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6" r:id="rId4"/>
    <p:sldId id="267" r:id="rId5"/>
    <p:sldId id="265" r:id="rId6"/>
    <p:sldId id="264" r:id="rId7"/>
    <p:sldId id="260" r:id="rId8"/>
    <p:sldId id="268" r:id="rId9"/>
    <p:sldId id="269" r:id="rId10"/>
    <p:sldId id="270" r:id="rId11"/>
    <p:sldId id="271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lacepic.ru/wp-content/uploads/2021/07/8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images-cbir/481122/qGg9u-rhwCI324672dRetw6345/ocr"/>
          <p:cNvPicPr>
            <a:picLocks noChangeAspect="1" noChangeArrowheads="1"/>
          </p:cNvPicPr>
          <p:nvPr/>
        </p:nvPicPr>
        <p:blipFill>
          <a:blip r:embed="rId2" cstate="print"/>
          <a:srcRect t="30334" b="21738"/>
          <a:stretch>
            <a:fillRect/>
          </a:stretch>
        </p:blipFill>
        <p:spPr bwMode="auto">
          <a:xfrm>
            <a:off x="323528" y="548680"/>
            <a:ext cx="7128792" cy="2592288"/>
          </a:xfrm>
          <a:prstGeom prst="rect">
            <a:avLst/>
          </a:prstGeom>
          <a:noFill/>
        </p:spPr>
      </p:pic>
      <p:pic>
        <p:nvPicPr>
          <p:cNvPr id="25604" name="Picture 4" descr="https://avatars.mds.yandex.net/get-images-cbir/1533301/yGohSFembz8JcHy8fhlucw6378/ocr"/>
          <p:cNvPicPr>
            <a:picLocks noChangeAspect="1" noChangeArrowheads="1"/>
          </p:cNvPicPr>
          <p:nvPr/>
        </p:nvPicPr>
        <p:blipFill>
          <a:blip r:embed="rId3" cstate="print"/>
          <a:srcRect l="11403" t="9502" r="8779" b="9502"/>
          <a:stretch>
            <a:fillRect/>
          </a:stretch>
        </p:blipFill>
        <p:spPr bwMode="auto">
          <a:xfrm>
            <a:off x="4427984" y="3212976"/>
            <a:ext cx="4032448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avatars.mds.yandex.net/get-images-cbir/4472791/9ntLW9voYAsWMLQIbZkqdA6419/ocr"/>
          <p:cNvPicPr>
            <a:picLocks noChangeAspect="1" noChangeArrowheads="1"/>
          </p:cNvPicPr>
          <p:nvPr/>
        </p:nvPicPr>
        <p:blipFill>
          <a:blip r:embed="rId2" cstate="print"/>
          <a:srcRect l="21397" r="20222"/>
          <a:stretch>
            <a:fillRect/>
          </a:stretch>
        </p:blipFill>
        <p:spPr bwMode="auto">
          <a:xfrm>
            <a:off x="179512" y="260648"/>
            <a:ext cx="3600400" cy="4625303"/>
          </a:xfrm>
          <a:prstGeom prst="rect">
            <a:avLst/>
          </a:prstGeom>
          <a:noFill/>
        </p:spPr>
      </p:pic>
      <p:pic>
        <p:nvPicPr>
          <p:cNvPr id="28676" name="Picture 4" descr="https://avatars.mds.yandex.net/get-images-cbir/776342/ux01G61h_RlV_OnfZWJN8A6455/ocr"/>
          <p:cNvPicPr>
            <a:picLocks noChangeAspect="1" noChangeArrowheads="1"/>
          </p:cNvPicPr>
          <p:nvPr/>
        </p:nvPicPr>
        <p:blipFill>
          <a:blip r:embed="rId3" cstate="print"/>
          <a:srcRect l="17342" r="14444"/>
          <a:stretch>
            <a:fillRect/>
          </a:stretch>
        </p:blipFill>
        <p:spPr bwMode="auto">
          <a:xfrm>
            <a:off x="4499992" y="2186861"/>
            <a:ext cx="4248472" cy="4671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or-teacher.ru/edu/data/img/pic-023tdm2wzi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7117"/>
            <a:ext cx="5148064" cy="6850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0.slide-share.ru/s_slide/3f490e99da70362375c26eebb7c3078d/690fd4b6-e1b3-460d-bff8-67979f0714d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placepic.ru/wp-content/uploads/2021/07/6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://v.5klass.net:10/datas/matematika/Santimetr-1-klass/0005-005-Kakaja-lenta-koroc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6652"/>
            <a:ext cx="8748464" cy="656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konspekta.net/studopediaru/baza19/2247956949080.files/image029.jpg"/>
          <p:cNvPicPr>
            <a:picLocks noChangeAspect="1" noChangeArrowheads="1"/>
          </p:cNvPicPr>
          <p:nvPr/>
        </p:nvPicPr>
        <p:blipFill>
          <a:blip r:embed="rId2" cstate="print"/>
          <a:srcRect t="34993" b="34389"/>
          <a:stretch>
            <a:fillRect/>
          </a:stretch>
        </p:blipFill>
        <p:spPr bwMode="auto">
          <a:xfrm>
            <a:off x="971600" y="2060848"/>
            <a:ext cx="7130143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rikolists.club/wp-content/uploads/2019/10/kartinki_dlinnyy_korotkiy_dlya_detey_4_31192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22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lacepic.ru/wp-content/uploads/2021/07/1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theslide.ru/img/thumbs/a66ff5af4dc1d284e14d76e06e393ce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 l="6688" t="21650" r="52693" b="47113"/>
          <a:stretch>
            <a:fillRect/>
          </a:stretch>
        </p:blipFill>
        <p:spPr bwMode="auto">
          <a:xfrm>
            <a:off x="3370495" y="2996952"/>
            <a:ext cx="523395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53438" t="21650" r="7476" b="46220"/>
          <a:stretch>
            <a:fillRect/>
          </a:stretch>
        </p:blipFill>
        <p:spPr bwMode="auto">
          <a:xfrm>
            <a:off x="3047831" y="2492897"/>
            <a:ext cx="591665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28914" t="54672" r="29701" b="6951"/>
          <a:stretch>
            <a:fillRect/>
          </a:stretch>
        </p:blipFill>
        <p:spPr bwMode="auto">
          <a:xfrm>
            <a:off x="3503602" y="2420888"/>
            <a:ext cx="524486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2022-09-08T16:46:16Z</dcterms:created>
  <dcterms:modified xsi:type="dcterms:W3CDTF">2022-09-08T17:02:06Z</dcterms:modified>
</cp:coreProperties>
</file>