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images-cbir/908222/0nTfoFboIS0l4W6frj8vNg5371/ocr"/>
          <p:cNvPicPr>
            <a:picLocks noChangeAspect="1" noChangeArrowheads="1"/>
          </p:cNvPicPr>
          <p:nvPr/>
        </p:nvPicPr>
        <p:blipFill>
          <a:blip r:embed="rId2" cstate="print"/>
          <a:srcRect t="64399"/>
          <a:stretch>
            <a:fillRect/>
          </a:stretch>
        </p:blipFill>
        <p:spPr bwMode="auto">
          <a:xfrm>
            <a:off x="1043608" y="2204864"/>
            <a:ext cx="6858000" cy="1831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images-cbir/1656796/hAcV9qfBmAi0lx-85Lfgwg5430/ocr"/>
          <p:cNvPicPr>
            <a:picLocks noChangeAspect="1" noChangeArrowheads="1"/>
          </p:cNvPicPr>
          <p:nvPr/>
        </p:nvPicPr>
        <p:blipFill rotWithShape="1">
          <a:blip r:embed="rId2" cstate="print"/>
          <a:srcRect t="14871"/>
          <a:stretch/>
        </p:blipFill>
        <p:spPr bwMode="auto">
          <a:xfrm>
            <a:off x="539552" y="990600"/>
            <a:ext cx="8604448" cy="5493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kirgizskaski.ru/wp-content/uploads/e/e/9/ee974becce2b8eb5a7777456ba1403b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275" y="476672"/>
            <a:ext cx="8508437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images-cbir/898350/FQ_W72aWTLAU164sFFC8yg5499/ocr"/>
          <p:cNvPicPr>
            <a:picLocks noChangeAspect="1" noChangeArrowheads="1"/>
          </p:cNvPicPr>
          <p:nvPr/>
        </p:nvPicPr>
        <p:blipFill>
          <a:blip r:embed="rId2" cstate="print"/>
          <a:srcRect t="9800" r="12525"/>
          <a:stretch>
            <a:fillRect/>
          </a:stretch>
        </p:blipFill>
        <p:spPr bwMode="auto">
          <a:xfrm>
            <a:off x="251520" y="620688"/>
            <a:ext cx="7488832" cy="57915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get-images-cbir/1787020/Aqpdad4usulKZccE2W07TA5536/ocr"/>
          <p:cNvPicPr>
            <a:picLocks noChangeAspect="1" noChangeArrowheads="1"/>
          </p:cNvPicPr>
          <p:nvPr/>
        </p:nvPicPr>
        <p:blipFill>
          <a:blip r:embed="rId2" cstate="print"/>
          <a:srcRect l="6300" r="30701" b="-799"/>
          <a:stretch>
            <a:fillRect/>
          </a:stretch>
        </p:blipFill>
        <p:spPr bwMode="auto">
          <a:xfrm>
            <a:off x="3202665" y="116632"/>
            <a:ext cx="5617807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xn--80aaph2avkn4e.xn--p1ai/wa-data/public/shop/products/84/07/784/images/4784/4784.970.jpg"/>
          <p:cNvPicPr>
            <a:picLocks noChangeAspect="1" noChangeArrowheads="1"/>
          </p:cNvPicPr>
          <p:nvPr/>
        </p:nvPicPr>
        <p:blipFill>
          <a:blip r:embed="rId2" cstate="print"/>
          <a:srcRect l="52919"/>
          <a:stretch>
            <a:fillRect/>
          </a:stretch>
        </p:blipFill>
        <p:spPr bwMode="auto">
          <a:xfrm>
            <a:off x="3707904" y="-3203"/>
            <a:ext cx="5027712" cy="6861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Юлия Вячеславовна</cp:lastModifiedBy>
  <cp:revision>4</cp:revision>
  <dcterms:created xsi:type="dcterms:W3CDTF">2022-09-05T19:16:16Z</dcterms:created>
  <dcterms:modified xsi:type="dcterms:W3CDTF">2022-09-08T05:44:38Z</dcterms:modified>
</cp:coreProperties>
</file>