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80" r:id="rId2"/>
    <p:sldId id="281" r:id="rId3"/>
    <p:sldId id="283" r:id="rId4"/>
    <p:sldId id="284" r:id="rId5"/>
    <p:sldId id="286" r:id="rId6"/>
    <p:sldId id="265" r:id="rId7"/>
    <p:sldId id="287" r:id="rId8"/>
    <p:sldId id="268" r:id="rId9"/>
    <p:sldId id="288" r:id="rId10"/>
    <p:sldId id="289" r:id="rId11"/>
    <p:sldId id="290" r:id="rId12"/>
    <p:sldId id="291" r:id="rId13"/>
    <p:sldId id="292" r:id="rId14"/>
    <p:sldId id="293" r:id="rId15"/>
    <p:sldId id="29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3" autoAdjust="0"/>
    <p:restoredTop sz="94660"/>
  </p:normalViewPr>
  <p:slideViewPr>
    <p:cSldViewPr snapToGrid="0">
      <p:cViewPr varScale="1">
        <p:scale>
          <a:sx n="84" d="100"/>
          <a:sy n="84" d="100"/>
        </p:scale>
        <p:origin x="61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BB96A-243F-4E7B-B4C0-0EA704416601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64504-9E68-441B-A238-B897DB4607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313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64504-9E68-441B-A238-B897DB4607F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09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2725561-83E9-42AF-9543-B5AAB471F42F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5F4598B-B42C-43FA-8345-98AECD0EB8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.artfile.ru/2000x1221_1181744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6993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578213">
            <a:off x="6351355" y="2693628"/>
            <a:ext cx="2909454" cy="998737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2-А класс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070764"/>
            <a:ext cx="8534400" cy="1348509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Змейкова</a:t>
            </a:r>
            <a:r>
              <a:rPr lang="ru-RU" sz="2800" b="1" dirty="0" smtClean="0">
                <a:solidFill>
                  <a:srgbClr val="FF0000"/>
                </a:solidFill>
              </a:rPr>
              <a:t> Динара Альбертовна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Учитель начальных классов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8676" name="Picture 4" descr="https://avatars.mds.yandex.net/get-mpic/5227339/img_id1504917367851364673.jpeg/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49475">
            <a:off x="3615877" y="2488773"/>
            <a:ext cx="2002205" cy="1973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131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odaykhv.ru/upload/resized/b01/b016a5cde93b8406b844dae46a9d890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747" y="0"/>
            <a:ext cx="87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lovnet.ru/wp-content/uploads/2018/11/30-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769" y="-16161"/>
            <a:ext cx="4077201" cy="687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223964">
            <a:off x="82296" y="2151728"/>
            <a:ext cx="26791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</a:p>
          <a:p>
            <a:pPr algn="ctr"/>
            <a:r>
              <a:rPr lang="ru-RU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работы над задачей</a:t>
            </a:r>
            <a:endParaRPr lang="ru-RU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5696" y="1564644"/>
            <a:ext cx="6729984" cy="507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 задачу и представь себе то, о чем в ней говорится.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Выдели условие и вопрос.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Запиши условие кратко или выполни чертёж.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Подумай можно ли сразу ответить на вопрос задачи. Если нет, то почему. Что надо узнать сначала, что потом?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Составь план решения.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Выполни решение.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Проверь решение и запиши ответ задачи.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s://kartinkin.net/uploads/posts/2022-03/1646152643_62-kartinkin-net-p-kartinki-fiksikov-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46" y="2340864"/>
            <a:ext cx="5851879" cy="518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39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864" y="1664208"/>
            <a:ext cx="6955536" cy="101498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2"/>
                </a:solidFill>
              </a:rPr>
              <a:t>Было 50 рублей, Нолику надо купить батон за 20 рублей и пачку чая за 25 рублей. Сколько сдачи останется у Нолика?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194" name="Picture 2" descr="https://xn-----6kckiwadblcgjxwwirci4z.xn--p1ai/media/posts_admins/fiksiki/fiksiki-nol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3" y="2112264"/>
            <a:ext cx="4279265" cy="418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73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864" y="64008"/>
            <a:ext cx="6955536" cy="261518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2"/>
                </a:solidFill>
              </a:rPr>
              <a:t>У Артёма было 5 легковых машинок, а грузовых на 4 больше. Сколько грузовых машинок было у Артёма?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194" name="Picture 2" descr="https://xn-----6kckiwadblcgjxwwirci4z.xn--p1ai/media/posts_admins/fiksiki/fiksiki-nol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3" y="2112264"/>
            <a:ext cx="4279265" cy="418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30018" y="2770714"/>
            <a:ext cx="4360868" cy="1301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7776" y="4448502"/>
            <a:ext cx="4314287" cy="1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</a:t>
            </a:r>
            <a:b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51 №2; №4</a:t>
            </a:r>
            <a:endParaRPr lang="ru-RU" sz="5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08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62757" y="4901183"/>
            <a:ext cx="9877777" cy="1224979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Спасибо за урок!</a:t>
            </a:r>
            <a:endParaRPr lang="ru-RU" sz="6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i.pinimg.com/originals/8d/77/78/8d77789ac7a1c89a5de9164fbe146eb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215" y="277239"/>
            <a:ext cx="5193665" cy="505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7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foto-magazina.ru/wp-content/uploads/2016/05/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foto-magazina.ru/wp-content/uploads/2016/05/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s://foto-magazina.ru/wp-content/uploads/2016/05/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 descr="https://upload.wikimedia.org/wikipedia/commons/2/22/Pyaterochka_new_concept_2019_Moscow_in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784436" cy="3288145"/>
          </a:xfrm>
          <a:prstGeom prst="rect">
            <a:avLst/>
          </a:prstGeom>
          <a:noFill/>
        </p:spPr>
      </p:pic>
      <p:pic>
        <p:nvPicPr>
          <p:cNvPr id="26638" name="Picture 14" descr="https://business-asset.com/watermark/franchise/frPhoto53ceba45d7a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1856" y="2865148"/>
            <a:ext cx="5711996" cy="3992852"/>
          </a:xfrm>
          <a:prstGeom prst="rect">
            <a:avLst/>
          </a:prstGeom>
          <a:noFill/>
        </p:spPr>
      </p:pic>
      <p:pic>
        <p:nvPicPr>
          <p:cNvPr id="26636" name="Picture 12" descr="https://catalogt.ru/pics/logo/opttorg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7581" y="0"/>
            <a:ext cx="5414419" cy="3611417"/>
          </a:xfrm>
          <a:prstGeom prst="rect">
            <a:avLst/>
          </a:prstGeom>
          <a:noFill/>
        </p:spPr>
      </p:pic>
      <p:sp>
        <p:nvSpPr>
          <p:cNvPr id="26644" name="AutoShape 20" descr="https://yt3.ggpht.com/ytc/AKedOLRI6XkTh6M84QH_q-B_ycS69LxNKpBFrQJ-xwYJ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46" name="AutoShape 22" descr="https://yt3.ggpht.com/ytc/AKedOLRI6XkTh6M84QH_q-B_ycS69LxNKpBFrQJ-xwYJ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48" name="AutoShape 24" descr="https://yt3.ggpht.com/ytc/AKedOLRI6XkTh6M84QH_q-B_ycS69LxNKpBFrQJ-xwYJ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2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12" y="1136073"/>
            <a:ext cx="6085906" cy="5255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65471"/>
            <a:ext cx="10363200" cy="884903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Нам на 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</a:t>
            </a:r>
            <a:r>
              <a:rPr lang="ru-RU" sz="5400" dirty="0" smtClean="0">
                <a:solidFill>
                  <a:srgbClr val="002060"/>
                </a:solidFill>
              </a:rPr>
              <a:t> будут 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помогать</a:t>
            </a:r>
            <a:r>
              <a:rPr lang="ru-RU" sz="5400" dirty="0" smtClean="0">
                <a:solidFill>
                  <a:srgbClr val="002060"/>
                </a:solidFill>
              </a:rPr>
              <a:t>…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810864"/>
            <a:ext cx="8534400" cy="899651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ПРИВЕТ!</a:t>
            </a:r>
            <a:endParaRPr lang="ru-RU" sz="7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18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157963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«ВЕРЮ! НЕ ВЕРЮ!»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rcRect l="23752"/>
          <a:stretch>
            <a:fillRect/>
          </a:stretch>
        </p:blipFill>
        <p:spPr>
          <a:xfrm>
            <a:off x="341745" y="1227719"/>
            <a:ext cx="7924800" cy="5630281"/>
          </a:xfrm>
          <a:prstGeom prst="rect">
            <a:avLst/>
          </a:prstGeom>
        </p:spPr>
      </p:pic>
      <p:pic>
        <p:nvPicPr>
          <p:cNvPr id="43010" name="Picture 2" descr="https://i.pinimg.com/736x/af/1a/04/af1a041682b45f4aba186837042a6f1e--abs.jpg"/>
          <p:cNvPicPr>
            <a:picLocks noChangeAspect="1" noChangeArrowheads="1"/>
          </p:cNvPicPr>
          <p:nvPr/>
        </p:nvPicPr>
        <p:blipFill>
          <a:blip r:embed="rId3" cstate="print"/>
          <a:srcRect r="20055"/>
          <a:stretch>
            <a:fillRect/>
          </a:stretch>
        </p:blipFill>
        <p:spPr bwMode="auto">
          <a:xfrm>
            <a:off x="8220364" y="3067050"/>
            <a:ext cx="3971636" cy="3278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papik.pro/uploads/posts/2021-12/thumbs/1639205745_15-papik-pro-p-klipart-fiksiki-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382" y="2050473"/>
            <a:ext cx="4120861" cy="4807527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262909" y="203200"/>
            <a:ext cx="6086763" cy="298334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75563">
            <a:off x="933490" y="753157"/>
            <a:ext cx="8637347" cy="11453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78400" y="3556001"/>
            <a:ext cx="5384800" cy="14732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</a:p>
          <a:p>
            <a: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+, +, -, -, -.</a:t>
            </a:r>
            <a:endParaRPr lang="ru-RU" sz="5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8030" y="1"/>
            <a:ext cx="7467511" cy="1826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8030" y="1918311"/>
            <a:ext cx="7467511" cy="16791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5096" y="3671919"/>
            <a:ext cx="7430445" cy="1560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6568" y="5314542"/>
            <a:ext cx="7391297" cy="13667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031514">
            <a:off x="448057" y="3244334"/>
            <a:ext cx="27980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«Лови ошибку!»</a:t>
            </a:r>
          </a:p>
        </p:txBody>
      </p:sp>
    </p:spTree>
    <p:extLst>
      <p:ext uri="{BB962C8B-B14F-4D97-AF65-F5344CB8AC3E}">
        <p14:creationId xmlns:p14="http://schemas.microsoft.com/office/powerpoint/2010/main" val="28809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47472"/>
            <a:ext cx="10363200" cy="303283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</a:t>
            </a:r>
            <a:r>
              <a:rPr lang="ru-RU" dirty="0">
                <a:solidFill>
                  <a:srgbClr val="1D1B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задач.</a:t>
            </a:r>
            <a:b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Повторение.</a:t>
            </a:r>
            <a:r>
              <a:rPr lang="ru-RU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kartinkin.net/uploads/posts/2022-03/1646152643_62-kartinkin-net-p-kartinki-fiksikov-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3404" y="-1337906"/>
            <a:ext cx="11041159" cy="978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40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19895824" flipH="1">
            <a:off x="1979144" y="310786"/>
            <a:ext cx="5235534" cy="3587895"/>
          </a:xfrm>
          <a:prstGeom prst="cloudCallout">
            <a:avLst>
              <a:gd name="adj1" fmla="val -30579"/>
              <a:gd name="adj2" fmla="val 842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9909950">
            <a:off x="3017214" y="760545"/>
            <a:ext cx="33618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Что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такое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«задача»?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4" descr="https://kartinkin.net/uploads/posts/2022-03/1646152643_62-kartinkin-net-p-kartinki-fiksikov-6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155" y="-1366645"/>
            <a:ext cx="11041159" cy="978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23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-20221001-WA000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4505" b="25571"/>
          <a:stretch/>
        </p:blipFill>
        <p:spPr>
          <a:xfrm>
            <a:off x="-64007" y="0"/>
            <a:ext cx="9226295" cy="6373368"/>
          </a:xfrm>
          <a:prstGeom prst="rect">
            <a:avLst/>
          </a:prstGeom>
        </p:spPr>
      </p:pic>
      <p:pic>
        <p:nvPicPr>
          <p:cNvPr id="3074" name="Picture 2" descr="https://sun9-44.userapi.com/impf/c622128/v622128608/2c10a/6gICMFecJAk.jpg?size=435x604&amp;quality=96&amp;sign=4d8570b5e954cc5b53b4798c86668e6b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288" y="2270635"/>
            <a:ext cx="2954782" cy="410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74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1108</TotalTime>
  <Words>172</Words>
  <Application>Microsoft Office PowerPoint</Application>
  <PresentationFormat>Широкоэкранный</PresentationFormat>
  <Paragraphs>27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Candara</vt:lpstr>
      <vt:lpstr>Symbol</vt:lpstr>
      <vt:lpstr>Times New Roman</vt:lpstr>
      <vt:lpstr>Волна</vt:lpstr>
      <vt:lpstr>2-А класс</vt:lpstr>
      <vt:lpstr>Презентация PowerPoint</vt:lpstr>
      <vt:lpstr>Нам на уроке будут помогать…</vt:lpstr>
      <vt:lpstr>«ВЕРЮ! НЕ ВЕРЮ!»</vt:lpstr>
      <vt:lpstr>ПРОВЕРКА:</vt:lpstr>
      <vt:lpstr>Презентация PowerPoint</vt:lpstr>
      <vt:lpstr>Тема урока:  Решение задач. Повторение.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Было 50 рублей, Нолику надо купить батон за 20 рублей и пачку чая за 25 рублей. Сколько сдачи останется у Нолика?</vt:lpstr>
      <vt:lpstr>У Артёма было 5 легковых машинок, а грузовых на 4 больше. Сколько грузовых машинок было у Артёма?</vt:lpstr>
      <vt:lpstr>Домашняя работа страница 51 №2; №4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kabinet</dc:creator>
  <cp:lastModifiedBy>Win</cp:lastModifiedBy>
  <cp:revision>53</cp:revision>
  <dcterms:created xsi:type="dcterms:W3CDTF">2018-01-30T19:42:10Z</dcterms:created>
  <dcterms:modified xsi:type="dcterms:W3CDTF">2022-10-01T17:06:29Z</dcterms:modified>
</cp:coreProperties>
</file>