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71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0" r:id="rId11"/>
    <p:sldId id="267" r:id="rId12"/>
    <p:sldId id="268" r:id="rId13"/>
    <p:sldId id="272" r:id="rId14"/>
    <p:sldId id="273" r:id="rId15"/>
    <p:sldId id="274" r:id="rId16"/>
    <p:sldId id="276" r:id="rId17"/>
    <p:sldId id="275" r:id="rId18"/>
    <p:sldId id="26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0AD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BBB4C2-AD01-4349-A189-817278FC8A71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FF0D44-D23A-497E-9EA6-3927F3A94E9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/>
              <a:t>Where can people live?</a:t>
            </a:r>
          </a:p>
          <a:p>
            <a:r>
              <a:rPr lang="en-US" sz="1200" dirty="0" smtClean="0"/>
              <a:t>Let’s learn some new words!</a:t>
            </a:r>
            <a:endParaRPr lang="ru-RU" sz="120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FF0D44-D23A-497E-9EA6-3927F3A94E91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dirty="0" smtClean="0"/>
              <a:t>PALACE</a:t>
            </a: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FF0D44-D23A-497E-9EA6-3927F3A94E91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dirty="0" smtClean="0"/>
              <a:t>HOTEL</a:t>
            </a: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FF0D44-D23A-497E-9EA6-3927F3A94E91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dirty="0" smtClean="0"/>
              <a:t>TENT</a:t>
            </a: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FF0D44-D23A-497E-9EA6-3927F3A94E91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dirty="0" smtClean="0"/>
              <a:t>COTTAGE</a:t>
            </a: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FF0D44-D23A-497E-9EA6-3927F3A94E91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dirty="0" smtClean="0"/>
              <a:t>UNIVERSITY HALLS OF RESIDENCE</a:t>
            </a: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FF0D44-D23A-497E-9EA6-3927F3A94E91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dirty="0" smtClean="0"/>
              <a:t>HOUSE</a:t>
            </a: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FF0D44-D23A-497E-9EA6-3927F3A94E91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dirty="0" smtClean="0"/>
              <a:t>BLOCK OF FLATS</a:t>
            </a: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FF0D44-D23A-497E-9EA6-3927F3A94E91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Now guess these words:</a:t>
            </a:r>
            <a:endParaRPr lang="ru-RU" sz="120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FF0D44-D23A-497E-9EA6-3927F3A94E91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E39D8-184C-4EC0-B055-6C9231ECB6EA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0FCD1-B2F3-42D5-A40A-09B11583BE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E39D8-184C-4EC0-B055-6C9231ECB6EA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0FCD1-B2F3-42D5-A40A-09B11583BE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E39D8-184C-4EC0-B055-6C9231ECB6EA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0FCD1-B2F3-42D5-A40A-09B11583BE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E39D8-184C-4EC0-B055-6C9231ECB6EA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0FCD1-B2F3-42D5-A40A-09B11583BE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E39D8-184C-4EC0-B055-6C9231ECB6EA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0FCD1-B2F3-42D5-A40A-09B11583BE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E39D8-184C-4EC0-B055-6C9231ECB6EA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0FCD1-B2F3-42D5-A40A-09B11583BE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E39D8-184C-4EC0-B055-6C9231ECB6EA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0FCD1-B2F3-42D5-A40A-09B11583BE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E39D8-184C-4EC0-B055-6C9231ECB6EA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0FCD1-B2F3-42D5-A40A-09B11583BE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E39D8-184C-4EC0-B055-6C9231ECB6EA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0FCD1-B2F3-42D5-A40A-09B11583BE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E39D8-184C-4EC0-B055-6C9231ECB6EA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0FCD1-B2F3-42D5-A40A-09B11583BE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E39D8-184C-4EC0-B055-6C9231ECB6EA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0FCD1-B2F3-42D5-A40A-09B11583BE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DE39D8-184C-4EC0-B055-6C9231ECB6EA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90FCD1-B2F3-42D5-A40A-09B11583BE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encrypted-tbn0.gstatic.com/images?q=tbn:ANd9GcQri4kzYybg9WKVFo94ps5xuZeXIbuT0KEYTY4EQ-LvcmgOMWud" TargetMode="External"/><Relationship Id="rId2" Type="http://schemas.openxmlformats.org/officeDocument/2006/relationships/hyperlink" Target="https://i.pinimg.com/736x/65/e4/2c/65e42cf62b4246d64578bd14258958b2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8.alamy.com/comp/F4G0MW/students-halls-of-residence-st-johns-northampton-university-F4G0MW.jpg" TargetMode="External"/><Relationship Id="rId5" Type="http://schemas.openxmlformats.org/officeDocument/2006/relationships/hyperlink" Target="https://encrypted-tbn0.gstatic.com/images?q=tbn:ANd9GcSGrfpJLPU5zJsWEaof_gHBcGmLHAUfhDZVcYLaPs1nJmi_f0ZXhA" TargetMode="External"/><Relationship Id="rId4" Type="http://schemas.openxmlformats.org/officeDocument/2006/relationships/hyperlink" Target="https://encrypted-tbn0.gstatic.com/images?q=tbn:ANd9GcSdZ6-IVmpC-W1dTC2Mw82UtIu5pxOtnDiNe2HoFCNJxeP1txz7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i="1" dirty="0" smtClean="0"/>
              <a:t>TYPES OF DWELLINGS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pPr algn="r"/>
            <a:r>
              <a:rPr lang="ru-RU" dirty="0" smtClean="0"/>
              <a:t>Сайдашева О.В.</a:t>
            </a:r>
          </a:p>
          <a:p>
            <a:pPr algn="r"/>
            <a:r>
              <a:rPr lang="ru-RU" dirty="0" smtClean="0"/>
              <a:t>МАОУ СОШ №24</a:t>
            </a:r>
          </a:p>
          <a:p>
            <a:pPr algn="r"/>
            <a:r>
              <a:rPr lang="ru-RU" dirty="0" smtClean="0"/>
              <a:t>Г.Березники</a:t>
            </a:r>
          </a:p>
          <a:p>
            <a:pPr algn="r"/>
            <a:r>
              <a:rPr lang="ru-RU" dirty="0" smtClean="0"/>
              <a:t>Пермский край</a:t>
            </a:r>
          </a:p>
          <a:p>
            <a:pPr algn="r"/>
            <a:r>
              <a:rPr lang="ru-RU" dirty="0" smtClean="0"/>
              <a:t>201</a:t>
            </a:r>
            <a:r>
              <a:rPr lang="en-US" dirty="0" smtClean="0"/>
              <a:t>9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Now guess these words: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785787" y="2357430"/>
            <a:ext cx="3143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200" b="1" dirty="0" smtClean="0">
              <a:solidFill>
                <a:srgbClr val="FFFF00"/>
              </a:solidFill>
            </a:endParaRPr>
          </a:p>
        </p:txBody>
      </p:sp>
      <p:pic>
        <p:nvPicPr>
          <p:cNvPr id="23" name="Содержимое 22" descr="block of flat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5" y="214290"/>
            <a:ext cx="4000527" cy="3000396"/>
          </a:xfrm>
        </p:spPr>
      </p:pic>
      <p:sp>
        <p:nvSpPr>
          <p:cNvPr id="24" name="TextBox 23"/>
          <p:cNvSpPr txBox="1"/>
          <p:nvPr/>
        </p:nvSpPr>
        <p:spPr>
          <a:xfrm>
            <a:off x="928663" y="2643182"/>
            <a:ext cx="30003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</a:rPr>
              <a:t>BLOCK OF FLATS</a:t>
            </a: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25" name="Рисунок 24" descr="hous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285727"/>
            <a:ext cx="4000528" cy="2931685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5786446" y="2714620"/>
            <a:ext cx="15001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</a:rPr>
              <a:t>HOUSE</a:t>
            </a: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27" name="Рисунок 26" descr="ten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596" y="3643314"/>
            <a:ext cx="4122306" cy="2743207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1571604" y="5857892"/>
            <a:ext cx="10631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</a:rPr>
              <a:t>TENT</a:t>
            </a: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29" name="Рисунок 28" descr="hote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14876" y="3571876"/>
            <a:ext cx="4148840" cy="2786082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6072198" y="6000768"/>
            <a:ext cx="12897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</a:rPr>
              <a:t>HOTEL</a:t>
            </a:r>
            <a:endParaRPr lang="ru-RU" sz="32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/>
      <p:bldP spid="28" grpId="0"/>
      <p:bldP spid="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" name="Содержимое 11" descr="palac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85728"/>
            <a:ext cx="4292112" cy="2857520"/>
          </a:xfrm>
        </p:spPr>
      </p:pic>
      <p:sp>
        <p:nvSpPr>
          <p:cNvPr id="13" name="TextBox 12"/>
          <p:cNvSpPr txBox="1"/>
          <p:nvPr/>
        </p:nvSpPr>
        <p:spPr>
          <a:xfrm>
            <a:off x="1571604" y="2643182"/>
            <a:ext cx="16430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</a:rPr>
              <a:t>PALACE</a:t>
            </a: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14" name="Рисунок 13" descr="cotta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8" y="285728"/>
            <a:ext cx="4186735" cy="278608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715008" y="2643182"/>
            <a:ext cx="1928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</a:rPr>
              <a:t>COTTAGE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285984" y="6215082"/>
            <a:ext cx="70359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</a:rPr>
              <a:t>UNIVERSITY HALLS OF RESIDENCE</a:t>
            </a: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18" name="Рисунок 17" descr="общага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71736" y="3214686"/>
            <a:ext cx="4429156" cy="29743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Fill in the correct word: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i="1" dirty="0" smtClean="0">
                <a:solidFill>
                  <a:srgbClr val="FFC000"/>
                </a:solidFill>
              </a:rPr>
              <a:t>block of flats      cottage      palace      tent </a:t>
            </a:r>
            <a:r>
              <a:rPr lang="en-US" i="1" dirty="0" smtClean="0"/>
              <a:t>   </a:t>
            </a:r>
          </a:p>
          <a:p>
            <a:pPr marL="514350" indent="-514350">
              <a:buAutoNum type="arabicPeriod"/>
            </a:pPr>
            <a:r>
              <a:rPr lang="en-US" dirty="0" smtClean="0"/>
              <a:t>The King lives in a big ............... </a:t>
            </a:r>
          </a:p>
          <a:p>
            <a:pPr marL="514350" indent="-514350">
              <a:buAutoNum type="arabicPeriod"/>
            </a:pPr>
            <a:r>
              <a:rPr lang="en-US" dirty="0" smtClean="0"/>
              <a:t>We are staying in a small ..............in the forest.</a:t>
            </a:r>
          </a:p>
          <a:p>
            <a:pPr marL="514350" indent="-514350">
              <a:buAutoNum type="arabicPeriod"/>
            </a:pPr>
            <a:r>
              <a:rPr lang="en-US" dirty="0" smtClean="0"/>
              <a:t>He lives in a ……………..in the country.</a:t>
            </a:r>
          </a:p>
          <a:p>
            <a:pPr marL="514350" indent="-514350">
              <a:buAutoNum type="arabicPeriod"/>
            </a:pPr>
            <a:r>
              <a:rPr lang="en-US" dirty="0" smtClean="0"/>
              <a:t>My aunt lives in the new …………………in the centre of the town.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check your answers: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The King lives in a big </a:t>
            </a:r>
            <a:r>
              <a:rPr lang="en-US" i="1" dirty="0" smtClean="0">
                <a:solidFill>
                  <a:srgbClr val="FFC000"/>
                </a:solidFill>
              </a:rPr>
              <a:t>palace</a:t>
            </a:r>
            <a:r>
              <a:rPr lang="en-US" dirty="0" smtClean="0"/>
              <a:t>. </a:t>
            </a:r>
          </a:p>
          <a:p>
            <a:pPr marL="514350" indent="-514350">
              <a:buAutoNum type="arabicPeriod"/>
            </a:pPr>
            <a:r>
              <a:rPr lang="en-US" dirty="0" smtClean="0"/>
              <a:t>We are staying in a small</a:t>
            </a:r>
            <a:r>
              <a:rPr lang="en-US" i="1" dirty="0" smtClean="0">
                <a:solidFill>
                  <a:srgbClr val="FFC000"/>
                </a:solidFill>
              </a:rPr>
              <a:t> tent </a:t>
            </a:r>
            <a:r>
              <a:rPr lang="en-US" dirty="0" smtClean="0"/>
              <a:t>in the forest.</a:t>
            </a:r>
          </a:p>
          <a:p>
            <a:pPr marL="514350" indent="-514350">
              <a:buAutoNum type="arabicPeriod"/>
            </a:pPr>
            <a:r>
              <a:rPr lang="en-US" dirty="0" smtClean="0"/>
              <a:t>He lives in a </a:t>
            </a:r>
            <a:r>
              <a:rPr lang="en-US" i="1" dirty="0" smtClean="0">
                <a:solidFill>
                  <a:srgbClr val="FFC000"/>
                </a:solidFill>
              </a:rPr>
              <a:t>cottage </a:t>
            </a:r>
            <a:r>
              <a:rPr lang="en-US" dirty="0" smtClean="0"/>
              <a:t>in the country.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My aunt lives in the new </a:t>
            </a:r>
            <a:r>
              <a:rPr lang="en-US" i="1" dirty="0" smtClean="0">
                <a:solidFill>
                  <a:srgbClr val="FFC000"/>
                </a:solidFill>
              </a:rPr>
              <a:t>block of flats </a:t>
            </a:r>
            <a:r>
              <a:rPr lang="en-US" dirty="0" smtClean="0"/>
              <a:t>in the centre of the town.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ex.2 p.76</a:t>
            </a:r>
            <a:br>
              <a:rPr lang="en-US" dirty="0" smtClean="0"/>
            </a:br>
            <a:r>
              <a:rPr lang="en-US" dirty="0" smtClean="0"/>
              <a:t>Look at the leaflet. Who is it for?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497380"/>
            <a:ext cx="5669955" cy="5074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must/mustn’t, can/can’t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Must – </a:t>
            </a:r>
            <a:r>
              <a:rPr lang="ru-RU" dirty="0" smtClean="0"/>
              <a:t>выражает обязательство и необходимость (должен!)</a:t>
            </a:r>
          </a:p>
          <a:p>
            <a:r>
              <a:rPr lang="en-US" dirty="0" smtClean="0"/>
              <a:t>Can – </a:t>
            </a:r>
            <a:r>
              <a:rPr lang="ru-RU" dirty="0" smtClean="0"/>
              <a:t>выражает разрешение </a:t>
            </a:r>
            <a:r>
              <a:rPr lang="ru-RU" smtClean="0"/>
              <a:t>(можно)</a:t>
            </a:r>
            <a:endParaRPr lang="ru-RU" dirty="0" smtClean="0"/>
          </a:p>
          <a:p>
            <a:endParaRPr lang="ru-RU" dirty="0" smtClean="0"/>
          </a:p>
          <a:p>
            <a:r>
              <a:rPr lang="en-US" dirty="0" smtClean="0"/>
              <a:t>Mustn’t –</a:t>
            </a:r>
            <a:r>
              <a:rPr lang="ru-RU" dirty="0" smtClean="0"/>
              <a:t> строгий</a:t>
            </a:r>
            <a:r>
              <a:rPr lang="en-US" dirty="0" smtClean="0"/>
              <a:t> </a:t>
            </a:r>
            <a:r>
              <a:rPr lang="ru-RU" dirty="0" smtClean="0"/>
              <a:t>запрет (нельзя!)</a:t>
            </a:r>
          </a:p>
          <a:p>
            <a:r>
              <a:rPr lang="en-US" dirty="0" smtClean="0"/>
              <a:t>Can’t – </a:t>
            </a:r>
            <a:r>
              <a:rPr lang="ru-RU" dirty="0" smtClean="0"/>
              <a:t>запрет (нельзя!)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Find the words in bold in the Wordlist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permission – </a:t>
            </a:r>
          </a:p>
          <a:p>
            <a:r>
              <a:rPr lang="en-US" dirty="0" smtClean="0"/>
              <a:t>barefoot – </a:t>
            </a:r>
          </a:p>
          <a:p>
            <a:r>
              <a:rPr lang="en-US" dirty="0" smtClean="0"/>
              <a:t>remove… from  – </a:t>
            </a:r>
          </a:p>
          <a:p>
            <a:r>
              <a:rPr lang="en-US" dirty="0" smtClean="0"/>
              <a:t>squirrel – </a:t>
            </a:r>
          </a:p>
          <a:p>
            <a:r>
              <a:rPr lang="en-US" dirty="0" smtClean="0"/>
              <a:t>register – </a:t>
            </a:r>
          </a:p>
          <a:p>
            <a:r>
              <a:rPr lang="en-US" dirty="0" smtClean="0"/>
              <a:t>overnight – </a:t>
            </a:r>
          </a:p>
          <a:p>
            <a:r>
              <a:rPr lang="en-US" dirty="0" smtClean="0"/>
              <a:t>exam – </a:t>
            </a:r>
          </a:p>
          <a:p>
            <a:r>
              <a:rPr lang="en-US" dirty="0" smtClean="0"/>
              <a:t>study week -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143240" y="1571612"/>
            <a:ext cx="20681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разрешение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714612" y="2143116"/>
            <a:ext cx="15036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босиком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3857620" y="2643182"/>
            <a:ext cx="25555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выносить… из…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2714612" y="3214686"/>
            <a:ext cx="10631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белка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2571736" y="3714752"/>
            <a:ext cx="25721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регистрировать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2857488" y="4286256"/>
            <a:ext cx="33217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остающийся на ночь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2143108" y="4786322"/>
            <a:ext cx="14462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экзамен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3071802" y="5357826"/>
            <a:ext cx="25861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учебная неделя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Интернет-ресурсы: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>
                <a:hlinkClick r:id="rId2"/>
              </a:rPr>
              <a:t>https://i.pinimg.com/736x/65/e4/2c/65e42cf62b4246d64578bd14258958b2.jpg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https://encrypted-tbn0.gstatic.com/images?q=tbn:ANd9GcQri4kzYybg9WKVFo94ps5xuZeXIbuT0KEYTY4EQ-LvcmgOMWud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https://encrypted-tbn0.gstatic.com/images?q=tbn:ANd9GcSdZ6-IVmpC-W1dTC2Mw82UtIu5pxOtnDiNe2HoFCNJxeP1txz7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https://encrypted-tbn0.gstatic.com/images?q=tbn:ANd9GcSGrfpJLPU5zJsWEaof_gHBcGmLHAUfhDZVcYLaPs1nJmi_f0ZXhA</a:t>
            </a:r>
            <a:endParaRPr lang="ru-RU" dirty="0" smtClean="0"/>
          </a:p>
          <a:p>
            <a:r>
              <a:rPr lang="en-US" dirty="0" smtClean="0">
                <a:hlinkClick r:id="rId6"/>
              </a:rPr>
              <a:t>http://c8.alamy.com/comp/F4G0MW/students-halls-of-residence-st-johns-northampton-university-F4G0MW.jpg</a:t>
            </a:r>
            <a:endParaRPr lang="en-US" dirty="0" smtClean="0"/>
          </a:p>
          <a:p>
            <a:r>
              <a:rPr lang="en-US" dirty="0" smtClean="0"/>
              <a:t>https://encrypted-tbn0.gstatic.com/images?q=tbn:ANd9GcT7hJOVPAUQAN30TOp0joJGn5d6ObPKZl2EpoRawTqAKIohRiZh</a:t>
            </a:r>
            <a:endParaRPr lang="ru-RU" dirty="0" smtClean="0"/>
          </a:p>
          <a:p>
            <a:r>
              <a:rPr lang="en-US" dirty="0" smtClean="0"/>
              <a:t>https://i.pinimg.com/564x/ce/1f/55/ce1f556df530da1d065c03e70a5159a6--flats.jpg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Where can people live?</a:t>
            </a:r>
          </a:p>
          <a:p>
            <a:r>
              <a:rPr lang="en-US" sz="5400" dirty="0" smtClean="0"/>
              <a:t>Let’s learn some new words!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PALACE</a:t>
            </a:r>
            <a:endParaRPr lang="ru-RU" b="1" dirty="0"/>
          </a:p>
        </p:txBody>
      </p:sp>
      <p:pic>
        <p:nvPicPr>
          <p:cNvPr id="6" name="Содержимое 5" descr="palac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43042" y="1571613"/>
            <a:ext cx="5904371" cy="392909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HOTEL</a:t>
            </a:r>
            <a:endParaRPr lang="ru-RU" b="1" dirty="0"/>
          </a:p>
        </p:txBody>
      </p:sp>
      <p:pic>
        <p:nvPicPr>
          <p:cNvPr id="5" name="Содержимое 4" descr="hotel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372315" y="1312637"/>
            <a:ext cx="6342956" cy="42595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TENT</a:t>
            </a:r>
            <a:endParaRPr lang="ru-RU" b="1" dirty="0"/>
          </a:p>
        </p:txBody>
      </p:sp>
      <p:pic>
        <p:nvPicPr>
          <p:cNvPr id="5" name="Содержимое 4" descr="tent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57794" y="1714488"/>
            <a:ext cx="6300744" cy="419285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COTTAGE</a:t>
            </a:r>
            <a:endParaRPr lang="ru-RU" b="1" dirty="0"/>
          </a:p>
        </p:txBody>
      </p:sp>
      <p:pic>
        <p:nvPicPr>
          <p:cNvPr id="6" name="Содержимое 5" descr="cottag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00167" y="1785926"/>
            <a:ext cx="6193392" cy="412142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UNIVERSITY HALLS OF RESIDENCE</a:t>
            </a:r>
            <a:endParaRPr lang="ru-RU" b="1" dirty="0"/>
          </a:p>
        </p:txBody>
      </p:sp>
      <p:pic>
        <p:nvPicPr>
          <p:cNvPr id="8" name="Содержимое 7" descr="общага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02153" y="1600200"/>
            <a:ext cx="6739693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HOUSE</a:t>
            </a:r>
            <a:endParaRPr lang="ru-RU" b="1" dirty="0"/>
          </a:p>
        </p:txBody>
      </p:sp>
      <p:pic>
        <p:nvPicPr>
          <p:cNvPr id="6" name="Содержимое 5" descr="hous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28729" y="1441280"/>
            <a:ext cx="6357982" cy="465928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BLOCK OF FLATS</a:t>
            </a:r>
            <a:endParaRPr lang="ru-RU" b="1" dirty="0"/>
          </a:p>
        </p:txBody>
      </p:sp>
      <p:pic>
        <p:nvPicPr>
          <p:cNvPr id="6" name="Содержимое 5" descr="block of flat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00166" y="1559306"/>
            <a:ext cx="6143668" cy="460775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667</TotalTime>
  <Words>294</Words>
  <Application>Microsoft Office PowerPoint</Application>
  <PresentationFormat>Экран (4:3)</PresentationFormat>
  <Paragraphs>85</Paragraphs>
  <Slides>18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TYPES OF DWELLINGS</vt:lpstr>
      <vt:lpstr>Слайд 2</vt:lpstr>
      <vt:lpstr>PALACE</vt:lpstr>
      <vt:lpstr>HOTEL</vt:lpstr>
      <vt:lpstr>TENT</vt:lpstr>
      <vt:lpstr>COTTAGE</vt:lpstr>
      <vt:lpstr>UNIVERSITY HALLS OF RESIDENCE</vt:lpstr>
      <vt:lpstr>HOUSE</vt:lpstr>
      <vt:lpstr>BLOCK OF FLATS</vt:lpstr>
      <vt:lpstr>Слайд 10</vt:lpstr>
      <vt:lpstr>Слайд 11</vt:lpstr>
      <vt:lpstr>Слайд 12</vt:lpstr>
      <vt:lpstr>Fill in the correct word:</vt:lpstr>
      <vt:lpstr>Now check your answers:</vt:lpstr>
      <vt:lpstr>ex.2 p.76 Look at the leaflet. Who is it for?</vt:lpstr>
      <vt:lpstr>must/mustn’t, can/can’t</vt:lpstr>
      <vt:lpstr>Find the words in bold in the Wordlist</vt:lpstr>
      <vt:lpstr>Интернет-ресурсы: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Сайдашева</dc:creator>
  <cp:lastModifiedBy>Денис</cp:lastModifiedBy>
  <cp:revision>49</cp:revision>
  <dcterms:created xsi:type="dcterms:W3CDTF">2017-01-15T15:56:29Z</dcterms:created>
  <dcterms:modified xsi:type="dcterms:W3CDTF">2022-10-01T17:06:06Z</dcterms:modified>
</cp:coreProperties>
</file>