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9</a:t>
            </a:r>
            <a:br>
              <a:rPr lang="en-US" dirty="0" smtClean="0"/>
            </a:br>
            <a:r>
              <a:rPr lang="en-US" dirty="0" smtClean="0"/>
              <a:t>Revision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Учебник «</a:t>
            </a:r>
            <a:r>
              <a:rPr lang="en-US" dirty="0" smtClean="0"/>
              <a:t>Spotlight 6</a:t>
            </a:r>
            <a:r>
              <a:rPr lang="ru-RU" dirty="0" smtClean="0"/>
              <a:t>»</a:t>
            </a:r>
          </a:p>
          <a:p>
            <a:pPr algn="r"/>
            <a:r>
              <a:rPr lang="ru-RU" dirty="0" smtClean="0"/>
              <a:t>Сайдашева О.В.</a:t>
            </a:r>
          </a:p>
          <a:p>
            <a:pPr algn="r"/>
            <a:r>
              <a:rPr lang="ru-RU" dirty="0" smtClean="0"/>
              <a:t>МАОУ СОШ №24</a:t>
            </a:r>
          </a:p>
          <a:p>
            <a:pPr algn="r"/>
            <a:r>
              <a:rPr lang="ru-RU" dirty="0" smtClean="0"/>
              <a:t>Г.Березники</a:t>
            </a:r>
          </a:p>
          <a:p>
            <a:pPr algn="r"/>
            <a:r>
              <a:rPr lang="ru-RU" dirty="0" smtClean="0"/>
              <a:t>Пермский край</a:t>
            </a:r>
          </a:p>
          <a:p>
            <a:pPr algn="r"/>
            <a:r>
              <a:rPr lang="ru-RU" smtClean="0"/>
              <a:t>2020</a:t>
            </a:r>
            <a:endParaRPr lang="ru-RU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ex.1 p.94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845861"/>
            <a:ext cx="5643602" cy="5823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429124" y="1928802"/>
            <a:ext cx="549894" cy="1910203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en-US" sz="2000" b="1" dirty="0" smtClean="0"/>
              <a:t>water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072066" y="2214554"/>
            <a:ext cx="549894" cy="2648930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en-US" sz="2000" b="1" dirty="0" smtClean="0"/>
              <a:t>biscuit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143504" y="2285992"/>
            <a:ext cx="1731564" cy="4616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sz="2400" b="1" dirty="0" smtClean="0"/>
              <a:t>      r    e  a  d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29058" y="3000372"/>
            <a:ext cx="2016899" cy="40011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sz="2000" b="1" dirty="0" smtClean="0"/>
              <a:t>c   h           e        </a:t>
            </a:r>
            <a:r>
              <a:rPr lang="en-US" sz="2000" b="1" dirty="0" err="1" smtClean="0"/>
              <a:t>e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786182" y="2928934"/>
            <a:ext cx="549894" cy="2645789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en-US" sz="2000" b="1" dirty="0" smtClean="0"/>
              <a:t> </a:t>
            </a:r>
            <a:r>
              <a:rPr lang="en-US" sz="2000" b="1" dirty="0" err="1" smtClean="0"/>
              <a:t>arrots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214546" y="3643314"/>
            <a:ext cx="1723549" cy="40011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sz="2000" b="1" dirty="0" smtClean="0"/>
              <a:t>p    e    p    </a:t>
            </a:r>
            <a:r>
              <a:rPr lang="en-US" sz="2000" b="1" dirty="0" err="1" smtClean="0"/>
              <a:t>p</a:t>
            </a:r>
            <a:r>
              <a:rPr lang="en-US" sz="2000" b="1" dirty="0" smtClean="0"/>
              <a:t>   e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000496" y="5072074"/>
            <a:ext cx="1527982" cy="40011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sz="2000" b="1" dirty="0" smtClean="0"/>
              <a:t>   u     g    a   r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143504" y="5357826"/>
            <a:ext cx="549894" cy="1188018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en-US" sz="2000" b="1" dirty="0" smtClean="0"/>
              <a:t>ice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ex.2 p.94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" y="1688446"/>
            <a:ext cx="9065903" cy="4312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6572264" y="3286124"/>
            <a:ext cx="1285884" cy="1588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071538" y="3929066"/>
            <a:ext cx="1438284" cy="11112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214678" y="4643446"/>
            <a:ext cx="1285884" cy="1588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000364" y="5214950"/>
            <a:ext cx="1285884" cy="1588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142976" y="5929330"/>
            <a:ext cx="1285884" cy="1588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ex.3</a:t>
            </a:r>
            <a:endParaRPr lang="ru-RU" dirty="0"/>
          </a:p>
        </p:txBody>
      </p:sp>
      <p:pic>
        <p:nvPicPr>
          <p:cNvPr id="307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7234" y="1142984"/>
            <a:ext cx="7978104" cy="5006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2857488" y="3143248"/>
            <a:ext cx="2071702" cy="15001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857488" y="3500438"/>
            <a:ext cx="2000264" cy="7143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786050" y="4071942"/>
            <a:ext cx="214314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2500298" y="3143248"/>
            <a:ext cx="2428892" cy="15001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428860" y="5143512"/>
            <a:ext cx="2571768" cy="5715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2500298" y="5214950"/>
            <a:ext cx="2428892" cy="50006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215106" cy="634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66029" y="357166"/>
            <a:ext cx="3477971" cy="2182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000232" y="1142984"/>
            <a:ext cx="673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loaf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5984" y="2071678"/>
            <a:ext cx="10070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carton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57752" y="2857496"/>
            <a:ext cx="8643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piece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0628" y="3714752"/>
            <a:ext cx="956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bottle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57290" y="5857892"/>
            <a:ext cx="649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box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the right item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62233" y="1214422"/>
            <a:ext cx="7604088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4357686" y="2285992"/>
            <a:ext cx="857256" cy="158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429256" y="2786058"/>
            <a:ext cx="357190" cy="158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357554" y="3357562"/>
            <a:ext cx="857256" cy="158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428860" y="3929066"/>
            <a:ext cx="428628" cy="158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714876" y="3857628"/>
            <a:ext cx="357190" cy="158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214942" y="4857760"/>
            <a:ext cx="1071570" cy="158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500166" y="5429264"/>
            <a:ext cx="357190" cy="158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7358082" y="5786454"/>
            <a:ext cx="857256" cy="158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Put the verbs into Present Simple or Present Continuous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3" y="1535892"/>
            <a:ext cx="6715173" cy="5036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285984" y="1357298"/>
            <a:ext cx="18414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0070C0"/>
                </a:solidFill>
              </a:rPr>
              <a:t>Do you often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7818" y="1857364"/>
            <a:ext cx="1656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0070C0"/>
                </a:solidFill>
              </a:rPr>
              <a:t>am cooking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85918" y="2857496"/>
            <a:ext cx="6347700" cy="18158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A: Where </a:t>
            </a:r>
            <a:r>
              <a:rPr lang="en-US" sz="2800" b="1" dirty="0" smtClean="0"/>
              <a:t>……………………………….…(you/</a:t>
            </a:r>
          </a:p>
          <a:p>
            <a:r>
              <a:rPr lang="en-US" sz="2800" b="1" dirty="0" smtClean="0"/>
              <a:t>usually/spend) </a:t>
            </a:r>
            <a:r>
              <a:rPr lang="en-US" sz="2800" dirty="0" smtClean="0"/>
              <a:t>your summer holidays? </a:t>
            </a:r>
          </a:p>
          <a:p>
            <a:r>
              <a:rPr lang="en-US" sz="2800" dirty="0" smtClean="0"/>
              <a:t>B: I</a:t>
            </a:r>
            <a:r>
              <a:rPr lang="en-US" sz="2800" b="1" dirty="0" smtClean="0"/>
              <a:t>……………………………..(go) </a:t>
            </a:r>
            <a:r>
              <a:rPr lang="en-US" sz="2800" dirty="0" smtClean="0"/>
              <a:t>to the seaside</a:t>
            </a:r>
          </a:p>
          <a:p>
            <a:r>
              <a:rPr lang="en-US" sz="2800" dirty="0" smtClean="0"/>
              <a:t> every summer.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3571868" y="2786058"/>
            <a:ext cx="20168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0070C0"/>
                </a:solidFill>
              </a:rPr>
              <a:t>do you usually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28926" y="3643314"/>
            <a:ext cx="508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0070C0"/>
                </a:solidFill>
              </a:rPr>
              <a:t>go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29058" y="4572008"/>
            <a:ext cx="508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0070C0"/>
                </a:solidFill>
              </a:rPr>
              <a:t>do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43174" y="5500702"/>
            <a:ext cx="16025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0070C0"/>
                </a:solidFill>
              </a:rPr>
              <a:t>are staying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14612" y="6000768"/>
            <a:ext cx="14666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0070C0"/>
                </a:solidFill>
              </a:rPr>
              <a:t>don’t feel 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Используемые 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УМК «Английский в фокусе» учебник 6 класс, </a:t>
            </a:r>
            <a:r>
              <a:rPr lang="ru-RU" dirty="0" smtClean="0"/>
              <a:t>Ваулина Ю.Е., Дули Д., </a:t>
            </a:r>
            <a:r>
              <a:rPr lang="ru-RU" dirty="0" err="1" smtClean="0"/>
              <a:t>Подоляко</a:t>
            </a:r>
            <a:r>
              <a:rPr lang="ru-RU" dirty="0" smtClean="0"/>
              <a:t> О.Е., Эванс В. </a:t>
            </a:r>
            <a:r>
              <a:rPr lang="ru-RU" dirty="0" smtClean="0"/>
              <a:t>М.«Просвещение</a:t>
            </a:r>
            <a:r>
              <a:rPr lang="ru-RU" dirty="0" smtClean="0"/>
              <a:t>» </a:t>
            </a:r>
            <a:r>
              <a:rPr lang="ru-RU" dirty="0" smtClean="0"/>
              <a:t>2008</a:t>
            </a:r>
          </a:p>
          <a:p>
            <a:r>
              <a:rPr lang="ru-RU" dirty="0" smtClean="0"/>
              <a:t>УМК «Английский в фокусе» </a:t>
            </a:r>
            <a:r>
              <a:rPr lang="ru-RU" dirty="0" smtClean="0"/>
              <a:t>Рабочая тетрадь 6 класс, Ваулина Ю.Е., Дули Д., </a:t>
            </a:r>
            <a:r>
              <a:rPr lang="ru-RU" dirty="0" err="1" smtClean="0"/>
              <a:t>Подоляко</a:t>
            </a:r>
            <a:r>
              <a:rPr lang="ru-RU" dirty="0" smtClean="0"/>
              <a:t> О.Е., Эванс В., М.«Просвещение» 2011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162</Words>
  <PresentationFormat>Экран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Module 9 Revision</vt:lpstr>
      <vt:lpstr>ex.1 p.94</vt:lpstr>
      <vt:lpstr>ex.2 p.94</vt:lpstr>
      <vt:lpstr>ex.3</vt:lpstr>
      <vt:lpstr>Слайд 5</vt:lpstr>
      <vt:lpstr>Choose the right item</vt:lpstr>
      <vt:lpstr>Put the verbs into Present Simple or Present Continuous</vt:lpstr>
      <vt:lpstr>Используемые 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9 Revision</dc:title>
  <dc:creator>Денис</dc:creator>
  <cp:lastModifiedBy>Денис</cp:lastModifiedBy>
  <cp:revision>8</cp:revision>
  <dcterms:created xsi:type="dcterms:W3CDTF">2021-05-07T08:41:53Z</dcterms:created>
  <dcterms:modified xsi:type="dcterms:W3CDTF">2022-10-01T17:19:15Z</dcterms:modified>
</cp:coreProperties>
</file>