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714356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далеком прошлом, когда еще не было железных дорог, длинные путешествия через всю Россию совершали на лошадях, т.е. конным транспортом. </a:t>
            </a:r>
            <a:b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Ездили на перекладных, передвигались на почтовых, путешествовали на долгих вместе с ямщиком, который сидел на облучке.</a:t>
            </a:r>
            <a:endParaRPr kumimoji="0" lang="ru-RU" sz="3600" b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городу то и дело разъезжали коляски, кибитки, кареты. </a:t>
            </a:r>
            <a:endParaRPr kumimoji="0" lang="ru-RU" sz="3600" b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214290"/>
            <a:ext cx="9144000" cy="618630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Мир строит, а война  …….. 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Знай больше, говори  …….. 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Корень учения горек, а плод  ……. 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По одёжке встречают – по уму …….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Не откладывай на завтра то, что можно сделать …..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Любишь взять – люби и ……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1" y="785794"/>
          <a:ext cx="8572560" cy="5855018"/>
        </p:xfrm>
        <a:graphic>
          <a:graphicData uri="http://schemas.openxmlformats.org/drawingml/2006/table">
            <a:tbl>
              <a:tblPr/>
              <a:tblGrid>
                <a:gridCol w="4089360"/>
                <a:gridCol w="4483200"/>
              </a:tblGrid>
              <a:tr h="5643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Антон серьёзно отнёсся к процессу подготовки к контрольной работе. Он хорошо выучил правила, на уроках был активен, всегда выполнял домашнее задание. Во время контрольной работы был сосредоточен и внимателен, правильно сделал все задания, поэтому получил пять. Антон был очень доволен, а родители – счастливы.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Антон легкомысленно отнёсся к процессу подготовки к контрольной работе. Он плохо выучил правила, на уроках был пассивен, редко выполнял домашнее задание. Во время контрольной работы был рассеян и невнимателен, неправильно сделал все задания, поэтому получил два. Антон был очень недоволен, а родители – огорчены.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500042"/>
            <a:ext cx="9144000" cy="60016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антоним к слову смех; не от радости, утех, я бываю поневоле, от несчастья и от боли, от обиды, неудач, догадались? Это ...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2)Я антоним шума, стука, без меня вам ночью мука, я для отдыха и сна, да и в школе я нужна, называюсь ...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3)Я антоним к слову лето, в шубу снежную одета, хоть люблю мороз сама, потому что я ...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4)Я антоним к слову зной, я в реке, в тени густой, я в бутылке лимонада, и зовут меня ...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5)У начала есть антоним - делу всякому венец, называется ...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243</Words>
  <PresentationFormat>Экран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5</cp:revision>
  <dcterms:created xsi:type="dcterms:W3CDTF">2019-02-04T14:54:09Z</dcterms:created>
  <dcterms:modified xsi:type="dcterms:W3CDTF">2019-02-04T15:35:13Z</dcterms:modified>
</cp:coreProperties>
</file>