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04.02.2019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714356"/>
            <a:ext cx="9144000" cy="56323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 далеком прошлом, когда еще не было железных дорог, длинные путешествия через всю Россию совершали на лошадях, т.е. конным транспортом. </a:t>
            </a:r>
            <a:br>
              <a:rPr kumimoji="0" lang="ru-RU" sz="3600" b="1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3600" b="1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Ездили на перекладных, передвигались на почтовых, путешествовали на долгих вместе с ямщиком, который сидел на облучке.</a:t>
            </a:r>
            <a:endParaRPr kumimoji="0" lang="ru-RU" sz="3600" b="1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 городу то и дело разъезжали коляски, кибитки, кареты. </a:t>
            </a:r>
            <a:endParaRPr kumimoji="0" lang="ru-RU" sz="3600" b="1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/>
        </p:nvSpPr>
        <p:spPr bwMode="auto">
          <a:xfrm>
            <a:off x="0" y="214290"/>
            <a:ext cx="9144000" cy="6186309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1" i="1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 </a:t>
            </a: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Мир строит, а война  …….. .</a:t>
            </a:r>
            <a:endParaRPr kumimoji="0" lang="ru-RU" sz="44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Знай больше, говори  …….. .</a:t>
            </a:r>
            <a:endParaRPr kumimoji="0" lang="ru-RU" sz="44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Корень учения горек, а плод  ……. .</a:t>
            </a:r>
            <a:endParaRPr kumimoji="0" lang="ru-RU" sz="44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 По одёжке встречают – по уму …….</a:t>
            </a:r>
            <a:endParaRPr kumimoji="0" lang="ru-RU" sz="44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Не откладывай на завтра то, что можно сделать …..</a:t>
            </a:r>
            <a:endParaRPr kumimoji="0" lang="ru-RU" sz="44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4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- Любишь взять – люби и ……</a:t>
            </a:r>
            <a:endParaRPr kumimoji="0" lang="ru-RU" sz="44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285721" y="785794"/>
          <a:ext cx="8572560" cy="5855018"/>
        </p:xfrm>
        <a:graphic>
          <a:graphicData uri="http://schemas.openxmlformats.org/drawingml/2006/table">
            <a:tbl>
              <a:tblPr/>
              <a:tblGrid>
                <a:gridCol w="4089360"/>
                <a:gridCol w="4483200"/>
              </a:tblGrid>
              <a:tr h="5643601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400" b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Антон серьёзно отнёсся к процессу подготовки к контрольной работе. Он хорошо выучил правила, на уроках был активен, всегда выполнял домашнее задание. Во время контрольной работы был сосредоточен и внимателен, правильно сделал все задания, поэтому получил пять. Антон был очень доволен, а родители – счастливы.</a:t>
                      </a:r>
                    </a:p>
                  </a:txBody>
                  <a:tcPr marL="73025" marR="73025" marT="0" marB="0">
                    <a:lnL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400" b="1" dirty="0">
                          <a:solidFill>
                            <a:schemeClr val="tx2">
                              <a:lumMod val="75000"/>
                            </a:schemeClr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Антон легкомысленно отнёсся к процессу подготовки к контрольной работе. Он плохо выучил правила, на уроках был пассивен, редко выполнял домашнее задание. Во время контрольной работы был рассеян и невнимателен, неправильно сделал все задания, поэтому получил два. Антон был очень недоволен, а родители – огорчены.</a:t>
                      </a:r>
                    </a:p>
                  </a:txBody>
                  <a:tcPr marL="73025" marR="73025" marT="0" marB="0">
                    <a:lnL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A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/>
        </p:nvSpPr>
        <p:spPr bwMode="auto">
          <a:xfrm>
            <a:off x="0" y="500042"/>
            <a:ext cx="9144000" cy="6001643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Я антоним к слову смех; не от радости, утех, я бываю поневоле, от несчастья и от боли, от обиды, неудач, догадались? Это ...</a:t>
            </a:r>
            <a:endParaRPr kumimoji="0" lang="ru-RU" sz="32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2)Я антоним шума, стука, без меня вам ночью мука, я для отдыха и сна, да и в школе я нужна, называюсь ...</a:t>
            </a:r>
            <a:endParaRPr kumimoji="0" lang="ru-RU" sz="32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3)Я антоним к слову лето, в шубу снежную одета, хоть люблю мороз сама, потому что я ...</a:t>
            </a:r>
            <a:endParaRPr kumimoji="0" lang="ru-RU" sz="32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4)Я антоним к слову зной, я в реке, в тени густой, я в бутылке лимонада, и зовут меня ...</a:t>
            </a:r>
            <a:endParaRPr kumimoji="0" lang="ru-RU" sz="32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1" i="0" u="none" strike="noStrike" cap="none" normalizeH="0" baseline="0" dirty="0" smtClean="0">
                <a:ln>
                  <a:noFill/>
                </a:ln>
                <a:solidFill>
                  <a:schemeClr val="tx2">
                    <a:lumMod val="75000"/>
                  </a:schemeClr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5)У начала есть антоним - делу всякому венец, называется ...</a:t>
            </a:r>
            <a:endParaRPr kumimoji="0" lang="ru-RU" sz="3200" b="1" i="0" u="none" strike="noStrike" cap="none" normalizeH="0" baseline="0" dirty="0" smtClean="0">
              <a:ln>
                <a:noFill/>
              </a:ln>
              <a:solidFill>
                <a:schemeClr val="tx2">
                  <a:lumMod val="75000"/>
                </a:schemeClr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243</Words>
  <PresentationFormat>Экран (4:3)</PresentationFormat>
  <Paragraphs>15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Тема Office</vt:lpstr>
      <vt:lpstr>Слайд 1</vt:lpstr>
      <vt:lpstr>Слайд 2</vt:lpstr>
      <vt:lpstr>Слайд 3</vt:lpstr>
      <vt:lpstr>Слайд 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1</dc:creator>
  <cp:lastModifiedBy>1</cp:lastModifiedBy>
  <cp:revision>5</cp:revision>
  <dcterms:created xsi:type="dcterms:W3CDTF">2019-02-04T14:54:09Z</dcterms:created>
  <dcterms:modified xsi:type="dcterms:W3CDTF">2019-02-04T15:35:13Z</dcterms:modified>
</cp:coreProperties>
</file>

<file path=docProps/thumbnail.jpeg>
</file>