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5" r:id="rId5"/>
    <p:sldId id="261" r:id="rId6"/>
    <p:sldId id="264" r:id="rId7"/>
    <p:sldId id="263" r:id="rId8"/>
    <p:sldId id="269" r:id="rId9"/>
    <p:sldId id="262" r:id="rId10"/>
    <p:sldId id="260" r:id="rId11"/>
    <p:sldId id="266" r:id="rId12"/>
    <p:sldId id="267" r:id="rId13"/>
    <p:sldId id="268" r:id="rId14"/>
    <p:sldId id="272" r:id="rId15"/>
    <p:sldId id="259" r:id="rId16"/>
    <p:sldId id="271" r:id="rId17"/>
    <p:sldId id="270" r:id="rId18"/>
    <p:sldId id="274" r:id="rId19"/>
    <p:sldId id="273" r:id="rId20"/>
    <p:sldId id="275" r:id="rId21"/>
    <p:sldId id="277" r:id="rId22"/>
    <p:sldId id="276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  <a:srgbClr val="FF33CC"/>
    <a:srgbClr val="4E3725"/>
    <a:srgbClr val="10A017"/>
    <a:srgbClr val="0000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7" d="100"/>
          <a:sy n="97" d="100"/>
        </p:scale>
        <p:origin x="58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029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83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868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886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729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05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343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738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41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674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800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262CF-D1D9-44CB-B657-4763EA751A79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D3706-B3AF-47C7-8F80-633CF1D3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41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98178"/>
            <a:ext cx="9525724" cy="735617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416440" y="-125166"/>
            <a:ext cx="5965159" cy="1100301"/>
          </a:xfrm>
          <a:prstGeom prst="rect">
            <a:avLst/>
          </a:prstGeom>
          <a:noFill/>
        </p:spPr>
        <p:txBody>
          <a:bodyPr wrap="none" lIns="99060" tIns="49530" rIns="99060" bIns="49530">
            <a:spAutoFit/>
          </a:bodyPr>
          <a:lstStyle/>
          <a:p>
            <a:pPr algn="ctr"/>
            <a:r>
              <a:rPr lang="ru-RU" sz="6500" b="1" dirty="0">
                <a:ln w="38100">
                  <a:solidFill>
                    <a:srgbClr val="FFFF00"/>
                  </a:solidFill>
                </a:ln>
                <a:solidFill>
                  <a:srgbClr val="00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Времена Года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399020" y="1526324"/>
            <a:ext cx="4572000" cy="10802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lnSpc>
                <a:spcPct val="107000"/>
              </a:lnSpc>
              <a:spcBef>
                <a:spcPct val="0"/>
              </a:spcBef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 МАДОУ №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23:                                                                                                            </a:t>
            </a:r>
            <a:endParaRPr lang="ru-RU" sz="2000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Bef>
                <a:spcPct val="0"/>
              </a:spcBef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Воскобой Л.А.,1КК</a:t>
            </a:r>
            <a:endParaRPr lang="ru-RU" sz="2000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Bef>
                <a:spcPct val="0"/>
              </a:spcBef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08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880x1800-chartreuse-for-web-solid-color-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" name="Picture 5" descr="http://funlib.ru/cimg/2015/123115/24518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79035"/>
            <a:ext cx="8268918" cy="5304589"/>
          </a:xfrm>
          <a:prstGeom prst="rect">
            <a:avLst/>
          </a:prstGeom>
          <a:ln w="228600" cap="sq" cmpd="thickThin">
            <a:solidFill>
              <a:srgbClr val="00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24214" y="61403"/>
            <a:ext cx="2137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10A0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МАРТ</a:t>
            </a:r>
            <a:endParaRPr lang="ru-RU" sz="5400" b="1" cap="none" spc="0" dirty="0">
              <a:ln w="0"/>
              <a:solidFill>
                <a:srgbClr val="10A01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05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880x1800-chartreuse-for-web-solid-color-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" name="Picture 5" descr="https://cdn.photocentra.ru/images/main17/172199_ma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27" y="1141191"/>
            <a:ext cx="8041746" cy="5149056"/>
          </a:xfrm>
          <a:prstGeom prst="rect">
            <a:avLst/>
          </a:prstGeom>
          <a:ln w="228600" cap="sq" cmpd="thickThin">
            <a:solidFill>
              <a:srgbClr val="99CC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07037" y="0"/>
            <a:ext cx="34029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/>
                <a:solidFill>
                  <a:srgbClr val="10A0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АПРЕЛЬ</a:t>
            </a:r>
            <a:endParaRPr lang="ru-RU" sz="6000" b="1" cap="none" spc="0" dirty="0">
              <a:ln w="0"/>
              <a:solidFill>
                <a:srgbClr val="10A01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10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880x1800-chartreuse-for-web-solid-color-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" name="Picture 7" descr="http://venera.rossportal.ru/wp-content/uploads/2016/03/april_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99" y="1207719"/>
            <a:ext cx="8178908" cy="5251134"/>
          </a:xfrm>
          <a:prstGeom prst="rect">
            <a:avLst/>
          </a:prstGeom>
          <a:ln w="228600" cap="sq" cmpd="thickThin">
            <a:solidFill>
              <a:srgbClr val="0099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34681" y="0"/>
            <a:ext cx="19351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10A0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МАЙ</a:t>
            </a:r>
            <a:endParaRPr lang="ru-RU" sz="6000" b="1" cap="none" spc="0" dirty="0">
              <a:ln w="0"/>
              <a:solidFill>
                <a:srgbClr val="10A01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03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880x1800-chartreuse-for-web-solid-color-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76672"/>
            <a:ext cx="8067379" cy="5998820"/>
          </a:xfrm>
          <a:prstGeom prst="rect">
            <a:avLst/>
          </a:prstGeom>
          <a:ln w="228600" cap="sq" cmpd="thickThin">
            <a:solidFill>
              <a:srgbClr val="0099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35656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639715107_1-catherineasquithgallery-com-p-bledno-rozovii-odnotonnii-fon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2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13" y="1089511"/>
            <a:ext cx="8146899" cy="5357783"/>
          </a:xfrm>
          <a:prstGeom prst="rect">
            <a:avLst/>
          </a:prstGeom>
          <a:ln w="228600" cap="sq" cmpd="thickThin">
            <a:solidFill>
              <a:srgbClr val="FF66C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064656" y="-70333"/>
            <a:ext cx="228626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/>
                <a:solidFill>
                  <a:srgbClr val="FF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ЛЕТО</a:t>
            </a:r>
            <a:endParaRPr lang="ru-RU" sz="6000" b="1" cap="none" spc="0" dirty="0">
              <a:ln w="0"/>
              <a:solidFill>
                <a:srgbClr val="FF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89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639715107_1-catherineasquithgallery-com-p-bledno-rozovii-odnotonnii-fon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2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93887" y="0"/>
            <a:ext cx="2396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ИЮНЬ</a:t>
            </a:r>
            <a:endParaRPr lang="ru-RU" sz="5400" b="1" cap="none" spc="0" dirty="0">
              <a:ln w="0"/>
              <a:solidFill>
                <a:srgbClr val="FF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 descr="https://avatars.mds.yandex.net/get-pdb/251121/7431b2ed-8f9c-42b7-81fa-6405bb42497c/s8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37" y="1140916"/>
            <a:ext cx="8115324" cy="5104902"/>
          </a:xfrm>
          <a:prstGeom prst="rect">
            <a:avLst/>
          </a:prstGeom>
          <a:ln w="228600" cap="sq" cmpd="thickThin">
            <a:solidFill>
              <a:srgbClr val="FF66C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4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639715107_1-catherineasquithgallery-com-p-bledno-rozovii-odnotonnii-fon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2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98780" y="0"/>
            <a:ext cx="23560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>
                  <a:solidFill>
                    <a:srgbClr val="4E3725"/>
                  </a:solidFill>
                </a:ln>
                <a:solidFill>
                  <a:srgbClr val="FF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ИЮЛЬ</a:t>
            </a:r>
            <a:endParaRPr lang="ru-RU" sz="5400" b="1" cap="none" spc="0" dirty="0">
              <a:ln w="0">
                <a:solidFill>
                  <a:srgbClr val="4E3725"/>
                </a:solidFill>
              </a:ln>
              <a:solidFill>
                <a:srgbClr val="FF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7" descr="http://www.win10themes.com/wp-content/uploads/2016/06/Summer-Nature-Wallpap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96" y="1156693"/>
            <a:ext cx="8263406" cy="5317778"/>
          </a:xfrm>
          <a:prstGeom prst="rect">
            <a:avLst/>
          </a:prstGeom>
          <a:ln w="228600" cap="sq" cmpd="thickThin">
            <a:solidFill>
              <a:srgbClr val="FF66C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81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639715107_1-catherineasquithgallery-com-p-bledno-rozovii-odnotonnii-fon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2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25585" y="0"/>
            <a:ext cx="2914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АВГУСТ</a:t>
            </a:r>
            <a:endParaRPr lang="ru-RU" sz="5400" b="1" cap="none" spc="0" dirty="0">
              <a:ln w="0"/>
              <a:solidFill>
                <a:srgbClr val="FF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5" descr="http://xn----etbdramlkdavfpy3d.xn--p1ai/assets/images/resources/4315/789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30" y="1139844"/>
            <a:ext cx="8097864" cy="5224446"/>
          </a:xfrm>
          <a:prstGeom prst="rect">
            <a:avLst/>
          </a:prstGeom>
          <a:ln w="228600" cap="sq" cmpd="thickThin">
            <a:solidFill>
              <a:srgbClr val="FF66C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639715107_1-catherineasquithgallery-com-p-bledno-rozovii-odnotonnii-fon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2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52" y="454537"/>
            <a:ext cx="8072094" cy="6018668"/>
          </a:xfrm>
          <a:prstGeom prst="rect">
            <a:avLst/>
          </a:prstGeom>
          <a:ln w="228600" cap="sq" cmpd="thickThin">
            <a:solidFill>
              <a:srgbClr val="FF66C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1327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643182837_16-phonoteka-org-p-odnotonnii-nezhno-zheltii-fon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35660" y="0"/>
            <a:ext cx="2683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66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ОСЕНЬ</a:t>
            </a:r>
            <a:endParaRPr lang="ru-RU" sz="5400" b="1" cap="none" spc="0" dirty="0">
              <a:ln w="0"/>
              <a:solidFill>
                <a:srgbClr val="FF66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27" y="1084881"/>
            <a:ext cx="8007348" cy="5116921"/>
          </a:xfrm>
          <a:prstGeom prst="rect">
            <a:avLst/>
          </a:prstGeom>
          <a:ln w="228600" cap="sq" cmpd="thickThin">
            <a:solidFill>
              <a:srgbClr val="FF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4172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ремена-года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Gc094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7" y="185854"/>
            <a:ext cx="8624807" cy="316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294467" y="3533488"/>
            <a:ext cx="2031672" cy="3034207"/>
            <a:chOff x="0" y="1706"/>
            <a:chExt cx="1429" cy="1996"/>
          </a:xfrm>
        </p:grpSpPr>
        <p:sp>
          <p:nvSpPr>
            <p:cNvPr id="7" name="Rectangle 41"/>
            <p:cNvSpPr>
              <a:spLocks noChangeArrowheads="1"/>
            </p:cNvSpPr>
            <p:nvPr/>
          </p:nvSpPr>
          <p:spPr bwMode="auto">
            <a:xfrm>
              <a:off x="0" y="1706"/>
              <a:ext cx="1429" cy="1996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pic>
          <p:nvPicPr>
            <p:cNvPr id="8" name="Picture 6" descr="naca035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842"/>
              <a:ext cx="1029" cy="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45"/>
            <p:cNvSpPr txBox="1">
              <a:spLocks noChangeArrowheads="1"/>
            </p:cNvSpPr>
            <p:nvPr/>
          </p:nvSpPr>
          <p:spPr bwMode="auto">
            <a:xfrm>
              <a:off x="158" y="3294"/>
              <a:ext cx="113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6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FF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ЗИМА</a:t>
              </a:r>
            </a:p>
          </p:txBody>
        </p:sp>
      </p:grpSp>
      <p:grpSp>
        <p:nvGrpSpPr>
          <p:cNvPr id="10" name="Group 52"/>
          <p:cNvGrpSpPr>
            <a:grpSpLocks/>
          </p:cNvGrpSpPr>
          <p:nvPr/>
        </p:nvGrpSpPr>
        <p:grpSpPr bwMode="auto">
          <a:xfrm>
            <a:off x="2486412" y="3253999"/>
            <a:ext cx="2120458" cy="3135839"/>
            <a:chOff x="1474" y="1706"/>
            <a:chExt cx="1406" cy="1996"/>
          </a:xfrm>
        </p:grpSpPr>
        <p:sp>
          <p:nvSpPr>
            <p:cNvPr id="11" name="Rectangle 42"/>
            <p:cNvSpPr>
              <a:spLocks noChangeArrowheads="1"/>
            </p:cNvSpPr>
            <p:nvPr/>
          </p:nvSpPr>
          <p:spPr bwMode="auto">
            <a:xfrm>
              <a:off x="1474" y="1706"/>
              <a:ext cx="1406" cy="1996"/>
            </a:xfrm>
            <a:prstGeom prst="rect">
              <a:avLst/>
            </a:prstGeom>
            <a:solidFill>
              <a:srgbClr val="CCFFCC"/>
            </a:solidFill>
            <a:ln w="57150">
              <a:solidFill>
                <a:srgbClr val="7AEA8A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grpSp>
          <p:nvGrpSpPr>
            <p:cNvPr id="12" name="Group 20"/>
            <p:cNvGrpSpPr>
              <a:grpSpLocks/>
            </p:cNvGrpSpPr>
            <p:nvPr/>
          </p:nvGrpSpPr>
          <p:grpSpPr bwMode="auto">
            <a:xfrm>
              <a:off x="1746" y="1979"/>
              <a:ext cx="816" cy="922"/>
              <a:chOff x="295" y="1253"/>
              <a:chExt cx="1859" cy="2101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95" y="1253"/>
                <a:ext cx="1859" cy="2101"/>
              </a:xfrm>
              <a:custGeom>
                <a:avLst/>
                <a:gdLst>
                  <a:gd name="T0" fmla="*/ 211 w 1859"/>
                  <a:gd name="T1" fmla="*/ 242 h 2101"/>
                  <a:gd name="T2" fmla="*/ 75 w 1859"/>
                  <a:gd name="T3" fmla="*/ 514 h 2101"/>
                  <a:gd name="T4" fmla="*/ 75 w 1859"/>
                  <a:gd name="T5" fmla="*/ 968 h 2101"/>
                  <a:gd name="T6" fmla="*/ 528 w 1859"/>
                  <a:gd name="T7" fmla="*/ 1693 h 2101"/>
                  <a:gd name="T8" fmla="*/ 1572 w 1859"/>
                  <a:gd name="T9" fmla="*/ 2056 h 2101"/>
                  <a:gd name="T10" fmla="*/ 1844 w 1859"/>
                  <a:gd name="T11" fmla="*/ 1421 h 2101"/>
                  <a:gd name="T12" fmla="*/ 1662 w 1859"/>
                  <a:gd name="T13" fmla="*/ 695 h 2101"/>
                  <a:gd name="T14" fmla="*/ 1118 w 1859"/>
                  <a:gd name="T15" fmla="*/ 106 h 2101"/>
                  <a:gd name="T16" fmla="*/ 438 w 1859"/>
                  <a:gd name="T17" fmla="*/ 60 h 2101"/>
                  <a:gd name="T18" fmla="*/ 256 w 1859"/>
                  <a:gd name="T19" fmla="*/ 151 h 2101"/>
                  <a:gd name="T20" fmla="*/ 211 w 1859"/>
                  <a:gd name="T21" fmla="*/ 242 h 21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59"/>
                  <a:gd name="T34" fmla="*/ 0 h 2101"/>
                  <a:gd name="T35" fmla="*/ 1859 w 1859"/>
                  <a:gd name="T36" fmla="*/ 2101 h 21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59" h="2101">
                    <a:moveTo>
                      <a:pt x="211" y="242"/>
                    </a:moveTo>
                    <a:cubicBezTo>
                      <a:pt x="181" y="302"/>
                      <a:pt x="98" y="393"/>
                      <a:pt x="75" y="514"/>
                    </a:cubicBezTo>
                    <a:cubicBezTo>
                      <a:pt x="52" y="635"/>
                      <a:pt x="0" y="772"/>
                      <a:pt x="75" y="968"/>
                    </a:cubicBezTo>
                    <a:cubicBezTo>
                      <a:pt x="150" y="1164"/>
                      <a:pt x="279" y="1512"/>
                      <a:pt x="528" y="1693"/>
                    </a:cubicBezTo>
                    <a:cubicBezTo>
                      <a:pt x="777" y="1874"/>
                      <a:pt x="1353" y="2101"/>
                      <a:pt x="1572" y="2056"/>
                    </a:cubicBezTo>
                    <a:cubicBezTo>
                      <a:pt x="1791" y="2011"/>
                      <a:pt x="1829" y="1648"/>
                      <a:pt x="1844" y="1421"/>
                    </a:cubicBezTo>
                    <a:cubicBezTo>
                      <a:pt x="1859" y="1194"/>
                      <a:pt x="1783" y="914"/>
                      <a:pt x="1662" y="695"/>
                    </a:cubicBezTo>
                    <a:cubicBezTo>
                      <a:pt x="1541" y="476"/>
                      <a:pt x="1322" y="212"/>
                      <a:pt x="1118" y="106"/>
                    </a:cubicBezTo>
                    <a:cubicBezTo>
                      <a:pt x="914" y="0"/>
                      <a:pt x="582" y="53"/>
                      <a:pt x="438" y="60"/>
                    </a:cubicBezTo>
                    <a:cubicBezTo>
                      <a:pt x="294" y="67"/>
                      <a:pt x="294" y="121"/>
                      <a:pt x="256" y="151"/>
                    </a:cubicBezTo>
                    <a:cubicBezTo>
                      <a:pt x="218" y="181"/>
                      <a:pt x="241" y="182"/>
                      <a:pt x="211" y="2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199F2C"/>
                  </a:gs>
                  <a:gs pos="50000">
                    <a:srgbClr val="7AEA8A"/>
                  </a:gs>
                  <a:gs pos="100000">
                    <a:srgbClr val="199F2C"/>
                  </a:gs>
                </a:gsLst>
                <a:lin ang="0" scaled="1"/>
              </a:gradFill>
              <a:ln w="9525">
                <a:solidFill>
                  <a:srgbClr val="199F2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5" name="Arc 8"/>
              <p:cNvSpPr>
                <a:spLocks/>
              </p:cNvSpPr>
              <p:nvPr/>
            </p:nvSpPr>
            <p:spPr bwMode="auto">
              <a:xfrm>
                <a:off x="585" y="1571"/>
                <a:ext cx="1252" cy="1588"/>
              </a:xfrm>
              <a:custGeom>
                <a:avLst/>
                <a:gdLst>
                  <a:gd name="T0" fmla="*/ 0 w 22080"/>
                  <a:gd name="T1" fmla="*/ 0 h 21600"/>
                  <a:gd name="T2" fmla="*/ 0 w 22080"/>
                  <a:gd name="T3" fmla="*/ 0 h 21600"/>
                  <a:gd name="T4" fmla="*/ 0 w 2208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080"/>
                  <a:gd name="T10" fmla="*/ 0 h 21600"/>
                  <a:gd name="T11" fmla="*/ 22080 w 2208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80" h="21600" fill="none" extrusionOk="0">
                    <a:moveTo>
                      <a:pt x="0" y="5"/>
                    </a:moveTo>
                    <a:cubicBezTo>
                      <a:pt x="159" y="1"/>
                      <a:pt x="319" y="-1"/>
                      <a:pt x="480" y="0"/>
                    </a:cubicBezTo>
                    <a:cubicBezTo>
                      <a:pt x="12387" y="0"/>
                      <a:pt x="22049" y="9636"/>
                      <a:pt x="22079" y="21544"/>
                    </a:cubicBezTo>
                  </a:path>
                  <a:path w="22080" h="21600" stroke="0" extrusionOk="0">
                    <a:moveTo>
                      <a:pt x="0" y="5"/>
                    </a:moveTo>
                    <a:cubicBezTo>
                      <a:pt x="159" y="1"/>
                      <a:pt x="319" y="-1"/>
                      <a:pt x="480" y="0"/>
                    </a:cubicBezTo>
                    <a:cubicBezTo>
                      <a:pt x="12387" y="0"/>
                      <a:pt x="22049" y="9636"/>
                      <a:pt x="22079" y="21544"/>
                    </a:cubicBezTo>
                    <a:lnTo>
                      <a:pt x="48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Line 10"/>
              <p:cNvSpPr>
                <a:spLocks noChangeShapeType="1"/>
              </p:cNvSpPr>
              <p:nvPr/>
            </p:nvSpPr>
            <p:spPr bwMode="auto">
              <a:xfrm flipH="1">
                <a:off x="567" y="1616"/>
                <a:ext cx="317" cy="952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 flipH="1">
                <a:off x="839" y="1797"/>
                <a:ext cx="363" cy="1134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 flipH="1">
                <a:off x="1202" y="2069"/>
                <a:ext cx="271" cy="1089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 flipH="1">
                <a:off x="1565" y="2432"/>
                <a:ext cx="136" cy="862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1791" y="2795"/>
                <a:ext cx="272" cy="227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>
                <a:off x="1610" y="2251"/>
                <a:ext cx="499" cy="272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>
                <a:off x="1338" y="1888"/>
                <a:ext cx="680" cy="227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3" name="Line 17"/>
              <p:cNvSpPr>
                <a:spLocks noChangeShapeType="1"/>
              </p:cNvSpPr>
              <p:nvPr/>
            </p:nvSpPr>
            <p:spPr bwMode="auto">
              <a:xfrm>
                <a:off x="975" y="1661"/>
                <a:ext cx="816" cy="45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4" name="Line 18"/>
              <p:cNvSpPr>
                <a:spLocks noChangeShapeType="1"/>
              </p:cNvSpPr>
              <p:nvPr/>
            </p:nvSpPr>
            <p:spPr bwMode="auto">
              <a:xfrm flipV="1">
                <a:off x="521" y="1389"/>
                <a:ext cx="952" cy="136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5" name="Line 19"/>
              <p:cNvSpPr>
                <a:spLocks noChangeShapeType="1"/>
              </p:cNvSpPr>
              <p:nvPr/>
            </p:nvSpPr>
            <p:spPr bwMode="auto">
              <a:xfrm flipH="1">
                <a:off x="385" y="1570"/>
                <a:ext cx="181" cy="635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" name="Text Box 46"/>
            <p:cNvSpPr txBox="1">
              <a:spLocks noChangeArrowheads="1"/>
            </p:cNvSpPr>
            <p:nvPr/>
          </p:nvSpPr>
          <p:spPr bwMode="auto">
            <a:xfrm>
              <a:off x="1655" y="3294"/>
              <a:ext cx="1134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600" b="1" i="0" u="none" strike="noStrike" kern="0" cap="none" spc="0" normalizeH="0" baseline="0" noProof="0" smtClean="0">
                  <a:ln>
                    <a:noFill/>
                  </a:ln>
                  <a:solidFill>
                    <a:srgbClr val="199F2C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ВЕСНА</a:t>
              </a:r>
            </a:p>
          </p:txBody>
        </p:sp>
      </p:grpSp>
      <p:grpSp>
        <p:nvGrpSpPr>
          <p:cNvPr id="26" name="Group 53"/>
          <p:cNvGrpSpPr>
            <a:grpSpLocks/>
          </p:cNvGrpSpPr>
          <p:nvPr/>
        </p:nvGrpSpPr>
        <p:grpSpPr bwMode="auto">
          <a:xfrm>
            <a:off x="4854686" y="3429000"/>
            <a:ext cx="2052112" cy="3241425"/>
            <a:chOff x="2925" y="1706"/>
            <a:chExt cx="1405" cy="1996"/>
          </a:xfrm>
        </p:grpSpPr>
        <p:sp>
          <p:nvSpPr>
            <p:cNvPr id="27" name="Rectangle 43"/>
            <p:cNvSpPr>
              <a:spLocks noChangeArrowheads="1"/>
            </p:cNvSpPr>
            <p:nvPr/>
          </p:nvSpPr>
          <p:spPr bwMode="auto">
            <a:xfrm>
              <a:off x="2925" y="1706"/>
              <a:ext cx="1405" cy="1996"/>
            </a:xfrm>
            <a:prstGeom prst="rect">
              <a:avLst/>
            </a:prstGeom>
            <a:solidFill>
              <a:srgbClr val="FBDDE8"/>
            </a:solidFill>
            <a:ln w="57150">
              <a:solidFill>
                <a:srgbClr val="FF3399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grpSp>
          <p:nvGrpSpPr>
            <p:cNvPr id="28" name="Group 39"/>
            <p:cNvGrpSpPr>
              <a:grpSpLocks/>
            </p:cNvGrpSpPr>
            <p:nvPr/>
          </p:nvGrpSpPr>
          <p:grpSpPr bwMode="auto">
            <a:xfrm>
              <a:off x="3092" y="1979"/>
              <a:ext cx="1058" cy="983"/>
              <a:chOff x="2971" y="1979"/>
              <a:chExt cx="1058" cy="983"/>
            </a:xfrm>
          </p:grpSpPr>
          <p:sp>
            <p:nvSpPr>
              <p:cNvPr id="30" name="Freeform 37"/>
              <p:cNvSpPr>
                <a:spLocks/>
              </p:cNvSpPr>
              <p:nvPr/>
            </p:nvSpPr>
            <p:spPr bwMode="auto">
              <a:xfrm>
                <a:off x="2971" y="1979"/>
                <a:ext cx="1058" cy="983"/>
              </a:xfrm>
              <a:custGeom>
                <a:avLst/>
                <a:gdLst>
                  <a:gd name="T0" fmla="*/ 32 w 1353"/>
                  <a:gd name="T1" fmla="*/ 20 h 1293"/>
                  <a:gd name="T2" fmla="*/ 27 w 1353"/>
                  <a:gd name="T3" fmla="*/ 3 h 1293"/>
                  <a:gd name="T4" fmla="*/ 11 w 1353"/>
                  <a:gd name="T5" fmla="*/ 8 h 1293"/>
                  <a:gd name="T6" fmla="*/ 27 w 1353"/>
                  <a:gd name="T7" fmla="*/ 21 h 1293"/>
                  <a:gd name="T8" fmla="*/ 4 w 1353"/>
                  <a:gd name="T9" fmla="*/ 20 h 1293"/>
                  <a:gd name="T10" fmla="*/ 6 w 1353"/>
                  <a:gd name="T11" fmla="*/ 33 h 1293"/>
                  <a:gd name="T12" fmla="*/ 30 w 1353"/>
                  <a:gd name="T13" fmla="*/ 25 h 1293"/>
                  <a:gd name="T14" fmla="*/ 18 w 1353"/>
                  <a:gd name="T15" fmla="*/ 42 h 1293"/>
                  <a:gd name="T16" fmla="*/ 38 w 1353"/>
                  <a:gd name="T17" fmla="*/ 45 h 1293"/>
                  <a:gd name="T18" fmla="*/ 37 w 1353"/>
                  <a:gd name="T19" fmla="*/ 25 h 1293"/>
                  <a:gd name="T20" fmla="*/ 54 w 1353"/>
                  <a:gd name="T21" fmla="*/ 42 h 1293"/>
                  <a:gd name="T22" fmla="*/ 68 w 1353"/>
                  <a:gd name="T23" fmla="*/ 30 h 1293"/>
                  <a:gd name="T24" fmla="*/ 41 w 1353"/>
                  <a:gd name="T25" fmla="*/ 24 h 1293"/>
                  <a:gd name="T26" fmla="*/ 68 w 1353"/>
                  <a:gd name="T27" fmla="*/ 20 h 1293"/>
                  <a:gd name="T28" fmla="*/ 60 w 1353"/>
                  <a:gd name="T29" fmla="*/ 6 h 1293"/>
                  <a:gd name="T30" fmla="*/ 38 w 1353"/>
                  <a:gd name="T31" fmla="*/ 21 h 1293"/>
                  <a:gd name="T32" fmla="*/ 54 w 1353"/>
                  <a:gd name="T33" fmla="*/ 3 h 1293"/>
                  <a:gd name="T34" fmla="*/ 34 w 1353"/>
                  <a:gd name="T35" fmla="*/ 3 h 1293"/>
                  <a:gd name="T36" fmla="*/ 34 w 1353"/>
                  <a:gd name="T37" fmla="*/ 21 h 1293"/>
                  <a:gd name="T38" fmla="*/ 32 w 1353"/>
                  <a:gd name="T39" fmla="*/ 20 h 129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53"/>
                  <a:gd name="T61" fmla="*/ 0 h 1293"/>
                  <a:gd name="T62" fmla="*/ 1353 w 1353"/>
                  <a:gd name="T63" fmla="*/ 1293 h 129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53" h="1293">
                    <a:moveTo>
                      <a:pt x="612" y="536"/>
                    </a:moveTo>
                    <a:cubicBezTo>
                      <a:pt x="589" y="453"/>
                      <a:pt x="590" y="136"/>
                      <a:pt x="522" y="83"/>
                    </a:cubicBezTo>
                    <a:cubicBezTo>
                      <a:pt x="454" y="30"/>
                      <a:pt x="204" y="136"/>
                      <a:pt x="204" y="219"/>
                    </a:cubicBezTo>
                    <a:cubicBezTo>
                      <a:pt x="204" y="302"/>
                      <a:pt x="545" y="529"/>
                      <a:pt x="522" y="582"/>
                    </a:cubicBezTo>
                    <a:cubicBezTo>
                      <a:pt x="499" y="635"/>
                      <a:pt x="136" y="483"/>
                      <a:pt x="68" y="536"/>
                    </a:cubicBezTo>
                    <a:cubicBezTo>
                      <a:pt x="0" y="589"/>
                      <a:pt x="30" y="876"/>
                      <a:pt x="113" y="899"/>
                    </a:cubicBezTo>
                    <a:cubicBezTo>
                      <a:pt x="196" y="922"/>
                      <a:pt x="529" y="634"/>
                      <a:pt x="567" y="672"/>
                    </a:cubicBezTo>
                    <a:cubicBezTo>
                      <a:pt x="605" y="710"/>
                      <a:pt x="310" y="1035"/>
                      <a:pt x="340" y="1126"/>
                    </a:cubicBezTo>
                    <a:cubicBezTo>
                      <a:pt x="370" y="1217"/>
                      <a:pt x="688" y="1293"/>
                      <a:pt x="748" y="1217"/>
                    </a:cubicBezTo>
                    <a:cubicBezTo>
                      <a:pt x="808" y="1141"/>
                      <a:pt x="658" y="687"/>
                      <a:pt x="703" y="672"/>
                    </a:cubicBezTo>
                    <a:cubicBezTo>
                      <a:pt x="748" y="657"/>
                      <a:pt x="922" y="1103"/>
                      <a:pt x="1020" y="1126"/>
                    </a:cubicBezTo>
                    <a:cubicBezTo>
                      <a:pt x="1118" y="1149"/>
                      <a:pt x="1331" y="892"/>
                      <a:pt x="1293" y="809"/>
                    </a:cubicBezTo>
                    <a:cubicBezTo>
                      <a:pt x="1255" y="726"/>
                      <a:pt x="794" y="672"/>
                      <a:pt x="794" y="627"/>
                    </a:cubicBezTo>
                    <a:cubicBezTo>
                      <a:pt x="794" y="582"/>
                      <a:pt x="1233" y="612"/>
                      <a:pt x="1293" y="536"/>
                    </a:cubicBezTo>
                    <a:cubicBezTo>
                      <a:pt x="1353" y="460"/>
                      <a:pt x="1248" y="165"/>
                      <a:pt x="1157" y="173"/>
                    </a:cubicBezTo>
                    <a:cubicBezTo>
                      <a:pt x="1066" y="181"/>
                      <a:pt x="771" y="597"/>
                      <a:pt x="748" y="582"/>
                    </a:cubicBezTo>
                    <a:cubicBezTo>
                      <a:pt x="725" y="567"/>
                      <a:pt x="1035" y="166"/>
                      <a:pt x="1020" y="83"/>
                    </a:cubicBezTo>
                    <a:cubicBezTo>
                      <a:pt x="1005" y="0"/>
                      <a:pt x="718" y="0"/>
                      <a:pt x="658" y="83"/>
                    </a:cubicBezTo>
                    <a:cubicBezTo>
                      <a:pt x="598" y="166"/>
                      <a:pt x="666" y="507"/>
                      <a:pt x="658" y="582"/>
                    </a:cubicBezTo>
                    <a:cubicBezTo>
                      <a:pt x="650" y="657"/>
                      <a:pt x="635" y="619"/>
                      <a:pt x="612" y="5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99EEF9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1" name="Oval 38"/>
              <p:cNvSpPr>
                <a:spLocks noChangeArrowheads="1"/>
              </p:cNvSpPr>
              <p:nvPr/>
            </p:nvSpPr>
            <p:spPr bwMode="auto">
              <a:xfrm>
                <a:off x="3334" y="2296"/>
                <a:ext cx="317" cy="318"/>
              </a:xfrm>
              <a:prstGeom prst="ellipse">
                <a:avLst/>
              </a:prstGeom>
              <a:solidFill>
                <a:srgbClr val="FFFF99"/>
              </a:solidFill>
              <a:ln w="9525">
                <a:solidFill>
                  <a:srgbClr val="FFFF99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9" name="Text Box 47"/>
            <p:cNvSpPr txBox="1">
              <a:spLocks noChangeArrowheads="1"/>
            </p:cNvSpPr>
            <p:nvPr/>
          </p:nvSpPr>
          <p:spPr bwMode="auto">
            <a:xfrm>
              <a:off x="3061" y="3285"/>
              <a:ext cx="113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600" b="1" i="0" u="none" strike="noStrike" kern="0" cap="none" spc="0" normalizeH="0" baseline="0" noProof="0" smtClean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ЛЕТО</a:t>
              </a:r>
            </a:p>
          </p:txBody>
        </p:sp>
      </p:grpSp>
      <p:grpSp>
        <p:nvGrpSpPr>
          <p:cNvPr id="32" name="Group 54"/>
          <p:cNvGrpSpPr>
            <a:grpSpLocks/>
          </p:cNvGrpSpPr>
          <p:nvPr/>
        </p:nvGrpSpPr>
        <p:grpSpPr bwMode="auto">
          <a:xfrm>
            <a:off x="7117498" y="3175151"/>
            <a:ext cx="1831565" cy="2940387"/>
            <a:chOff x="4377" y="1706"/>
            <a:chExt cx="1406" cy="1996"/>
          </a:xfrm>
        </p:grpSpPr>
        <p:sp>
          <p:nvSpPr>
            <p:cNvPr id="33" name="Rectangle 44"/>
            <p:cNvSpPr>
              <a:spLocks noChangeArrowheads="1"/>
            </p:cNvSpPr>
            <p:nvPr/>
          </p:nvSpPr>
          <p:spPr bwMode="auto">
            <a:xfrm>
              <a:off x="4377" y="1706"/>
              <a:ext cx="1406" cy="1996"/>
            </a:xfrm>
            <a:prstGeom prst="rect">
              <a:avLst/>
            </a:prstGeom>
            <a:solidFill>
              <a:srgbClr val="FFFFCC"/>
            </a:solidFill>
            <a:ln w="57150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grpSp>
          <p:nvGrpSpPr>
            <p:cNvPr id="34" name="Group 48"/>
            <p:cNvGrpSpPr>
              <a:grpSpLocks/>
            </p:cNvGrpSpPr>
            <p:nvPr/>
          </p:nvGrpSpPr>
          <p:grpSpPr bwMode="auto">
            <a:xfrm>
              <a:off x="4649" y="2024"/>
              <a:ext cx="816" cy="922"/>
              <a:chOff x="4649" y="2024"/>
              <a:chExt cx="816" cy="922"/>
            </a:xfrm>
          </p:grpSpPr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649" y="2024"/>
                <a:ext cx="816" cy="922"/>
              </a:xfrm>
              <a:custGeom>
                <a:avLst/>
                <a:gdLst>
                  <a:gd name="T0" fmla="*/ 0 w 1859"/>
                  <a:gd name="T1" fmla="*/ 0 h 2101"/>
                  <a:gd name="T2" fmla="*/ 0 w 1859"/>
                  <a:gd name="T3" fmla="*/ 0 h 2101"/>
                  <a:gd name="T4" fmla="*/ 0 w 1859"/>
                  <a:gd name="T5" fmla="*/ 0 h 2101"/>
                  <a:gd name="T6" fmla="*/ 0 w 1859"/>
                  <a:gd name="T7" fmla="*/ 0 h 2101"/>
                  <a:gd name="T8" fmla="*/ 0 w 1859"/>
                  <a:gd name="T9" fmla="*/ 0 h 2101"/>
                  <a:gd name="T10" fmla="*/ 0 w 1859"/>
                  <a:gd name="T11" fmla="*/ 0 h 2101"/>
                  <a:gd name="T12" fmla="*/ 0 w 1859"/>
                  <a:gd name="T13" fmla="*/ 0 h 2101"/>
                  <a:gd name="T14" fmla="*/ 0 w 1859"/>
                  <a:gd name="T15" fmla="*/ 0 h 2101"/>
                  <a:gd name="T16" fmla="*/ 0 w 1859"/>
                  <a:gd name="T17" fmla="*/ 0 h 2101"/>
                  <a:gd name="T18" fmla="*/ 0 w 1859"/>
                  <a:gd name="T19" fmla="*/ 0 h 2101"/>
                  <a:gd name="T20" fmla="*/ 0 w 1859"/>
                  <a:gd name="T21" fmla="*/ 0 h 21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59"/>
                  <a:gd name="T34" fmla="*/ 0 h 2101"/>
                  <a:gd name="T35" fmla="*/ 1859 w 1859"/>
                  <a:gd name="T36" fmla="*/ 2101 h 21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59" h="2101">
                    <a:moveTo>
                      <a:pt x="211" y="242"/>
                    </a:moveTo>
                    <a:cubicBezTo>
                      <a:pt x="181" y="302"/>
                      <a:pt x="98" y="393"/>
                      <a:pt x="75" y="514"/>
                    </a:cubicBezTo>
                    <a:cubicBezTo>
                      <a:pt x="52" y="635"/>
                      <a:pt x="0" y="772"/>
                      <a:pt x="75" y="968"/>
                    </a:cubicBezTo>
                    <a:cubicBezTo>
                      <a:pt x="150" y="1164"/>
                      <a:pt x="279" y="1512"/>
                      <a:pt x="528" y="1693"/>
                    </a:cubicBezTo>
                    <a:cubicBezTo>
                      <a:pt x="777" y="1874"/>
                      <a:pt x="1353" y="2101"/>
                      <a:pt x="1572" y="2056"/>
                    </a:cubicBezTo>
                    <a:cubicBezTo>
                      <a:pt x="1791" y="2011"/>
                      <a:pt x="1829" y="1648"/>
                      <a:pt x="1844" y="1421"/>
                    </a:cubicBezTo>
                    <a:cubicBezTo>
                      <a:pt x="1859" y="1194"/>
                      <a:pt x="1783" y="914"/>
                      <a:pt x="1662" y="695"/>
                    </a:cubicBezTo>
                    <a:cubicBezTo>
                      <a:pt x="1541" y="476"/>
                      <a:pt x="1322" y="212"/>
                      <a:pt x="1118" y="106"/>
                    </a:cubicBezTo>
                    <a:cubicBezTo>
                      <a:pt x="914" y="0"/>
                      <a:pt x="582" y="53"/>
                      <a:pt x="438" y="60"/>
                    </a:cubicBezTo>
                    <a:cubicBezTo>
                      <a:pt x="294" y="67"/>
                      <a:pt x="294" y="121"/>
                      <a:pt x="256" y="151"/>
                    </a:cubicBezTo>
                    <a:cubicBezTo>
                      <a:pt x="218" y="181"/>
                      <a:pt x="241" y="182"/>
                      <a:pt x="211" y="2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66"/>
                  </a:gs>
                  <a:gs pos="50000">
                    <a:srgbClr val="FFFFCC"/>
                  </a:gs>
                  <a:gs pos="100000">
                    <a:srgbClr val="FFCC66"/>
                  </a:gs>
                </a:gsLst>
                <a:lin ang="0" scaled="1"/>
              </a:gradFill>
              <a:ln w="9525">
                <a:solidFill>
                  <a:srgbClr val="8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7" name="Arc 23"/>
              <p:cNvSpPr>
                <a:spLocks/>
              </p:cNvSpPr>
              <p:nvPr/>
            </p:nvSpPr>
            <p:spPr bwMode="auto">
              <a:xfrm>
                <a:off x="4776" y="2164"/>
                <a:ext cx="550" cy="696"/>
              </a:xfrm>
              <a:custGeom>
                <a:avLst/>
                <a:gdLst>
                  <a:gd name="T0" fmla="*/ 0 w 22080"/>
                  <a:gd name="T1" fmla="*/ 0 h 21600"/>
                  <a:gd name="T2" fmla="*/ 0 w 22080"/>
                  <a:gd name="T3" fmla="*/ 0 h 21600"/>
                  <a:gd name="T4" fmla="*/ 0 w 2208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080"/>
                  <a:gd name="T10" fmla="*/ 0 h 21600"/>
                  <a:gd name="T11" fmla="*/ 22080 w 2208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80" h="21600" fill="none" extrusionOk="0">
                    <a:moveTo>
                      <a:pt x="0" y="5"/>
                    </a:moveTo>
                    <a:cubicBezTo>
                      <a:pt x="159" y="1"/>
                      <a:pt x="319" y="-1"/>
                      <a:pt x="480" y="0"/>
                    </a:cubicBezTo>
                    <a:cubicBezTo>
                      <a:pt x="12387" y="0"/>
                      <a:pt x="22049" y="9636"/>
                      <a:pt x="22079" y="21544"/>
                    </a:cubicBezTo>
                  </a:path>
                  <a:path w="22080" h="21600" stroke="0" extrusionOk="0">
                    <a:moveTo>
                      <a:pt x="0" y="5"/>
                    </a:moveTo>
                    <a:cubicBezTo>
                      <a:pt x="159" y="1"/>
                      <a:pt x="319" y="-1"/>
                      <a:pt x="480" y="0"/>
                    </a:cubicBezTo>
                    <a:cubicBezTo>
                      <a:pt x="12387" y="0"/>
                      <a:pt x="22049" y="9636"/>
                      <a:pt x="22079" y="21544"/>
                    </a:cubicBezTo>
                    <a:lnTo>
                      <a:pt x="48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8" name="Line 24"/>
              <p:cNvSpPr>
                <a:spLocks noChangeShapeType="1"/>
              </p:cNvSpPr>
              <p:nvPr/>
            </p:nvSpPr>
            <p:spPr bwMode="auto">
              <a:xfrm flipH="1">
                <a:off x="4768" y="2183"/>
                <a:ext cx="140" cy="418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9" name="Line 25"/>
              <p:cNvSpPr>
                <a:spLocks noChangeShapeType="1"/>
              </p:cNvSpPr>
              <p:nvPr/>
            </p:nvSpPr>
            <p:spPr bwMode="auto">
              <a:xfrm flipH="1">
                <a:off x="4888" y="2263"/>
                <a:ext cx="159" cy="497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0" name="Line 26"/>
              <p:cNvSpPr>
                <a:spLocks noChangeShapeType="1"/>
              </p:cNvSpPr>
              <p:nvPr/>
            </p:nvSpPr>
            <p:spPr bwMode="auto">
              <a:xfrm flipH="1">
                <a:off x="5047" y="2382"/>
                <a:ext cx="119" cy="478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1" name="Line 27"/>
              <p:cNvSpPr>
                <a:spLocks noChangeShapeType="1"/>
              </p:cNvSpPr>
              <p:nvPr/>
            </p:nvSpPr>
            <p:spPr bwMode="auto">
              <a:xfrm flipH="1">
                <a:off x="5206" y="2541"/>
                <a:ext cx="60" cy="379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2" name="Line 28"/>
              <p:cNvSpPr>
                <a:spLocks noChangeShapeType="1"/>
              </p:cNvSpPr>
              <p:nvPr/>
            </p:nvSpPr>
            <p:spPr bwMode="auto">
              <a:xfrm>
                <a:off x="5306" y="2701"/>
                <a:ext cx="119" cy="99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3" name="Line 29"/>
              <p:cNvSpPr>
                <a:spLocks noChangeShapeType="1"/>
              </p:cNvSpPr>
              <p:nvPr/>
            </p:nvSpPr>
            <p:spPr bwMode="auto">
              <a:xfrm>
                <a:off x="5226" y="2462"/>
                <a:ext cx="219" cy="119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4" name="Line 30"/>
              <p:cNvSpPr>
                <a:spLocks noChangeShapeType="1"/>
              </p:cNvSpPr>
              <p:nvPr/>
            </p:nvSpPr>
            <p:spPr bwMode="auto">
              <a:xfrm>
                <a:off x="5107" y="2303"/>
                <a:ext cx="298" cy="99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5" name="Line 31"/>
              <p:cNvSpPr>
                <a:spLocks noChangeShapeType="1"/>
              </p:cNvSpPr>
              <p:nvPr/>
            </p:nvSpPr>
            <p:spPr bwMode="auto">
              <a:xfrm>
                <a:off x="4947" y="2203"/>
                <a:ext cx="359" cy="2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6" name="Line 32"/>
              <p:cNvSpPr>
                <a:spLocks noChangeShapeType="1"/>
              </p:cNvSpPr>
              <p:nvPr/>
            </p:nvSpPr>
            <p:spPr bwMode="auto">
              <a:xfrm flipV="1">
                <a:off x="4748" y="2084"/>
                <a:ext cx="418" cy="59"/>
              </a:xfrm>
              <a:prstGeom prst="line">
                <a:avLst/>
              </a:prstGeom>
              <a:noFill/>
              <a:ln w="9525">
                <a:solidFill>
                  <a:srgbClr val="928D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7" name="Line 33"/>
              <p:cNvSpPr>
                <a:spLocks noChangeShapeType="1"/>
              </p:cNvSpPr>
              <p:nvPr/>
            </p:nvSpPr>
            <p:spPr bwMode="auto">
              <a:xfrm flipH="1">
                <a:off x="4689" y="2163"/>
                <a:ext cx="79" cy="279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5" name="Text Box 49"/>
            <p:cNvSpPr txBox="1">
              <a:spLocks noChangeArrowheads="1"/>
            </p:cNvSpPr>
            <p:nvPr/>
          </p:nvSpPr>
          <p:spPr bwMode="auto">
            <a:xfrm>
              <a:off x="4558" y="3294"/>
              <a:ext cx="1134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600" b="1" i="0" u="none" strike="noStrike" kern="0" cap="none" spc="0" normalizeH="0" baseline="0" noProof="0" smtClean="0">
                  <a:ln>
                    <a:noFill/>
                  </a:ln>
                  <a:solidFill>
                    <a:srgbClr val="CC66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ОСЕНЬ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91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643182837_16-phonoteka-org-p-odnotonnii-nezhno-zheltii-fon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8556" y="0"/>
            <a:ext cx="4017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66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СЕНТЯБРЬ</a:t>
            </a:r>
            <a:endParaRPr lang="ru-RU" sz="5400" b="1" cap="none" spc="0" dirty="0">
              <a:ln w="0"/>
              <a:solidFill>
                <a:srgbClr val="FF66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9" descr="http://coolsoda.ru/uploads/posts/2014-09/14102589525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046894" cy="4927331"/>
          </a:xfrm>
          <a:prstGeom prst="rect">
            <a:avLst/>
          </a:prstGeom>
          <a:ln w="228600" cap="sq" cmpd="thickThin">
            <a:solidFill>
              <a:srgbClr val="FF9933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08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643182837_16-phonoteka-org-p-odnotonnii-nezhno-zheltii-fon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9999" y="0"/>
            <a:ext cx="3535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66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ОКТЯБРЬ</a:t>
            </a:r>
            <a:endParaRPr lang="ru-RU" sz="5400" b="1" cap="none" spc="0" dirty="0">
              <a:ln w="0"/>
              <a:solidFill>
                <a:srgbClr val="FF66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 descr="http://cdn2.wallpapersok.com/uploads/picture/199/264/264199/picture-264199.jpg?width=1920&amp;height=1200&amp;crop=tr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8" y="1065494"/>
            <a:ext cx="7935132" cy="5242316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62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643182837_16-phonoteka-org-p-odnotonnii-nezhno-zheltii-fon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1747" y="0"/>
            <a:ext cx="3171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66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НОЯБРЬ</a:t>
            </a:r>
            <a:endParaRPr lang="ru-RU" sz="5400" b="1" cap="none" spc="0" dirty="0">
              <a:ln w="0"/>
              <a:solidFill>
                <a:srgbClr val="FF66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50" y="1131146"/>
            <a:ext cx="7868279" cy="5290739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712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643182837_16-phonoteka-org-p-odnotonnii-nezhno-zheltii-fon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04" y="548680"/>
            <a:ext cx="7939637" cy="576064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4691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614328926_6-p-raduzhnii-fon-odnotonnii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332656"/>
            <a:ext cx="2924198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 Black" panose="020B0A04020102020204" pitchFamily="34" charset="0"/>
              </a:rPr>
              <a:t>Карусель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Вереницею недель,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Как велит природа,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Кружит время-карусель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Временами года.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По листкам календаря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Ходят друг за другом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С января до декабря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Месяцы по кругу.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Вслед за осенью – зима,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За весною – лето.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Там уж осень, чтоб опять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Зимушка настала...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Карусель свою вращать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Время не устало.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В календарном том ряду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Сменит братец братца.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Сколько месяцев в году?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Правильно, двенадцать.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(Л.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Завальнюк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</a:rPr>
              <a:t>)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718" y="738698"/>
            <a:ext cx="564475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8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28796" y="-101329"/>
            <a:ext cx="21269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Зима</a:t>
            </a:r>
            <a:endParaRPr lang="ru-RU" sz="6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7" descr="http://school3vileiyka.edu.minskregion.by/gallery/8/5d9966e5463bcf679caaba31d8b9aed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8" y="1124744"/>
            <a:ext cx="7926620" cy="5112568"/>
          </a:xfrm>
          <a:prstGeom prst="rect">
            <a:avLst/>
          </a:prstGeom>
          <a:ln w="228600" cap="sq" cmpd="thickThin">
            <a:solidFill>
              <a:srgbClr val="1A10E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54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11084" y="204209"/>
            <a:ext cx="6056733" cy="7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5pPr>
            <a:lvl6pPr marL="495285" algn="ctr" rtl="0" eaLnBrk="1" fontAlgn="base" hangingPunct="1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6pPr>
            <a:lvl7pPr marL="990570" algn="ctr" rtl="0" eaLnBrk="1" fontAlgn="base" hangingPunct="1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7pPr>
            <a:lvl8pPr marL="1485854" algn="ctr" rtl="0" eaLnBrk="1" fontAlgn="base" hangingPunct="1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8pPr>
            <a:lvl9pPr marL="1981139" algn="ctr" rtl="0" eaLnBrk="1" fontAlgn="base" hangingPunct="1">
              <a:spcBef>
                <a:spcPct val="0"/>
              </a:spcBef>
              <a:spcAft>
                <a:spcPct val="0"/>
              </a:spcAft>
              <a:defRPr sz="4767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5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urier New" pitchFamily="49" charset="0"/>
                <a:ea typeface="+mj-ea"/>
                <a:cs typeface="+mj-cs"/>
              </a:rPr>
              <a:t>ДЕКАБРЬ</a:t>
            </a:r>
            <a:endParaRPr kumimoji="0" lang="ru-RU" sz="6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urier New" pitchFamily="49" charset="0"/>
              <a:ea typeface="+mj-ea"/>
              <a:cs typeface="+mj-cs"/>
            </a:endParaRPr>
          </a:p>
        </p:txBody>
      </p:sp>
      <p:pic>
        <p:nvPicPr>
          <p:cNvPr id="4" name="Picture 7" descr="http://hovrashok.com.ua/images/Oct/29/224ba8510141aab5709fde2115ebd5b5/mini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9" y="1180958"/>
            <a:ext cx="7880001" cy="5297334"/>
          </a:xfrm>
          <a:prstGeom prst="rect">
            <a:avLst/>
          </a:prstGeom>
          <a:ln w="76200">
            <a:solidFill>
              <a:srgbClr val="3333FF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8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82684" y="62006"/>
            <a:ext cx="323139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urier New" pitchFamily="49" charset="0"/>
                <a:ea typeface="+mj-ea"/>
                <a:cs typeface="+mj-cs"/>
              </a:rPr>
              <a:t>ЯНВАРЬ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75" y="1216619"/>
            <a:ext cx="7927761" cy="5150470"/>
          </a:xfrm>
          <a:prstGeom prst="rect">
            <a:avLst/>
          </a:prstGeom>
          <a:ln w="228600" cap="sq" cmpd="thickThin">
            <a:solidFill>
              <a:srgbClr val="3333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434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8107"/>
            <a:ext cx="9144000" cy="69161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8707" y="0"/>
            <a:ext cx="3685624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urier New" pitchFamily="49" charset="0"/>
                <a:ea typeface="+mj-ea"/>
                <a:cs typeface="+mj-cs"/>
              </a:rPr>
              <a:t>ФЕВРАЛЬ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64" y="1251947"/>
            <a:ext cx="8262911" cy="5210845"/>
          </a:xfrm>
          <a:prstGeom prst="rect">
            <a:avLst/>
          </a:prstGeom>
          <a:ln w="228600" cap="sq" cmpd="thickThin">
            <a:solidFill>
              <a:srgbClr val="3333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202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8107"/>
            <a:ext cx="9144000" cy="6916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93" y="612184"/>
            <a:ext cx="7956025" cy="5798458"/>
          </a:xfrm>
          <a:prstGeom prst="rect">
            <a:avLst/>
          </a:prstGeom>
          <a:ln w="228600" cap="sq" cmpd="thickThin">
            <a:solidFill>
              <a:srgbClr val="3333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996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880x1800-chartreuse-for-web-solid-color-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99946" y="0"/>
            <a:ext cx="238616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/>
                <a:solidFill>
                  <a:srgbClr val="10A0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весна</a:t>
            </a:r>
            <a:endParaRPr lang="ru-RU" sz="6000" b="1" cap="none" spc="0" dirty="0">
              <a:ln w="0"/>
              <a:solidFill>
                <a:srgbClr val="10A01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89" y="1341724"/>
            <a:ext cx="7981570" cy="4951823"/>
          </a:xfrm>
          <a:prstGeom prst="rect">
            <a:avLst/>
          </a:prstGeom>
          <a:ln w="228600" cap="sq" cmpd="thickThin">
            <a:solidFill>
              <a:srgbClr val="0099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8831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</TotalTime>
  <Words>109</Words>
  <Application>Microsoft Office PowerPoint</Application>
  <PresentationFormat>Экран (4:3)</PresentationFormat>
  <Paragraphs>45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Courier New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2022-07-22T15:01:42Z</dcterms:created>
  <dcterms:modified xsi:type="dcterms:W3CDTF">2022-09-18T15:04:37Z</dcterms:modified>
</cp:coreProperties>
</file>