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B8EFBA-D9F2-41EB-9171-5DC18C61A5B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36972F-918B-4AD9-8EE7-D2B6737FF5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hxgvB3_bl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708921"/>
            <a:ext cx="7704856" cy="32257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Пятое октября.</a:t>
            </a:r>
          </a:p>
          <a:p>
            <a:pPr algn="ctr"/>
            <a:r>
              <a:rPr lang="ru-RU" sz="4000" dirty="0" smtClean="0"/>
              <a:t>Классная работа.</a:t>
            </a:r>
          </a:p>
          <a:p>
            <a:pPr algn="ctr"/>
            <a:r>
              <a:rPr lang="ru-RU" sz="4000" dirty="0" smtClean="0"/>
              <a:t>Слова с непроизносимой согласной.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352928" cy="2736304"/>
          </a:xfrm>
        </p:spPr>
        <p:txBody>
          <a:bodyPr/>
          <a:lstStyle/>
          <a:p>
            <a:pPr algn="ctr"/>
            <a:r>
              <a:rPr lang="ru-RU" dirty="0" smtClean="0"/>
              <a:t>6 класс</a:t>
            </a:r>
            <a:br>
              <a:rPr lang="ru-RU" dirty="0" smtClean="0"/>
            </a:br>
            <a:r>
              <a:rPr lang="ru-RU" dirty="0" smtClean="0"/>
              <a:t>Урок русского языка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03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488832" cy="1143000"/>
          </a:xfrm>
        </p:spPr>
        <p:txBody>
          <a:bodyPr/>
          <a:lstStyle/>
          <a:p>
            <a:pPr algn="ctr"/>
            <a:r>
              <a:rPr lang="ru-RU" sz="3600" dirty="0" smtClean="0"/>
              <a:t>Выпишите слова с непроизносимыми согласными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348880"/>
            <a:ext cx="8352928" cy="3794261"/>
          </a:xfrm>
        </p:spPr>
        <p:txBody>
          <a:bodyPr/>
          <a:lstStyle/>
          <a:p>
            <a:pPr marL="45720" indent="0">
              <a:buNone/>
            </a:pPr>
            <a:r>
              <a:rPr lang="ru-RU" sz="3200" i="1" dirty="0"/>
              <a:t>До чего ж сегодня день </a:t>
            </a:r>
            <a:r>
              <a:rPr lang="ru-RU" sz="3200" i="1" u="sng" dirty="0"/>
              <a:t>прелестный.</a:t>
            </a: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/>
              <a:t>Солнце в небе </a:t>
            </a:r>
            <a:r>
              <a:rPr lang="ru-RU" sz="3200" i="1" dirty="0" smtClean="0"/>
              <a:t>горит</a:t>
            </a:r>
            <a:r>
              <a:rPr lang="ru-RU" sz="3200" i="1" dirty="0"/>
              <a:t>.</a:t>
            </a:r>
            <a:endParaRPr lang="ru-RU" sz="3200" dirty="0"/>
          </a:p>
          <a:p>
            <a:pPr marL="45720" indent="0">
              <a:buNone/>
            </a:pPr>
            <a:r>
              <a:rPr lang="ru-RU" sz="3200" i="1" dirty="0"/>
              <a:t>Освещает </a:t>
            </a:r>
            <a:r>
              <a:rPr lang="ru-RU" sz="3200" i="1" dirty="0" smtClean="0"/>
              <a:t>и </a:t>
            </a:r>
            <a:r>
              <a:rPr lang="ru-RU" sz="3200" i="1" dirty="0"/>
              <a:t>окрестность</a:t>
            </a:r>
            <a:br>
              <a:rPr lang="ru-RU" sz="3200" i="1" dirty="0"/>
            </a:br>
            <a:r>
              <a:rPr lang="ru-RU" sz="3200" i="1" dirty="0"/>
              <a:t>И  теплом своим сердца бодрит.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588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848872" cy="1143000"/>
          </a:xfrm>
        </p:spPr>
        <p:txBody>
          <a:bodyPr/>
          <a:lstStyle/>
          <a:p>
            <a:r>
              <a:rPr lang="ru-RU" dirty="0" smtClean="0"/>
              <a:t>Закрепление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44824"/>
            <a:ext cx="8424936" cy="448283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472608" cy="410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622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323528" y="1844824"/>
            <a:ext cx="8424936" cy="3528392"/>
          </a:xfrm>
        </p:spPr>
        <p:txBody>
          <a:bodyPr>
            <a:normAutofit/>
          </a:bodyPr>
          <a:lstStyle/>
          <a:p>
            <a:r>
              <a:rPr lang="ru-RU" sz="2400" b="1" dirty="0"/>
              <a:t>Замени словосочетание - одним словом (прилагательным):</a:t>
            </a:r>
            <a:endParaRPr lang="ru-RU" sz="2400" dirty="0"/>
          </a:p>
          <a:p>
            <a:r>
              <a:rPr lang="ru-RU" sz="2400" dirty="0"/>
              <a:t>1. Пасмурный , дождливый день </a:t>
            </a:r>
            <a:r>
              <a:rPr lang="ru-RU" sz="2400" dirty="0" smtClean="0"/>
              <a:t>-...........(</a:t>
            </a:r>
            <a:r>
              <a:rPr lang="ru-RU" sz="2400" dirty="0"/>
              <a:t>ненастный)</a:t>
            </a:r>
          </a:p>
          <a:p>
            <a:r>
              <a:rPr lang="ru-RU" sz="2400" dirty="0"/>
              <a:t>2. Храбрый , мужественный человек </a:t>
            </a:r>
            <a:r>
              <a:rPr lang="ru-RU" sz="2400" dirty="0" smtClean="0"/>
              <a:t>-....(доблестный)</a:t>
            </a:r>
          </a:p>
          <a:p>
            <a:r>
              <a:rPr lang="ru-RU" sz="2400" dirty="0" smtClean="0"/>
              <a:t>3. </a:t>
            </a:r>
            <a:r>
              <a:rPr lang="ru-RU" sz="2400" dirty="0"/>
              <a:t>Весёлый , солнечный </a:t>
            </a:r>
            <a:r>
              <a:rPr lang="ru-RU" sz="2400" dirty="0" smtClean="0"/>
              <a:t>день - </a:t>
            </a:r>
            <a:endParaRPr lang="ru-RU" sz="2400" dirty="0"/>
          </a:p>
          <a:p>
            <a:endParaRPr lang="ru-RU" dirty="0"/>
          </a:p>
          <a:p>
            <a:r>
              <a:rPr lang="ru-RU" smtClean="0"/>
              <a:t>Учить правило.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82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0649"/>
            <a:ext cx="6815652" cy="302433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37740"/>
            <a:ext cx="2386163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82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5648415" cy="1143000"/>
          </a:xfrm>
        </p:spPr>
        <p:txBody>
          <a:bodyPr/>
          <a:lstStyle/>
          <a:p>
            <a:r>
              <a:rPr lang="ru-RU" dirty="0" smtClean="0"/>
              <a:t>Сегодня на уроке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492896"/>
            <a:ext cx="6984776" cy="3474720"/>
          </a:xfrm>
        </p:spPr>
        <p:txBody>
          <a:bodyPr/>
          <a:lstStyle/>
          <a:p>
            <a:r>
              <a:rPr lang="ru-RU" sz="3600" dirty="0"/>
              <a:t>Научитесь правильно писать слова с </a:t>
            </a:r>
            <a:r>
              <a:rPr lang="ru-RU" sz="3600" dirty="0" smtClean="0"/>
              <a:t>непроизносимой  </a:t>
            </a:r>
            <a:r>
              <a:rPr lang="ru-RU" sz="3600" dirty="0"/>
              <a:t>согласной с корне слова.</a:t>
            </a:r>
          </a:p>
          <a:p>
            <a:r>
              <a:rPr lang="ru-RU" sz="3600" dirty="0"/>
              <a:t>Находить данную орфограмму в словах.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55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08912" cy="1143000"/>
          </a:xfrm>
        </p:spPr>
        <p:txBody>
          <a:bodyPr/>
          <a:lstStyle/>
          <a:p>
            <a:r>
              <a:rPr lang="ru-RU" sz="4000" u="sng" dirty="0" smtClean="0"/>
              <a:t>Запишите пословицу в тетрадь</a:t>
            </a:r>
            <a:endParaRPr lang="ru-RU" sz="4000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988840"/>
            <a:ext cx="7848872" cy="4050784"/>
          </a:xfrm>
        </p:spPr>
        <p:txBody>
          <a:bodyPr/>
          <a:lstStyle/>
          <a:p>
            <a:pPr marL="45720" indent="0">
              <a:buNone/>
            </a:pPr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</a:rPr>
              <a:t>“Мир освещается со</a:t>
            </a:r>
            <a:r>
              <a:rPr lang="ru-RU" sz="4000" b="1" i="1" u="sng" dirty="0">
                <a:solidFill>
                  <a:schemeClr val="bg2">
                    <a:lumMod val="25000"/>
                  </a:schemeClr>
                </a:solidFill>
              </a:rPr>
              <a:t>л</a:t>
            </a:r>
            <a:r>
              <a:rPr lang="ru-RU" sz="4000" b="1" i="1" dirty="0">
                <a:solidFill>
                  <a:schemeClr val="bg2">
                    <a:lumMod val="25000"/>
                  </a:schemeClr>
                </a:solidFill>
              </a:rPr>
              <a:t>нцем, а человек знанием</a:t>
            </a: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”.</a:t>
            </a:r>
          </a:p>
          <a:p>
            <a:pPr marL="45720" indent="0">
              <a:buNone/>
            </a:pPr>
            <a:endParaRPr lang="ru-RU" sz="40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3491880" cy="19631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17032"/>
            <a:ext cx="3600400" cy="205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41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280920" cy="5217760"/>
          </a:xfrm>
        </p:spPr>
        <p:txBody>
          <a:bodyPr>
            <a:normAutofit/>
          </a:bodyPr>
          <a:lstStyle/>
          <a:p>
            <a:r>
              <a:rPr lang="ru-RU" sz="3600" dirty="0"/>
              <a:t>- Как вы понимаете смысл этой пословицы</a:t>
            </a:r>
            <a:r>
              <a:rPr lang="ru-RU" sz="3600" i="1" dirty="0"/>
              <a:t>? (Благодаря солнцу существует жизнь на Земле , а человек живёт, развивается   благодаря знаниям.)</a:t>
            </a:r>
            <a:endParaRPr lang="ru-RU" sz="3600" dirty="0"/>
          </a:p>
          <a:p>
            <a:r>
              <a:rPr lang="ru-RU" sz="3600" dirty="0"/>
              <a:t>Найдите слово, которое вызвало у вас затруднение при написании (</a:t>
            </a:r>
            <a:r>
              <a:rPr lang="ru-RU" sz="3600" i="1" dirty="0"/>
              <a:t>солнцем</a:t>
            </a:r>
            <a:r>
              <a:rPr lang="ru-RU" sz="3600" dirty="0"/>
              <a:t>)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69875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5504399" cy="1143000"/>
          </a:xfrm>
        </p:spPr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7140285" cy="5355214"/>
          </a:xfrm>
        </p:spPr>
      </p:pic>
    </p:spTree>
    <p:extLst>
      <p:ext uri="{BB962C8B-B14F-4D97-AF65-F5344CB8AC3E}">
        <p14:creationId xmlns:p14="http://schemas.microsoft.com/office/powerpoint/2010/main" val="2381420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7916695" cy="5937522"/>
          </a:xfrm>
        </p:spPr>
      </p:pic>
    </p:spTree>
    <p:extLst>
      <p:ext uri="{BB962C8B-B14F-4D97-AF65-F5344CB8AC3E}">
        <p14:creationId xmlns:p14="http://schemas.microsoft.com/office/powerpoint/2010/main" val="3822096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48680"/>
            <a:ext cx="4100751" cy="1143000"/>
          </a:xfrm>
        </p:spPr>
        <p:txBody>
          <a:bodyPr/>
          <a:lstStyle/>
          <a:p>
            <a:r>
              <a:rPr lang="ru-RU" dirty="0" smtClean="0"/>
              <a:t>Видео урок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700808"/>
            <a:ext cx="7632848" cy="4410824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https://www.youtube.com/watch?v=3hxgvB3_blU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2905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512511" cy="1143000"/>
          </a:xfrm>
        </p:spPr>
        <p:txBody>
          <a:bodyPr/>
          <a:lstStyle/>
          <a:p>
            <a:r>
              <a:rPr lang="ru-RU" dirty="0" smtClean="0"/>
              <a:t>Работа в тетради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8568952" cy="4698856"/>
          </a:xfrm>
        </p:spPr>
        <p:txBody>
          <a:bodyPr/>
          <a:lstStyle/>
          <a:p>
            <a:r>
              <a:rPr lang="ru-RU" dirty="0"/>
              <a:t>Запишите эти слова и подберите к  ним проверочные.</a:t>
            </a:r>
          </a:p>
          <a:p>
            <a:pPr marL="45720" indent="0">
              <a:buNone/>
            </a:pPr>
            <a:r>
              <a:rPr lang="ru-RU" b="1" dirty="0"/>
              <a:t> </a:t>
            </a:r>
            <a:endParaRPr lang="ru-RU" sz="3200" dirty="0"/>
          </a:p>
          <a:p>
            <a:r>
              <a:rPr lang="ru-RU" sz="3200" i="1" dirty="0" smtClean="0"/>
              <a:t>Прелес</a:t>
            </a:r>
            <a:r>
              <a:rPr lang="ru-RU" sz="3200" i="1" u="sng" dirty="0" smtClean="0"/>
              <a:t>т</a:t>
            </a:r>
            <a:r>
              <a:rPr lang="ru-RU" sz="3200" i="1" dirty="0" smtClean="0"/>
              <a:t>ный - прелесть, прелестен.</a:t>
            </a:r>
            <a:endParaRPr lang="ru-RU" sz="3200" dirty="0"/>
          </a:p>
          <a:p>
            <a:r>
              <a:rPr lang="ru-RU" sz="3200" i="1" dirty="0" smtClean="0"/>
              <a:t>Интересный - </a:t>
            </a:r>
            <a:r>
              <a:rPr lang="ru-RU" sz="3200" i="1" dirty="0" err="1" smtClean="0"/>
              <a:t>интресен</a:t>
            </a:r>
            <a:r>
              <a:rPr lang="ru-RU" sz="3200" i="1" dirty="0" smtClean="0"/>
              <a:t>, интересовать.</a:t>
            </a:r>
            <a:endParaRPr lang="ru-RU" sz="3200" dirty="0"/>
          </a:p>
          <a:p>
            <a:r>
              <a:rPr lang="ru-RU" sz="3200" i="1" dirty="0" smtClean="0"/>
              <a:t>Радос</a:t>
            </a:r>
            <a:r>
              <a:rPr lang="ru-RU" sz="3200" i="1" u="sng" dirty="0" smtClean="0"/>
              <a:t>т</a:t>
            </a:r>
            <a:r>
              <a:rPr lang="ru-RU" sz="3200" i="1" dirty="0" smtClean="0"/>
              <a:t>ный - радость</a:t>
            </a:r>
            <a:r>
              <a:rPr lang="ru-RU" sz="3200" i="1" dirty="0"/>
              <a:t>, </a:t>
            </a:r>
            <a:r>
              <a:rPr lang="ru-RU" sz="3200" i="1" dirty="0" smtClean="0"/>
              <a:t>радостен.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597736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154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6 класс Урок русского языка</vt:lpstr>
      <vt:lpstr>Презентация PowerPoint</vt:lpstr>
      <vt:lpstr>Сегодня на уроке</vt:lpstr>
      <vt:lpstr>Запишите пословицу в тетрадь</vt:lpstr>
      <vt:lpstr>Презентация PowerPoint</vt:lpstr>
      <vt:lpstr>Новый материал</vt:lpstr>
      <vt:lpstr>Презентация PowerPoint</vt:lpstr>
      <vt:lpstr>Видео урок</vt:lpstr>
      <vt:lpstr>Работа в тетради</vt:lpstr>
      <vt:lpstr>Выпишите слова с непроизносимыми согласными</vt:lpstr>
      <vt:lpstr>Закрепление материала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класс Урок русского языка</dc:title>
  <dc:creator>Пользователь Windows</dc:creator>
  <cp:lastModifiedBy>Пользователь Windows</cp:lastModifiedBy>
  <cp:revision>7</cp:revision>
  <dcterms:created xsi:type="dcterms:W3CDTF">2022-10-01T17:19:47Z</dcterms:created>
  <dcterms:modified xsi:type="dcterms:W3CDTF">2022-10-01T17:47:47Z</dcterms:modified>
</cp:coreProperties>
</file>