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63" r:id="rId4"/>
    <p:sldId id="264" r:id="rId5"/>
    <p:sldId id="265" r:id="rId6"/>
    <p:sldId id="292" r:id="rId7"/>
    <p:sldId id="266" r:id="rId8"/>
    <p:sldId id="267" r:id="rId9"/>
    <p:sldId id="268" r:id="rId10"/>
    <p:sldId id="281" r:id="rId11"/>
    <p:sldId id="287" r:id="rId12"/>
    <p:sldId id="269" r:id="rId13"/>
    <p:sldId id="285" r:id="rId14"/>
    <p:sldId id="270" r:id="rId15"/>
    <p:sldId id="289" r:id="rId16"/>
    <p:sldId id="290" r:id="rId17"/>
    <p:sldId id="291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9900"/>
    <a:srgbClr val="0000CC"/>
    <a:srgbClr val="FF6600"/>
    <a:srgbClr val="FFE7FF"/>
    <a:srgbClr val="FFCC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67" autoAdjust="0"/>
  </p:normalViewPr>
  <p:slideViewPr>
    <p:cSldViewPr>
      <p:cViewPr>
        <p:scale>
          <a:sx n="70" d="100"/>
          <a:sy n="70" d="100"/>
        </p:scale>
        <p:origin x="-10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2A0B7-349A-4989-A6DF-AF6C2A7EBF8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07142C-DD35-46AD-9A54-3EC382507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3399"/>
                </a:solidFill>
              </a:rPr>
              <a:t>Найди свой стиль</a:t>
            </a:r>
            <a:endParaRPr lang="ru-RU" dirty="0">
              <a:solidFill>
                <a:srgbClr val="FF33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8 – 9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28926" y="214290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Силуэт одежды</a:t>
            </a:r>
            <a:endParaRPr lang="ru-RU" sz="3200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силуэты 1.jpg"/>
          <p:cNvPicPr>
            <a:picLocks noChangeAspect="1"/>
          </p:cNvPicPr>
          <p:nvPr/>
        </p:nvPicPr>
        <p:blipFill>
          <a:blip r:embed="rId2"/>
          <a:srcRect l="5102" r="6122" b="8360"/>
          <a:stretch>
            <a:fillRect/>
          </a:stretch>
        </p:blipFill>
        <p:spPr>
          <a:xfrm>
            <a:off x="428596" y="1620058"/>
            <a:ext cx="5857916" cy="4915263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500827" y="5143512"/>
            <a:ext cx="25003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прямой.</a:t>
            </a:r>
          </a:p>
          <a:p>
            <a:r>
              <a:rPr lang="ru-RU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трапецевидный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форме треугольников (полуприлегающий и прилегающий).</a:t>
            </a:r>
          </a:p>
          <a:p>
            <a:r>
              <a:rPr lang="ru-RU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овальный.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2302" y="928670"/>
            <a:ext cx="7647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Силуэт (очертание, контур)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плоскостное восприятие формы.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Силуэты"/>
          <p:cNvPicPr>
            <a:picLocks noChangeAspect="1" noChangeArrowheads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214512" y="214290"/>
            <a:ext cx="4357487" cy="4352948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</p:pic>
      <p:pic>
        <p:nvPicPr>
          <p:cNvPr id="51205" name="Picture 5" descr="Силуэты"/>
          <p:cNvPicPr>
            <a:picLocks noChangeAspect="1" noChangeArrowheads="1"/>
          </p:cNvPicPr>
          <p:nvPr/>
        </p:nvPicPr>
        <p:blipFill>
          <a:blip r:embed="rId2"/>
          <a:srcRect t="50000"/>
          <a:stretch>
            <a:fillRect/>
          </a:stretch>
        </p:blipFill>
        <p:spPr bwMode="auto">
          <a:xfrm>
            <a:off x="4572000" y="214058"/>
            <a:ext cx="4357718" cy="4353179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786314" y="4929198"/>
            <a:ext cx="38880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прилегающий (песочные часы)</a:t>
            </a:r>
          </a:p>
          <a:p>
            <a:endParaRPr lang="ru-RU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овальный</a:t>
            </a:r>
          </a:p>
          <a:p>
            <a:endParaRPr lang="ru-RU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трапециевидный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52" y="4929198"/>
            <a:ext cx="39290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прямой</a:t>
            </a:r>
          </a:p>
          <a:p>
            <a:endParaRPr lang="ru-RU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полуприлегающий</a:t>
            </a:r>
          </a:p>
          <a:p>
            <a:endParaRPr lang="ru-RU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прилегающий (Х-образный)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Пропорции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соотношение костюма по величине между собой и в сравнении с фигурой человека.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451606"/>
            <a:ext cx="3071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Длина, ширина, объём юбки, рукава, форма головного убора и деталей влияют на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зрительное восприятие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фигуры человека.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3460624"/>
            <a:ext cx="3214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костюме применяют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естественные пропорции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(для любой фигуры) и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сознательно нарушенные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(для устранения недостатков фигуры).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пропорции.T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E7FF">
                <a:tint val="45000"/>
                <a:satMod val="400000"/>
              </a:srgbClr>
            </a:duotone>
          </a:blip>
          <a:srcRect l="13478" t="1583" r="8651" b="16089"/>
          <a:stretch>
            <a:fillRect/>
          </a:stretch>
        </p:blipFill>
        <p:spPr>
          <a:xfrm>
            <a:off x="3571868" y="1357298"/>
            <a:ext cx="5214974" cy="5214974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85720" y="5689603"/>
            <a:ext cx="30003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А – </a:t>
            </a:r>
            <a:r>
              <a:rPr lang="ru-RU" sz="1400" dirty="0" smtClean="0"/>
              <a:t>линия талии завышена.</a:t>
            </a:r>
          </a:p>
          <a:p>
            <a:r>
              <a:rPr lang="ru-RU" sz="1400" dirty="0" smtClean="0">
                <a:solidFill>
                  <a:srgbClr val="FFFF00"/>
                </a:solidFill>
              </a:rPr>
              <a:t>Б – </a:t>
            </a:r>
            <a:r>
              <a:rPr lang="ru-RU" sz="1400" dirty="0" smtClean="0"/>
              <a:t>естественное расположение лини талии.</a:t>
            </a:r>
          </a:p>
          <a:p>
            <a:r>
              <a:rPr lang="ru-RU" sz="1400" dirty="0" smtClean="0">
                <a:solidFill>
                  <a:srgbClr val="FFFF00"/>
                </a:solidFill>
              </a:rPr>
              <a:t>В – </a:t>
            </a:r>
            <a:r>
              <a:rPr lang="ru-RU" sz="1400" dirty="0" smtClean="0"/>
              <a:t>линия талии занижена.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Цвет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одно из самых выразительных средств в костюме. Он влияет на чувства и зрительное восприятие образа человека.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3286124"/>
            <a:ext cx="84296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Тёплые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цвета (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оранжевый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красный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энергичные, они возбуждают человека.</a:t>
            </a:r>
          </a:p>
          <a:p>
            <a:r>
              <a:rPr lang="ru-RU" sz="2400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цвета (</a:t>
            </a:r>
            <a:r>
              <a:rPr lang="ru-RU" sz="2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синий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голубой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зелёный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сдержанные, успокаивают человека.</a:t>
            </a:r>
          </a:p>
          <a:p>
            <a:r>
              <a:rPr lang="ru-RU" sz="2400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Светлые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(чистые, тёплые) цвета приближают и увеличивают предмет; делают его легче.</a:t>
            </a:r>
          </a:p>
          <a:p>
            <a:r>
              <a:rPr lang="ru-RU" sz="2400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Тёмные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(холодные) цвета удаляют, уменьшают предметы, придают ему тяжесть.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1903389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Ахроматические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цвета – белый,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чёрный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dirty="0" smtClean="0">
                <a:solidFill>
                  <a:schemeClr val="tx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серый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остальные цвета являются </a:t>
            </a: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хроматическими.</a:t>
            </a:r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Цвет. круг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0569"/>
            <a:ext cx="6429420" cy="650457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786578" y="214290"/>
            <a:ext cx="234219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3399"/>
                </a:solidFill>
              </a:rPr>
              <a:t>4 группы цветовых гармонических сочетаний:</a:t>
            </a:r>
          </a:p>
          <a:p>
            <a:endParaRPr lang="ru-RU" sz="2000" dirty="0" smtClean="0">
              <a:solidFill>
                <a:srgbClr val="FF3399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 однотоновые гармонии;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 гармонии родственных цветов;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 гармонии родственно-контрастных цветов;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 гармонии контрастных цветов.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47064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Памятка</a:t>
            </a:r>
            <a:endParaRPr lang="ru-RU" sz="3200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8596" y="1142984"/>
            <a:ext cx="828680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Элегантность: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Полное физическое и душевное равновесие, полная гармония,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т. 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 внешность и одежда должны соответствовать обстоятельствам: месту, времени дня и года, возрасту, фигуре.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Это умение одеваться в соответствии со своей индивидуальностью, использовать свои достоинства, а иногда и свои недостатки.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Это чувство меры во всём.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Это искусство найти границу между «можно» и «нельзя».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Законы элегантности: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Аккуратность и чистота.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Простота и некоторая строгость.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Умеренность.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Хорошая посадка одежды к фигуре (мера прилегания).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071538" y="1142984"/>
            <a:ext cx="721523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Законы ансамбля: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Закон цвета (сочетание цветов в костюме).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Закон рисунка (сочетание рисунка, например, в блузке и юбке).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Закон формы (сочетание широкого и узкого).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Закон разумности (сначала подумать, затем покупать новую вещь).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Закон покупки: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При покупке новой вещи следует задать себе вопросы: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Будет ли новая вещь сочетаться с теми, которые уже есть?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Когда и где я это буду носить?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Подойдёт ли эта вещь именно мне?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57158" y="214290"/>
            <a:ext cx="8429684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Как обновить гардероб?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Изучить свою палитру цветов.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Пересмотреть свой гардероб ( выбросить маленькие по размеру и ненужные вещи, оставить только любимые и необходимые).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Составить список необходимых вещей и не покупать того, чего нет в списке.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Из новинок приобретать только то, что к лицу.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Покупки делать вовремя.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Аксессуары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придают костюму законченность. Они должны сочетаться с костюмом и между собой по форме, цвету, материалу; соответствовать назначению одежды, её стилю, сезону; учитывать сочетание оттенков цветов (головной убор, чулки, перчатки, сумки, пояс, зонтик, платки, шарф и т. д.).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Украшения: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Повседневные – для делового и спортивного стилей.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Выходные – для вечера.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Вечерние – для торжественных случаев (редкие старинные ювелирные изделия).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78605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М.И. </a:t>
            </a:r>
            <a:r>
              <a:rPr lang="ru-RU" sz="2000" dirty="0" err="1" smtClean="0"/>
              <a:t>Скопцова</a:t>
            </a:r>
            <a:r>
              <a:rPr lang="ru-RU" sz="2000" dirty="0" smtClean="0"/>
              <a:t> Технология. Обслуживающий труд. Учебное пособие для девочек 5-8 </a:t>
            </a:r>
            <a:r>
              <a:rPr lang="ru-RU" sz="2000" dirty="0" err="1" smtClean="0"/>
              <a:t>кл</a:t>
            </a:r>
            <a:r>
              <a:rPr lang="ru-RU" sz="2000" dirty="0" smtClean="0"/>
              <a:t>. – Ростов </a:t>
            </a:r>
            <a:r>
              <a:rPr lang="ru-RU" sz="2000" dirty="0" err="1" smtClean="0"/>
              <a:t>н</a:t>
            </a:r>
            <a:r>
              <a:rPr lang="ru-RU" sz="2000" dirty="0" smtClean="0"/>
              <a:t>/Д: изд-во «Феникс», 2008.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624" y="71414"/>
            <a:ext cx="7470648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свой стиль</a:t>
            </a:r>
            <a:endParaRPr lang="ru-RU" sz="4000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142984"/>
            <a:ext cx="8572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сильные  и слабые стороны своей внешности.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Знать, как видят тебя другие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342900" indent="-342900"/>
            <a:r>
              <a:rPr lang="ru-RU" sz="2000" dirty="0" smtClean="0"/>
              <a:t>	</a:t>
            </a:r>
          </a:p>
          <a:p>
            <a:pPr marL="342900" indent="-342900"/>
            <a:r>
              <a:rPr lang="ru-RU" sz="2000" dirty="0" smtClean="0"/>
              <a:t>	</a:t>
            </a:r>
            <a:endParaRPr lang="ru-RU" sz="20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3286124"/>
            <a:ext cx="60722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Индивидуальный стиль в одежде является одной из составляющих имиджа, который в значительной степени связан с социальным успехом человека. 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формируется с учётом особенностей человека, его фигуры, осанки, цвета кожи и волос, образа жизни, темперамента и внутреннего мира.  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выборе стиля надо помнить, что цветовая гамма, причёска, аксессуары, оформление одежды – всё это является составляющими индивидуального стиля человека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(см. памятку).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1643039"/>
            <a:ext cx="2071702" cy="4972084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000100" y="2071678"/>
            <a:ext cx="5357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Правило: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 определённом наряде ты хорошо выглядишь –  это заметно и для посторонних, возможно, это твой стиль.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4876" y="285728"/>
            <a:ext cx="4071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Формируя стиль, необходимо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подчеркнуть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свою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00"/>
                  </a:solidFill>
                </a:uFill>
              </a:rPr>
              <a:t>индивидуальность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скрыть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имеющиеся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недостатки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показать достоинства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выигрышном свете. Чтобы  увидеть особенности своей фигуры нужно её внимательно изучить.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Костюм юбочный 2.jpg"/>
          <p:cNvPicPr>
            <a:picLocks noChangeAspect="1"/>
          </p:cNvPicPr>
          <p:nvPr/>
        </p:nvPicPr>
        <p:blipFill>
          <a:blip r:embed="rId2"/>
          <a:srcRect l="6652" r="10199"/>
          <a:stretch>
            <a:fillRect/>
          </a:stretch>
        </p:blipFill>
        <p:spPr>
          <a:xfrm>
            <a:off x="2500298" y="1357298"/>
            <a:ext cx="1785950" cy="4732079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  <p:pic>
        <p:nvPicPr>
          <p:cNvPr id="5" name="Рисунок 4" descr="нос00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14290"/>
            <a:ext cx="1714512" cy="5045734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  <p:pic>
        <p:nvPicPr>
          <p:cNvPr id="6" name="Рисунок 5" descr="нос0040.JPG"/>
          <p:cNvPicPr>
            <a:picLocks noChangeAspect="1"/>
          </p:cNvPicPr>
          <p:nvPr/>
        </p:nvPicPr>
        <p:blipFill>
          <a:blip r:embed="rId4" cstate="print"/>
          <a:srcRect l="3571" r="3571"/>
          <a:stretch>
            <a:fillRect/>
          </a:stretch>
        </p:blipFill>
        <p:spPr>
          <a:xfrm>
            <a:off x="4786314" y="2786058"/>
            <a:ext cx="1857388" cy="3612656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  <p:pic>
        <p:nvPicPr>
          <p:cNvPr id="8" name="Рисунок 7" descr="платье-парео.jpg"/>
          <p:cNvPicPr>
            <a:picLocks noChangeAspect="1"/>
          </p:cNvPicPr>
          <p:nvPr/>
        </p:nvPicPr>
        <p:blipFill>
          <a:blip r:embed="rId5"/>
          <a:srcRect r="76088"/>
          <a:stretch>
            <a:fillRect/>
          </a:stretch>
        </p:blipFill>
        <p:spPr>
          <a:xfrm>
            <a:off x="7143768" y="2523627"/>
            <a:ext cx="1500198" cy="4191521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5008" y="1142984"/>
            <a:ext cx="307183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210300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Если за единицу измерения человеческого тела принять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размер головы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(расстояние от темени до подбородка), то этот своеобразный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модуль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будет укладываться в росте человека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7,5 – 8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раз.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210300" algn="l"/>
              </a:tabLst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Ширина фигуры по линии талии в этом случае будет равна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модулю, ширина плеч 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1,5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модуля, длина нижней части фигуры (от талии) 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модулям, верхней 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5" name="Рисунок 4" descr="идеал. фиг.0001.T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3774" t="3644" r="3774" b="5248"/>
          <a:stretch>
            <a:fillRect/>
          </a:stretch>
        </p:blipFill>
        <p:spPr>
          <a:xfrm>
            <a:off x="500034" y="1500174"/>
            <a:ext cx="4786346" cy="4884027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28596" y="428604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6210300" algn="l"/>
              </a:tabLst>
            </a:pPr>
            <a:r>
              <a:rPr lang="ru-RU" sz="3200" u="sng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Фигура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357166"/>
            <a:ext cx="364333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a typeface="Times New Roman" pitchFamily="18" charset="0"/>
                <a:cs typeface="Times New Roman" pitchFamily="18" charset="0"/>
              </a:rPr>
              <a:t>Идеальная женская фигура</a:t>
            </a:r>
            <a:endParaRPr lang="ru-RU" sz="2800" u="sng" dirty="0" smtClean="0">
              <a:solidFill>
                <a:srgbClr val="FF3399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rgbClr val="FF3399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Локоть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 при опущенной руке находится на уровне линии талии.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Уровень коленной чашечки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– строго посередине нижней части фигуры (от основания фигуры до ступней).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идеал. фиг.0002.TIF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3028" t="1562" r="1592" b="1562"/>
          <a:stretch>
            <a:fillRect/>
          </a:stretch>
        </p:blipFill>
        <p:spPr>
          <a:xfrm>
            <a:off x="4357686" y="428604"/>
            <a:ext cx="4355414" cy="4286280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28596" y="4941056"/>
            <a:ext cx="80724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210300" algn="l"/>
              </a:tabLst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Линия основания туловища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находится точно посередине всей фигуры (расстояние от темени до ступней делится пополам).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210300" algn="l"/>
              </a:tabLst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210300" algn="l"/>
              </a:tabLst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Линия подмышечной впадины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находится на расстоянии двух модулей от темени.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нна\Pictures\Объекты ЦОР\Конструирование и моделирование ЦОР\Фигура человека. Снятие мерок\Геометрические фигуры\124297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014" y="1643050"/>
            <a:ext cx="8401828" cy="4857784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57224" y="214298"/>
            <a:ext cx="7470648" cy="1143000"/>
          </a:xfrm>
        </p:spPr>
        <p:txBody>
          <a:bodyPr>
            <a:normAutofit/>
          </a:bodyPr>
          <a:lstStyle/>
          <a:p>
            <a:pPr lvl="0" algn="ctr"/>
            <a:r>
              <a:rPr lang="ru-RU" sz="4800" dirty="0" smtClean="0">
                <a:solidFill>
                  <a:srgbClr val="FF3399"/>
                </a:solidFill>
                <a:ea typeface="Times New Roman" pitchFamily="18" charset="0"/>
                <a:cs typeface="Times New Roman" pitchFamily="18" charset="0"/>
              </a:rPr>
              <a:t>5 основных типов фигуры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2285992"/>
            <a:ext cx="5072098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rgbClr val="FF3399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1-й тип: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фигура напоминает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треугольник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(или букву А).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Верхняя часть значительно уже нижней, т.е. бёдра шире плеч.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Лучше выбирать одежду, которая отвлекает внимание от нижней части (широких бёдер).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Это, например, блузки с воротниками и пиджаки с лацканами. Не следует носить платья, облегающие фигуру, и широкие пояса на талии.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Типы фигуры.jpg"/>
          <p:cNvPicPr>
            <a:picLocks noChangeAspect="1"/>
          </p:cNvPicPr>
          <p:nvPr/>
        </p:nvPicPr>
        <p:blipFill>
          <a:blip r:embed="rId2"/>
          <a:srcRect l="17982" t="45819" r="58667" b="4696"/>
          <a:stretch>
            <a:fillRect/>
          </a:stretch>
        </p:blipFill>
        <p:spPr>
          <a:xfrm>
            <a:off x="6143636" y="2500306"/>
            <a:ext cx="2571768" cy="3964809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71472" y="428604"/>
            <a:ext cx="81439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10300" algn="l"/>
              </a:tabLst>
            </a:pPr>
            <a:r>
              <a:rPr lang="ru-RU" sz="20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Зрительно исправить недостатки фигуры можно с помощью конструкции одежды,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6210300" algn="l"/>
              </a:tabLst>
            </a:pPr>
            <a:r>
              <a:rPr lang="ru-RU" sz="20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направления линий кроя, правильным выбором цвета и рисунка на ткани.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ипы фигуры.jpg"/>
          <p:cNvPicPr>
            <a:picLocks noChangeAspect="1"/>
          </p:cNvPicPr>
          <p:nvPr/>
        </p:nvPicPr>
        <p:blipFill>
          <a:blip r:embed="rId2"/>
          <a:srcRect l="3214" t="5601" r="70082" b="42121"/>
          <a:stretch>
            <a:fillRect/>
          </a:stretch>
        </p:blipFill>
        <p:spPr>
          <a:xfrm>
            <a:off x="500034" y="357166"/>
            <a:ext cx="2357454" cy="3357586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571868" y="406296"/>
            <a:ext cx="50006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2-й тип: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фигура напоминает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перевёрнутый треугольник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(или букву V).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Характерны широкие плечи, большой бюст, узкие бёдра и талия.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Одежда должна акцентировать внимание на нижней части.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Можно использовать на юбках и брюках декоративные элементы, карманы.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Типы фигуры.jpg"/>
          <p:cNvPicPr>
            <a:picLocks noChangeAspect="1"/>
          </p:cNvPicPr>
          <p:nvPr/>
        </p:nvPicPr>
        <p:blipFill>
          <a:blip r:embed="rId2"/>
          <a:srcRect l="53818" t="3734" r="23091" b="43988"/>
          <a:stretch>
            <a:fillRect/>
          </a:stretch>
        </p:blipFill>
        <p:spPr>
          <a:xfrm>
            <a:off x="6572264" y="3000372"/>
            <a:ext cx="2143140" cy="3529878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42910" y="4121072"/>
            <a:ext cx="557216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3-й тип: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фигура напоминает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прямоугольник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(или букву Н).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Бёдра и плечи одной ширины, а талия едва прослеживается.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Следует отвлечь внимание от талии.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Одежду лучше выбирать прямого силуэта, без нагромождения дополнительных деталей (карманов, клапанов).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ипы фигуры.jpg"/>
          <p:cNvPicPr>
            <a:picLocks noChangeAspect="1"/>
          </p:cNvPicPr>
          <p:nvPr/>
        </p:nvPicPr>
        <p:blipFill>
          <a:blip r:embed="rId2"/>
          <a:srcRect l="70118" t="41076" r="5433" b="6646"/>
          <a:stretch>
            <a:fillRect/>
          </a:stretch>
        </p:blipFill>
        <p:spPr>
          <a:xfrm>
            <a:off x="6215074" y="507980"/>
            <a:ext cx="2428892" cy="3778276"/>
          </a:xfrm>
          <a:prstGeom prst="rect">
            <a:avLst/>
          </a:prstGeom>
          <a:ln w="28575">
            <a:solidFill>
              <a:srgbClr val="FF3399"/>
            </a:solidFill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467851"/>
            <a:ext cx="507209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4-й тип: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Фигура напоминает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букву Х.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Тонкая талия, округлые бёдра и грудь.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Требуется подчёркивать талию и округлые формы.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Одежду лучше выбирать из мягких, струящихся тканей, которые будут ниспадать, подчёркивая женственность.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71472" y="4714884"/>
            <a:ext cx="750099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5-й тип: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Фигура напоминает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букву О.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Наиболее округлая – средняя часть туловища.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Следует акцентировать внимание на ноги, плечи и шею.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Юбки, сужающиеся книзу, зрительно удлиняют фигуру.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103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 следует носить приталенных платьев, широких юбок.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1307</TotalTime>
  <Words>1083</Words>
  <PresentationFormat>Экран (4:3)</PresentationFormat>
  <Paragraphs>127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Техническая</vt:lpstr>
      <vt:lpstr>Найди свой стиль</vt:lpstr>
      <vt:lpstr>Найди свой стиль</vt:lpstr>
      <vt:lpstr>Слайд 3</vt:lpstr>
      <vt:lpstr>Слайд 4</vt:lpstr>
      <vt:lpstr>Слайд 5</vt:lpstr>
      <vt:lpstr>5 основных типов фигуры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Памятка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и основные стили в моде</dc:title>
  <dc:creator>Инна</dc:creator>
  <cp:lastModifiedBy>Инна</cp:lastModifiedBy>
  <cp:revision>145</cp:revision>
  <dcterms:created xsi:type="dcterms:W3CDTF">2011-09-28T15:51:25Z</dcterms:created>
  <dcterms:modified xsi:type="dcterms:W3CDTF">2022-10-01T19:00:27Z</dcterms:modified>
</cp:coreProperties>
</file>