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EA7C25-1855-4FC6-B650-39309F6B680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3D4EDB2-1B34-481F-9D94-727240B3E04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851648" cy="1296144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</a:rPr>
              <a:t>Государственное казённое общеобразовательное учреждение Московской области «Чкаловская общеобразовательная школа-интернат для обучающихся с ограниченными возможностями здоровья»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76872"/>
            <a:ext cx="7854696" cy="388843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ДОКЛАД</a:t>
            </a:r>
          </a:p>
          <a:p>
            <a:pPr algn="ctr"/>
            <a:endParaRPr lang="ru-RU" sz="1600" dirty="0"/>
          </a:p>
          <a:p>
            <a:pPr algn="ctr"/>
            <a:r>
              <a:rPr lang="ru-RU" dirty="0"/>
              <a:t>Воспитатели:</a:t>
            </a:r>
          </a:p>
          <a:p>
            <a:pPr algn="ctr"/>
            <a:r>
              <a:rPr lang="ru-RU" dirty="0"/>
              <a:t>Батырева Татьяна Васильевна</a:t>
            </a:r>
          </a:p>
          <a:p>
            <a:pPr algn="ctr"/>
            <a:r>
              <a:rPr lang="ru-RU" dirty="0" err="1"/>
              <a:t>Долгирева</a:t>
            </a:r>
            <a:r>
              <a:rPr lang="ru-RU" dirty="0"/>
              <a:t> Галина Григорьевна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г. Щелково</a:t>
            </a:r>
          </a:p>
          <a:p>
            <a:pPr algn="ctr"/>
            <a:r>
              <a:rPr lang="ru-RU" dirty="0"/>
              <a:t>2022 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93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История: </a:t>
            </a:r>
            <a:br>
              <a:rPr lang="ru-RU" sz="4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В истории педагогики проблема творчества детей всегда была одной из актуальных. Ей занимались такие видные деятели, как Е.А.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Флерина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, В.А.Фаворский, Н.П.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Сакулина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, Н.Б.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Халезова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, Т.С.Комарова,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Т.Н.Доронова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и другие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39552" y="589340"/>
            <a:ext cx="806489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Планируемый результат нашей работы: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самовыражение;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детьми с ОВЗ творческого потенциала;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приобретение навыков работы в различных техниках и приёмах;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развитое образное мышление, фантазия, эмоционально-эстетическое восприятие действительности;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активности, инициативности, любознательности;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познание своих возможностей;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расширение словарного запаса;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 активным словарем.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ИНТЕРНАТ\уч год 21-22\фото к Докладу\8\20211019_144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3168859" cy="4225146"/>
          </a:xfrm>
          <a:prstGeom prst="rect">
            <a:avLst/>
          </a:prstGeom>
          <a:noFill/>
        </p:spPr>
      </p:pic>
      <p:pic>
        <p:nvPicPr>
          <p:cNvPr id="26627" name="Picture 3" descr="G:\ИНТЕРНАТ\уч год 21-22\фото к Докладу\8\20211019_144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3186354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ИНТЕРНАТ\уч год 21-22\фото к Докладу\8\IMG_20210928_1847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3489852" cy="5112568"/>
          </a:xfrm>
          <a:prstGeom prst="rect">
            <a:avLst/>
          </a:prstGeom>
          <a:noFill/>
        </p:spPr>
      </p:pic>
      <p:pic>
        <p:nvPicPr>
          <p:cNvPr id="1028" name="Picture 4" descr="G:\ИНТЕРНАТ\уч год 21-22\фото к Докладу\15\20211019_144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340768"/>
            <a:ext cx="3875802" cy="5167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484784"/>
            <a:ext cx="69127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декоративно-прикладное направление включены различные виды творчества: изобразительное искусство, трафарет, аппликация из бумаги,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бумагопластика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бисероплетение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папье-маше, лепка, поделки из природного материала.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G:\ИНТЕРНАТ\уч год 21-22\фото к Докладу\15\_itUIgry_fw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068960"/>
            <a:ext cx="2248328" cy="2997771"/>
          </a:xfrm>
          <a:prstGeom prst="rect">
            <a:avLst/>
          </a:prstGeom>
          <a:noFill/>
        </p:spPr>
      </p:pic>
      <p:pic>
        <p:nvPicPr>
          <p:cNvPr id="2051" name="Picture 3" descr="G:\ИНТЕРНАТ\уч год 21-22\фото к Докладу\11\_4SLRhAF5b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620688"/>
            <a:ext cx="2246040" cy="2994720"/>
          </a:xfrm>
          <a:prstGeom prst="rect">
            <a:avLst/>
          </a:prstGeom>
          <a:noFill/>
        </p:spPr>
      </p:pic>
      <p:pic>
        <p:nvPicPr>
          <p:cNvPr id="2052" name="Picture 4" descr="G:\ИНТЕРНАТ\уч год 21-22\фото к Докладу\13\20211014_1742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140968"/>
            <a:ext cx="2538281" cy="3384375"/>
          </a:xfrm>
          <a:prstGeom prst="rect">
            <a:avLst/>
          </a:prstGeom>
          <a:noFill/>
        </p:spPr>
      </p:pic>
      <p:pic>
        <p:nvPicPr>
          <p:cNvPr id="2053" name="Picture 5" descr="G:\ИНТЕРНАТ\уч год 21-22\фото к Докладу\13\IMG_20210928_1937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716698"/>
            <a:ext cx="2304256" cy="3072341"/>
          </a:xfrm>
          <a:prstGeom prst="rect">
            <a:avLst/>
          </a:prstGeom>
          <a:noFill/>
        </p:spPr>
      </p:pic>
      <p:pic>
        <p:nvPicPr>
          <p:cNvPr id="2054" name="Picture 6" descr="G:\ИНТЕРНАТ\уч год 21-22\фото к Докладу\14\20211012_1904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140968"/>
            <a:ext cx="2252278" cy="30030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ИНТЕРНАТ\уч год 21-22\фото к Докладу\11\20201126_1932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068960"/>
            <a:ext cx="4038600" cy="2736304"/>
          </a:xfrm>
          <a:prstGeom prst="rect">
            <a:avLst/>
          </a:prstGeom>
          <a:noFill/>
        </p:spPr>
      </p:pic>
      <p:pic>
        <p:nvPicPr>
          <p:cNvPr id="4099" name="Picture 3" descr="G:\ИНТЕРНАТ\уч год 21-22\фото к Докладу\11\20210225_1331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001962"/>
            <a:ext cx="4038600" cy="2803302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Бумага, картон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G:\ИНТЕРНАТ\уч год 21-22\фото к Докладу\11\20210218_18025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2" y="764704"/>
            <a:ext cx="3488821" cy="5590059"/>
          </a:xfrm>
          <a:prstGeom prst="rect">
            <a:avLst/>
          </a:prstGeom>
          <a:noFill/>
        </p:spPr>
      </p:pic>
      <p:pic>
        <p:nvPicPr>
          <p:cNvPr id="5123" name="Picture 3" descr="G:\ИНТЕРНАТ\уч год 21-22\фото к Докладу\11\20210303_1929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796528"/>
            <a:ext cx="3456384" cy="55582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20688"/>
            <a:ext cx="7851648" cy="115212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АППЛИКАЦИЯ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G:\ИНТЕРНАТ\уч год 21-22\фото к Докладу\12\20211019_175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2952328" cy="3511552"/>
          </a:xfrm>
          <a:prstGeom prst="rect">
            <a:avLst/>
          </a:prstGeom>
          <a:noFill/>
        </p:spPr>
      </p:pic>
      <p:pic>
        <p:nvPicPr>
          <p:cNvPr id="6147" name="Picture 3" descr="G:\ИНТЕРНАТ\уч год 21-22\фото к Докладу\12\20211019_1759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0122" y="1988840"/>
            <a:ext cx="2574286" cy="3432381"/>
          </a:xfrm>
          <a:prstGeom prst="rect">
            <a:avLst/>
          </a:prstGeom>
          <a:noFill/>
        </p:spPr>
      </p:pic>
      <p:pic>
        <p:nvPicPr>
          <p:cNvPr id="6148" name="Picture 4" descr="G:\ИНТЕРНАТ\уч год 21-22\фото к Докладу\12\y1nBhnKpq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149080"/>
            <a:ext cx="3384376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Поделки из природного материала</a:t>
            </a:r>
          </a:p>
        </p:txBody>
      </p:sp>
      <p:pic>
        <p:nvPicPr>
          <p:cNvPr id="1026" name="Picture 2" descr="G:\ИНТЕРНАТ\уч год 21-22\фото к Докладу\13\IMG_20210928_1858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2855879" cy="2141909"/>
          </a:xfrm>
          <a:prstGeom prst="rect">
            <a:avLst/>
          </a:prstGeom>
          <a:noFill/>
        </p:spPr>
      </p:pic>
      <p:pic>
        <p:nvPicPr>
          <p:cNvPr id="1027" name="Picture 3" descr="G:\ИНТЕРНАТ\уч год 21-22\фото к Докладу\13\IMG_20210928_193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628800"/>
            <a:ext cx="2818112" cy="2113584"/>
          </a:xfrm>
          <a:prstGeom prst="rect">
            <a:avLst/>
          </a:prstGeom>
          <a:noFill/>
        </p:spPr>
      </p:pic>
      <p:pic>
        <p:nvPicPr>
          <p:cNvPr id="1028" name="Picture 4" descr="G:\ИНТЕРНАТ\уч год 21-22\фото к Докладу\13\IMG_20210928_1855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77072"/>
            <a:ext cx="3264363" cy="2448272"/>
          </a:xfrm>
          <a:prstGeom prst="rect">
            <a:avLst/>
          </a:prstGeom>
          <a:noFill/>
        </p:spPr>
      </p:pic>
      <p:pic>
        <p:nvPicPr>
          <p:cNvPr id="1029" name="Picture 5" descr="G:\ИНТЕРНАТ\уч год 21-22\фото к Докладу\13\20211014_173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2060848"/>
            <a:ext cx="1800200" cy="2400266"/>
          </a:xfrm>
          <a:prstGeom prst="rect">
            <a:avLst/>
          </a:prstGeom>
          <a:noFill/>
        </p:spPr>
      </p:pic>
      <p:pic>
        <p:nvPicPr>
          <p:cNvPr id="1030" name="Picture 6" descr="G:\ИНТЕРНАТ\уч год 21-22\фото к Докладу\13\IMG_20210928_1855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40085" y="4005064"/>
            <a:ext cx="3336371" cy="25022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/>
              <a:t>Развитие творческих способностей детей с ОВЗ по средствам художественной и декоративной деятельности.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G:\ИНТЕРНАТ\уч год 21-22\фото к Докладу\13\5twPgP2Hc5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92896"/>
            <a:ext cx="2921222" cy="3875584"/>
          </a:xfrm>
          <a:prstGeom prst="rect">
            <a:avLst/>
          </a:prstGeom>
          <a:noFill/>
        </p:spPr>
      </p:pic>
      <p:pic>
        <p:nvPicPr>
          <p:cNvPr id="2051" name="Picture 3" descr="G:\ИНТЕРНАТ\уч год 21-22\фото к Докладу\13\-LkX6s34k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492896"/>
            <a:ext cx="2773338" cy="3786127"/>
          </a:xfrm>
          <a:prstGeom prst="rect">
            <a:avLst/>
          </a:prstGeom>
          <a:noFill/>
        </p:spPr>
      </p:pic>
      <p:pic>
        <p:nvPicPr>
          <p:cNvPr id="2052" name="Picture 4" descr="G:\ИНТЕРНАТ\уч год 21-22\фото к Докладу\13\20211014_1741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052736"/>
            <a:ext cx="3150350" cy="42004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Квиллинг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Разрывная аппликация</a:t>
            </a:r>
          </a:p>
        </p:txBody>
      </p:sp>
      <p:pic>
        <p:nvPicPr>
          <p:cNvPr id="3074" name="Picture 2" descr="G:\ИНТЕРНАТ\уч год 21-22\фото к Докладу\14\IMG-20201126-WA00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4038600" cy="3028950"/>
          </a:xfrm>
          <a:prstGeom prst="rect">
            <a:avLst/>
          </a:prstGeom>
          <a:noFill/>
        </p:spPr>
      </p:pic>
      <p:pic>
        <p:nvPicPr>
          <p:cNvPr id="3075" name="Picture 3" descr="G:\ИНТЕРНАТ\уч год 21-22\фото к Докладу\14\20211012_1902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792" y="1920875"/>
            <a:ext cx="3325416" cy="4433888"/>
          </a:xfrm>
          <a:prstGeom prst="rect">
            <a:avLst/>
          </a:prstGeom>
          <a:noFill/>
        </p:spPr>
      </p:pic>
      <p:pic>
        <p:nvPicPr>
          <p:cNvPr id="3076" name="Picture 4" descr="G:\ИНТЕРНАТ\уч год 21-22\фото к Докладу\14\20211012_1904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365104"/>
            <a:ext cx="4032448" cy="2120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ИНТЕРНАТ\уч год 21-22\фото к Докладу\14\20211019_18595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620688"/>
            <a:ext cx="4040188" cy="3030141"/>
          </a:xfrm>
          <a:prstGeom prst="rect">
            <a:avLst/>
          </a:prstGeom>
          <a:noFill/>
        </p:spPr>
      </p:pic>
      <p:pic>
        <p:nvPicPr>
          <p:cNvPr id="4099" name="Picture 3" descr="G:\ИНТЕРНАТ\уч год 21-22\фото к Докладу\14\20211019_18034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56992"/>
            <a:ext cx="4041775" cy="3031331"/>
          </a:xfrm>
          <a:prstGeom prst="rect">
            <a:avLst/>
          </a:prstGeom>
          <a:noFill/>
        </p:spPr>
      </p:pic>
      <p:pic>
        <p:nvPicPr>
          <p:cNvPr id="4100" name="Picture 4" descr="G:\ИНТЕРНАТ\уч год 21-22\фото к Докладу\14\20211019_1804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284984"/>
            <a:ext cx="3943599" cy="29576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92696"/>
            <a:ext cx="7851648" cy="86409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БИСЕР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G:\ИНТЕРНАТ\уч год 21-22\фото к Докладу\15\20211019_1438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916832"/>
            <a:ext cx="2394774" cy="3193032"/>
          </a:xfrm>
          <a:prstGeom prst="rect">
            <a:avLst/>
          </a:prstGeom>
          <a:noFill/>
        </p:spPr>
      </p:pic>
      <p:pic>
        <p:nvPicPr>
          <p:cNvPr id="5123" name="Picture 3" descr="G:\ИНТЕРНАТ\уч год 21-22\фото к Докладу\15\20211019_144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212976"/>
            <a:ext cx="2309628" cy="3079504"/>
          </a:xfrm>
          <a:prstGeom prst="rect">
            <a:avLst/>
          </a:prstGeom>
          <a:noFill/>
        </p:spPr>
      </p:pic>
      <p:pic>
        <p:nvPicPr>
          <p:cNvPr id="5124" name="Picture 4" descr="G:\ИНТЕРНАТ\уч год 21-22\фото к Докладу\15\NrgIh-rrcp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3212976"/>
            <a:ext cx="2268252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ИНТЕРНАТ\уч год 21-22\фото к Докладу\15\aNCxpg2YsT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32856"/>
            <a:ext cx="3024336" cy="4032448"/>
          </a:xfrm>
          <a:prstGeom prst="rect">
            <a:avLst/>
          </a:prstGeom>
          <a:noFill/>
        </p:spPr>
      </p:pic>
      <p:pic>
        <p:nvPicPr>
          <p:cNvPr id="6147" name="Picture 3" descr="G:\ИНТЕРНАТ\уч год 21-22\фото к Докладу\15\20211019_1454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548680"/>
            <a:ext cx="4320480" cy="3194287"/>
          </a:xfrm>
          <a:prstGeom prst="rect">
            <a:avLst/>
          </a:prstGeom>
          <a:noFill/>
        </p:spPr>
      </p:pic>
      <p:pic>
        <p:nvPicPr>
          <p:cNvPr id="6148" name="Picture 4" descr="G:\ИНТЕРНАТ\уч год 21-22\фото к Докладу\15\20211019_1445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005064"/>
            <a:ext cx="3456384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836712"/>
            <a:ext cx="7772400" cy="720080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ЛЕПКА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G:\ИНТЕРНАТ\уч год 21-22\фото к Докладу\16\20201112_1854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700808"/>
            <a:ext cx="3960440" cy="2227748"/>
          </a:xfrm>
          <a:prstGeom prst="rect">
            <a:avLst/>
          </a:prstGeom>
          <a:noFill/>
        </p:spPr>
      </p:pic>
      <p:pic>
        <p:nvPicPr>
          <p:cNvPr id="7171" name="Picture 3" descr="G:\ИНТЕРНАТ\уч год 21-22\фото к Докладу\16\20211014_1711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140968"/>
            <a:ext cx="2322258" cy="3096344"/>
          </a:xfrm>
          <a:prstGeom prst="rect">
            <a:avLst/>
          </a:prstGeom>
          <a:noFill/>
        </p:spPr>
      </p:pic>
      <p:pic>
        <p:nvPicPr>
          <p:cNvPr id="7172" name="Picture 4" descr="G:\ИНТЕРНАТ\уч год 21-22\фото к Докладу\16\20201112_1923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581128"/>
            <a:ext cx="2648295" cy="1489666"/>
          </a:xfrm>
          <a:prstGeom prst="rect">
            <a:avLst/>
          </a:prstGeom>
          <a:noFill/>
        </p:spPr>
      </p:pic>
      <p:pic>
        <p:nvPicPr>
          <p:cNvPr id="7173" name="Picture 5" descr="G:\ИНТЕРНАТ\уч год 21-22\фото к Докладу\16\20211014_1711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564" y="3212976"/>
            <a:ext cx="2214246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РИСОВАНИЕ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G:\ИНТЕРНАТ\уч год 21-22\фото к Докладу\17\20201013_19005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2163664" cy="3846513"/>
          </a:xfrm>
          <a:prstGeom prst="rect">
            <a:avLst/>
          </a:prstGeom>
          <a:noFill/>
        </p:spPr>
      </p:pic>
      <p:pic>
        <p:nvPicPr>
          <p:cNvPr id="8195" name="Picture 3" descr="G:\ИНТЕРНАТ\уч год 21-22\фото к Докладу\17\20201013_190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132856"/>
            <a:ext cx="2232248" cy="3968441"/>
          </a:xfrm>
          <a:prstGeom prst="rect">
            <a:avLst/>
          </a:prstGeom>
          <a:noFill/>
        </p:spPr>
      </p:pic>
      <p:pic>
        <p:nvPicPr>
          <p:cNvPr id="8196" name="Picture 4" descr="G:\ИНТЕРНАТ\уч год 21-22\фото к Докладу\17\20201013_19013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484784"/>
            <a:ext cx="2163664" cy="3846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G:\ИНТЕРНАТ\уч год 21-22\фото к Докладу\18\Screenshot_20210217-085933_Wo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620" y="2286000"/>
            <a:ext cx="2261372" cy="4032448"/>
          </a:xfrm>
          <a:prstGeom prst="rect">
            <a:avLst/>
          </a:prstGeom>
          <a:noFill/>
        </p:spPr>
      </p:pic>
      <p:pic>
        <p:nvPicPr>
          <p:cNvPr id="10243" name="Picture 3" descr="G:\ИНТЕРНАТ\уч год 21-22\фото к Докладу\18\Screenshot_20210216-172012_Wor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5" y="2348880"/>
            <a:ext cx="2327760" cy="3960440"/>
          </a:xfrm>
          <a:prstGeom prst="rect">
            <a:avLst/>
          </a:prstGeom>
          <a:noFill/>
        </p:spPr>
      </p:pic>
      <p:pic>
        <p:nvPicPr>
          <p:cNvPr id="10244" name="Picture 4" descr="G:\ИНТЕРНАТ\уч год 21-22\фото к Докладу\18\20211011_1842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548680"/>
            <a:ext cx="2376264" cy="3168352"/>
          </a:xfrm>
          <a:prstGeom prst="rect">
            <a:avLst/>
          </a:prstGeom>
          <a:noFill/>
        </p:spPr>
      </p:pic>
      <p:pic>
        <p:nvPicPr>
          <p:cNvPr id="10245" name="Picture 5" descr="G:\ИНТЕРНАТ\уч год 21-22\фото к Докладу\18\20211014_1301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620688"/>
            <a:ext cx="2322258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G:\ИНТЕРНАТ\уч год 21-22\фото к Докладу\18\20201120_1201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4038600" cy="2908787"/>
          </a:xfrm>
          <a:prstGeom prst="rect">
            <a:avLst/>
          </a:prstGeom>
          <a:noFill/>
        </p:spPr>
      </p:pic>
      <p:pic>
        <p:nvPicPr>
          <p:cNvPr id="11267" name="Picture 3" descr="G:\ИНТЕРНАТ\уч год 21-22\фото к Докладу\18\20201210_1554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524" y="3861048"/>
            <a:ext cx="3840424" cy="2160239"/>
          </a:xfrm>
          <a:prstGeom prst="rect">
            <a:avLst/>
          </a:prstGeom>
          <a:noFill/>
        </p:spPr>
      </p:pic>
      <p:pic>
        <p:nvPicPr>
          <p:cNvPr id="11268" name="Picture 4" descr="G:\ИНТЕРНАТ\уч год 21-22\фото к Докладу\18\20210217_1804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980728"/>
            <a:ext cx="2494062" cy="4433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G:\ИНТЕРНАТ\уч год 21-22\фото к Докладу\18\YnaZwz7v3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78750"/>
            <a:ext cx="6491875" cy="48689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ИНТЕРНАТ\уч год 21-22\фото к Докладу\1\IMG-20201126-WA0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52928" cy="62646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2337892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 ЗА ВНИМАНИЕ!</a:t>
            </a:r>
            <a:endParaRPr kumimoji="0" lang="ru-RU" sz="4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ИНТЕРНАТ\уч год 21-22\фото к Докладу\1\IMG_20210928_1936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848872" cy="58479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ИНТЕРНАТ\уч год 21-22\фото к Докладу\1\IMG_20210928_1852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14311" y="1920875"/>
            <a:ext cx="3324377" cy="4433888"/>
          </a:xfrm>
          <a:prstGeom prst="rect">
            <a:avLst/>
          </a:prstGeom>
          <a:noFill/>
        </p:spPr>
      </p:pic>
      <p:pic>
        <p:nvPicPr>
          <p:cNvPr id="3075" name="Picture 3" descr="G:\ИНТЕРНАТ\уч год 21-22\фото к Докладу\1\IMG_20210928_1858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05311" y="1920875"/>
            <a:ext cx="3324377" cy="4433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ИНТЕРНАТ\уч год 21-22\фото к Докладу\2\20201112_192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892" y="548680"/>
            <a:ext cx="1981684" cy="3295961"/>
          </a:xfrm>
          <a:prstGeom prst="rect">
            <a:avLst/>
          </a:prstGeom>
          <a:noFill/>
        </p:spPr>
      </p:pic>
      <p:pic>
        <p:nvPicPr>
          <p:cNvPr id="5123" name="Picture 3" descr="G:\ИНТЕРНАТ\уч год 21-22\фото к Докладу\2\20201126_193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293096"/>
            <a:ext cx="3555138" cy="1944216"/>
          </a:xfrm>
          <a:prstGeom prst="rect">
            <a:avLst/>
          </a:prstGeom>
          <a:noFill/>
        </p:spPr>
      </p:pic>
      <p:pic>
        <p:nvPicPr>
          <p:cNvPr id="5124" name="Picture 4" descr="G:\ИНТЕРНАТ\уч год 21-22\фото к Докладу\2\j5bz0t25Mk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131840" y="620688"/>
            <a:ext cx="2592288" cy="3168352"/>
          </a:xfrm>
          <a:prstGeom prst="rect">
            <a:avLst/>
          </a:prstGeom>
          <a:noFill/>
        </p:spPr>
      </p:pic>
      <p:pic>
        <p:nvPicPr>
          <p:cNvPr id="5125" name="Picture 5" descr="G:\ИНТЕРНАТ\уч год 21-22\фото к Докладу\2\20211019_1859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293096"/>
            <a:ext cx="3456384" cy="1944216"/>
          </a:xfrm>
          <a:prstGeom prst="rect">
            <a:avLst/>
          </a:prstGeom>
          <a:noFill/>
        </p:spPr>
      </p:pic>
      <p:pic>
        <p:nvPicPr>
          <p:cNvPr id="5126" name="Picture 6" descr="G:\ИНТЕРНАТ\уч год 21-22\фото к Докладу\2\IMG-20210319-WA00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620688"/>
            <a:ext cx="2088232" cy="3102335"/>
          </a:xfrm>
          <a:prstGeom prst="rect">
            <a:avLst/>
          </a:prstGeom>
          <a:noFill/>
        </p:spPr>
      </p:pic>
      <p:pic>
        <p:nvPicPr>
          <p:cNvPr id="5127" name="Picture 7" descr="G:\ИНТЕРНАТ\уч год 21-22\фото к Докладу\2\IMG-20210319-WA00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692696"/>
            <a:ext cx="2114203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6152" name="Picture 8" descr="G:\ИНТЕРНАТ\уч год 21-22\фото к Докладу\3\mdtTsJX0as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88840"/>
            <a:ext cx="1890210" cy="2520280"/>
          </a:xfrm>
          <a:prstGeom prst="rect">
            <a:avLst/>
          </a:prstGeom>
          <a:noFill/>
        </p:spPr>
      </p:pic>
      <p:pic>
        <p:nvPicPr>
          <p:cNvPr id="6153" name="Picture 9" descr="G:\ИНТЕРНАТ\уч год 21-22\фото к Докладу\3\gaqLoiWHEZk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988840"/>
            <a:ext cx="1998222" cy="2664296"/>
          </a:xfrm>
          <a:prstGeom prst="rect">
            <a:avLst/>
          </a:prstGeom>
          <a:noFill/>
        </p:spPr>
      </p:pic>
      <p:pic>
        <p:nvPicPr>
          <p:cNvPr id="6155" name="Picture 11" descr="G:\ИНТЕРНАТ\уч год 21-22\фото к Докладу\3\20211019_1811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5" y="2612141"/>
            <a:ext cx="2109040" cy="39852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525112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800" dirty="0"/>
            </a:br>
            <a:br>
              <a:rPr lang="ru-RU" sz="2800" dirty="0"/>
            </a:b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Развитие творческих способностей детей с ОВЗ, необходимых для их социализации и интеграции в общество через приобщение к художественной и декоративно-прикладной деятельности. </a:t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11560" y="1030416"/>
            <a:ext cx="799288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Задачи, способствующие достижению цели: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развитие художественно-творческих, индивидуально выраженных способностей, образного мышления, воображения, фантазии, познавательной активности личности детей с ОВЗ в процессе изобразительной и декоративно-прикладной деятельности;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формирование умений и навыков, необходимых для правильного ведения работы;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совершенствование художественных способностей при работе с разными художественными материалами и техниками;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стимулирование интереса к прикладному и художественному творчеству;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 нравственных качеств личности детей.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1871</TotalTime>
  <Words>224</Words>
  <Application>Microsoft Office PowerPoint</Application>
  <PresentationFormat>Экран (4:3)</PresentationFormat>
  <Paragraphs>36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Calibri</vt:lpstr>
      <vt:lpstr>Constantia</vt:lpstr>
      <vt:lpstr>Times New Roman</vt:lpstr>
      <vt:lpstr>Wingdings 2</vt:lpstr>
      <vt:lpstr>Поток</vt:lpstr>
      <vt:lpstr>Государственное казённое общеобразовательное учреждение Московской области «Чкаловская общеобразовательная школа-интернат для обучающихся с ограниченными возможностями здоровья»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Цель: Развитие творческих способностей детей с ОВЗ, необходимых для их социализации и интеграции в общество через приобщение к художественной и декоративно-прикладной деятельности.  </vt:lpstr>
      <vt:lpstr>Презентация PowerPoint</vt:lpstr>
      <vt:lpstr>История:  В истории педагогики проблема творчества детей всегда была одной из актуальных. Ей занимались такие видные деятели, как Е.А. Флерина, В.А.Фаворский, Н.П. Сакулина, Н.Б. Халезова, Т.С.Комарова, Т.Н.Доронова и другие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Бумага, картон</vt:lpstr>
      <vt:lpstr>Презентация PowerPoint</vt:lpstr>
      <vt:lpstr>АППЛИКАЦИЯ</vt:lpstr>
      <vt:lpstr>Поделки из природного материала</vt:lpstr>
      <vt:lpstr>Презентация PowerPoint</vt:lpstr>
      <vt:lpstr>Квиллинг  Разрывная аппликация</vt:lpstr>
      <vt:lpstr>Презентация PowerPoint</vt:lpstr>
      <vt:lpstr>БИСЕР</vt:lpstr>
      <vt:lpstr>Презентация PowerPoint</vt:lpstr>
      <vt:lpstr>ЛЕПКА</vt:lpstr>
      <vt:lpstr>РИСОВАНИЕ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Your Company Name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Your User Name</dc:creator>
  <cp:lastModifiedBy>79153</cp:lastModifiedBy>
  <cp:revision>48</cp:revision>
  <dcterms:created xsi:type="dcterms:W3CDTF">2022-02-08T15:06:35Z</dcterms:created>
  <dcterms:modified xsi:type="dcterms:W3CDTF">2022-10-01T18:07:17Z</dcterms:modified>
</cp:coreProperties>
</file>