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3" r:id="rId3"/>
    <p:sldId id="256" r:id="rId4"/>
    <p:sldId id="267" r:id="rId5"/>
    <p:sldId id="265" r:id="rId6"/>
    <p:sldId id="264" r:id="rId7"/>
    <p:sldId id="257" r:id="rId8"/>
    <p:sldId id="258" r:id="rId9"/>
    <p:sldId id="259" r:id="rId10"/>
    <p:sldId id="260" r:id="rId11"/>
    <p:sldId id="261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tchive.ru/artists/75449~Fedot_Vasil'evich_Sychkov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C:\Users\Домашний\Desktop\balalayka_23_25170642-1024x4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1" y="2318798"/>
            <a:ext cx="9036496" cy="4536505"/>
          </a:xfrm>
          <a:prstGeom prst="rect">
            <a:avLst/>
          </a:prstGeom>
          <a:noFill/>
          <a:effectLst>
            <a:glow>
              <a:schemeClr val="accent1"/>
            </a:glow>
            <a:softEdge rad="292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35696" y="188640"/>
            <a:ext cx="5889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dirty="0"/>
              <a:t>Муниципальное общеобразовательное учреждение средняя общеобразовательная школа №3 г. Ростова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004048" y="5661248"/>
            <a:ext cx="39540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mtClean="0"/>
              <a:t>Подготовила</a:t>
            </a:r>
            <a:r>
              <a:rPr lang="ru-RU" smtClean="0"/>
              <a:t>: </a:t>
            </a:r>
            <a:r>
              <a:rPr lang="ru-RU" dirty="0" err="1"/>
              <a:t>Дорофеенкова</a:t>
            </a:r>
            <a:r>
              <a:rPr lang="ru-RU" dirty="0"/>
              <a:t> Е.В</a:t>
            </a:r>
          </a:p>
          <a:p>
            <a:pPr eaLnBrk="1" hangingPunct="1"/>
            <a:r>
              <a:rPr lang="ru-RU" dirty="0"/>
              <a:t>учитель начальных </a:t>
            </a:r>
            <a:r>
              <a:rPr lang="ru-RU" dirty="0" smtClean="0"/>
              <a:t>классов,</a:t>
            </a:r>
          </a:p>
          <a:p>
            <a:pPr eaLnBrk="1" hangingPunct="1"/>
            <a:r>
              <a:rPr lang="ru-RU" dirty="0" smtClean="0"/>
              <a:t>первая квалификационная категория.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412776"/>
            <a:ext cx="56886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Балалайка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" y="0"/>
            <a:ext cx="9116182" cy="63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16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4" descr="C:\Users\%D0%94%D0%BE%D0%BC%D0%B0%D1%88%D0%BD%D0%B8%D0%B9\Desktop\5-balalaika-drawing.jpg.op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292"/>
            <a:ext cx="91435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9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Users\Домашний\Desktop\seamless-pattern-colorful-wooden-balalaikas-musical-instrument-balalaika-yellow-background-81495431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77"/>
            <a:ext cx="9144000" cy="683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398" y="1786425"/>
            <a:ext cx="87472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2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88640"/>
            <a:ext cx="781236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Треугольная доска,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на ней три волоска.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Волосок — тонкий,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Голосок звонкий.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струны, а звук какой!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переливами, живой.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Узнаю его в момент -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Самый русский инструмент.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78127" y="5568351"/>
            <a:ext cx="27186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Балалайка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Домашний\Desktop\1580205229_400x400-d0b1d0b0d0bbd0b0d0bbd0b0d0b9d0bad0b0_c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40" y="-20632"/>
            <a:ext cx="684076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14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39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давно жили бедные крестьяне и, чтобы скрасить свою трудную жизнь, придумали они интересный музыкальный инструмент, звучание которого очень полюбилось людям. Он играл на всех народных гуляньях и ярмарках. Под его веселые звуки пели, танцевали, играли. </a:t>
            </a:r>
            <a:r>
              <a:rPr lang="ru-RU" sz="2800" dirty="0"/>
              <a:t> Но вот как назвать его? Думали- думали и придумали.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311"/>
            <a:ext cx="4571999" cy="683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069" y="172562"/>
            <a:ext cx="4116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русском языке было такое слово «балакать», то есть разговаривать, болтать. Вот и назвали этот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инструмент балалайкой. Музыкантов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которые играют на балалайках, называют балалаечниками. </a:t>
            </a:r>
          </a:p>
        </p:txBody>
      </p:sp>
      <p:pic>
        <p:nvPicPr>
          <p:cNvPr id="7170" name="Picture 2" descr="https://dn6x9u2cng6j4.cloudfront.net/2013-02-16/95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001" y="-1"/>
            <a:ext cx="4941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069" y="5949280"/>
            <a:ext cx="4116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«Балалаечник»</a:t>
            </a:r>
            <a:endParaRPr lang="ru-RU" dirty="0"/>
          </a:p>
          <a:p>
            <a:pPr algn="ctr"/>
            <a:r>
              <a:rPr lang="ru-RU" u="sng" dirty="0">
                <a:latin typeface="Times New Roman" pitchFamily="18" charset="0"/>
                <a:cs typeface="Times New Roman" pitchFamily="18" charset="0"/>
                <a:hlinkClick r:id="rId3"/>
              </a:rPr>
              <a:t>Федот Васильевич 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  <a:hlinkClick r:id="rId3"/>
              </a:rPr>
              <a:t>Сычков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030845" cy="53101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3156" y="27781"/>
            <a:ext cx="90308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Корпус у балалайки треугольный. Изготавливают ее из дерева, чаще всего из ели, без единого гвоздя, а детали соединяют специальным клеем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437" y="0"/>
            <a:ext cx="405622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Тверской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области в городе Бежецке 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поставлен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первый памятник русской балалайке. А летом 2014г был установлен памятник и в  городе Севастополе.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истории балалайки были взлеты и были падения, но она продолжает жить и не зря у всех иностранцев является олицетворением русской культуры.</a:t>
            </a:r>
          </a:p>
        </p:txBody>
      </p:sp>
      <p:pic>
        <p:nvPicPr>
          <p:cNvPr id="8194" name="Picture 2" descr="C:\Users\Домашний\Desktop\637892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658" y="0"/>
            <a:ext cx="50538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1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C:\Users\%D0%94%D0%BE%D0%BC%D0%B0%D1%88%D0%BD%D0%B8%D0%B9\Desktop\1.jpg.op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C:\Users\%D0%94%D0%BE%D0%BC%D0%B0%D1%88%D0%BD%D0%B8%D0%B9\Desktop\1.jpg.opdownloa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45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" y="-10754"/>
            <a:ext cx="9131545" cy="639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5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179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Катерина</cp:lastModifiedBy>
  <cp:revision>11</cp:revision>
  <dcterms:created xsi:type="dcterms:W3CDTF">2022-07-12T09:30:02Z</dcterms:created>
  <dcterms:modified xsi:type="dcterms:W3CDTF">2022-08-20T13:33:09Z</dcterms:modified>
</cp:coreProperties>
</file>