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0" r:id="rId3"/>
    <p:sldId id="289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8" d="100"/>
          <a:sy n="118" d="100"/>
        </p:scale>
        <p:origin x="-588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4420-42C5-4A54-8F02-E0BBB1B0C9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3F7B8-F5D5-4FDC-A5D9-0575C43E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4420-42C5-4A54-8F02-E0BBB1B0C9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3F7B8-F5D5-4FDC-A5D9-0575C43E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4420-42C5-4A54-8F02-E0BBB1B0C9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3F7B8-F5D5-4FDC-A5D9-0575C43E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4420-42C5-4A54-8F02-E0BBB1B0C9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3F7B8-F5D5-4FDC-A5D9-0575C43E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4420-42C5-4A54-8F02-E0BBB1B0C9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3F7B8-F5D5-4FDC-A5D9-0575C43E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4420-42C5-4A54-8F02-E0BBB1B0C9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3F7B8-F5D5-4FDC-A5D9-0575C43E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4420-42C5-4A54-8F02-E0BBB1B0C9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3F7B8-F5D5-4FDC-A5D9-0575C43E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4420-42C5-4A54-8F02-E0BBB1B0C9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3F7B8-F5D5-4FDC-A5D9-0575C43E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4420-42C5-4A54-8F02-E0BBB1B0C9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3F7B8-F5D5-4FDC-A5D9-0575C43E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4420-42C5-4A54-8F02-E0BBB1B0C9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3F7B8-F5D5-4FDC-A5D9-0575C43E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4420-42C5-4A54-8F02-E0BBB1B0C9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3F7B8-F5D5-4FDC-A5D9-0575C43E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24420-42C5-4A54-8F02-E0BBB1B0C9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3F7B8-F5D5-4FDC-A5D9-0575C43E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1\Downloads\basny-dedushki-krylova\Басни дедушки Крылова\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68144" cy="4401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1\Downloads\basny-dedushki-krylova\Басни дедушки Крылова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1\Downloads\basny-dedushki-krylova\Басни дедушки Крылова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1\Downloads\basny-dedushki-krylova\Басни дедушки Крылова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1\Downloads\basny-dedushki-krylova\Басни дедушки Крылова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1\Downloads\basny-dedushki-krylova\Басни дедушки Крылова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1\Downloads\basny-dedushki-krylova\Басни дедушки Крылова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Users\1\Downloads\basny-dedushki-krylova\Басни дедушки Крылова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1\Downloads\basny-dedushki-krylova\Басни дедушки Крылова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1\Downloads\basny-dedushki-krylova\Басни дедушки Крылова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C:\Users\1\Downloads\basny-dedushki-krylova\Басни дедушки Крылова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\Downloads\basny-dedushki-krylova\Басни дедушки Крылова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C:\Users\1\Downloads\basny-dedushki-krylova\Басни дедушки Крылова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C:\Users\1\Downloads\basny-dedushki-krylova\Басни дедушки Крылова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Users\1\Downloads\basny-dedushki-krylova\Басни дедушки Крылова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C:\Users\1\Downloads\basny-dedushki-krylova\Басни дедушки Крылова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C:\Users\1\Downloads\basny-dedushki-krylova\Басни дедушки Крылова\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C:\Users\1\Downloads\basny-dedushki-krylova\Басни дедушки Крылова\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C:\Users\1\Downloads\basny-dedushki-krylova\Басни дедушки Крылова\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5" descr="C:\Users\1\Downloads\basny-dedushki-krylova\Басни дедушки Крылова\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1\Downloads\basny-dedushki-krylova\Басни дедушки Крылова\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ownloads\basny-dedushki-krylova\Басни дедушки Крылова\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ownloads\basny-dedushki-krylova\Басни дедушки Крылова\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ownloads\basny-dedushki-krylova\Басни дедушки Крылова\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1\Downloads\basny-dedushki-krylova\Басни дедушки Крылова\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ownloads\basny-dedushki-krylova\Басни дедушки Крылова\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ownloads\basny-dedushki-krylova\Басни дедушки Крылова\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5" descr="C:\Users\1\Downloads\basny-dedushki-krylova\Басни дедушки Крылова\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ownloads\basny-dedushki-krylova\Басни дедушки Крылова\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ownloads\basny-dedushki-krylova\Басни дедушки Крылова\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wnloads\basny-dedushki-krylova\Басни дедушки Крылова\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ownloads\basny-dedushki-krylova\Басни дедушки Крылова\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ownloads\basny-dedushki-krylova\Басни дедушки Крылова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\Downloads\basny-dedushki-krylova\Басни дедушки Крылова\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ownloads\basny-dedushki-krylova\Басни дедушки Крылова\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1\Downloads\basny-dedushki-krylova\Басни дедушки Крылова\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Олег</cp:lastModifiedBy>
  <cp:revision>4</cp:revision>
  <dcterms:created xsi:type="dcterms:W3CDTF">2013-10-01T15:46:56Z</dcterms:created>
  <dcterms:modified xsi:type="dcterms:W3CDTF">2022-10-01T19:33:00Z</dcterms:modified>
</cp:coreProperties>
</file>