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7" r:id="rId2"/>
    <p:sldId id="256" r:id="rId3"/>
    <p:sldId id="263" r:id="rId4"/>
    <p:sldId id="266" r:id="rId5"/>
    <p:sldId id="265" r:id="rId6"/>
    <p:sldId id="267" r:id="rId7"/>
    <p:sldId id="269" r:id="rId8"/>
    <p:sldId id="271" r:id="rId9"/>
    <p:sldId id="272" r:id="rId10"/>
    <p:sldId id="274" r:id="rId11"/>
    <p:sldId id="275" r:id="rId12"/>
    <p:sldId id="277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EDB47F-2F26-49C6-A80A-53D5BE6CB432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3E4718-892B-4AE3-9967-27FAB95D1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esktop\uro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001056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1428728" y="3071810"/>
            <a:ext cx="678661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1286646" y="314245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8108975" y="3035297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2750331" y="3107529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037009" y="3107529"/>
            <a:ext cx="21352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322893" y="3106735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6608777" y="3107529"/>
            <a:ext cx="21352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олилиния 24"/>
          <p:cNvSpPr/>
          <p:nvPr/>
        </p:nvSpPr>
        <p:spPr>
          <a:xfrm>
            <a:off x="1426464" y="3102864"/>
            <a:ext cx="1429512" cy="265176"/>
          </a:xfrm>
          <a:custGeom>
            <a:avLst/>
            <a:gdLst>
              <a:gd name="connsiteX0" fmla="*/ 0 w 1429512"/>
              <a:gd name="connsiteY0" fmla="*/ 42672 h 265176"/>
              <a:gd name="connsiteX1" fmla="*/ 676656 w 1429512"/>
              <a:gd name="connsiteY1" fmla="*/ 262128 h 265176"/>
              <a:gd name="connsiteX2" fmla="*/ 1408176 w 1429512"/>
              <a:gd name="connsiteY2" fmla="*/ 24384 h 265176"/>
              <a:gd name="connsiteX3" fmla="*/ 1408176 w 1429512"/>
              <a:gd name="connsiteY3" fmla="*/ 24384 h 265176"/>
              <a:gd name="connsiteX4" fmla="*/ 1408176 w 1429512"/>
              <a:gd name="connsiteY4" fmla="*/ 24384 h 265176"/>
              <a:gd name="connsiteX5" fmla="*/ 1426464 w 1429512"/>
              <a:gd name="connsiteY5" fmla="*/ 6096 h 265176"/>
              <a:gd name="connsiteX6" fmla="*/ 1426464 w 1429512"/>
              <a:gd name="connsiteY6" fmla="*/ 60960 h 265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29512" h="265176">
                <a:moveTo>
                  <a:pt x="0" y="42672"/>
                </a:moveTo>
                <a:cubicBezTo>
                  <a:pt x="220980" y="153924"/>
                  <a:pt x="441960" y="265176"/>
                  <a:pt x="676656" y="262128"/>
                </a:cubicBezTo>
                <a:cubicBezTo>
                  <a:pt x="911352" y="259080"/>
                  <a:pt x="1408176" y="24384"/>
                  <a:pt x="1408176" y="24384"/>
                </a:cubicBezTo>
                <a:lnTo>
                  <a:pt x="1408176" y="24384"/>
                </a:lnTo>
                <a:lnTo>
                  <a:pt x="1408176" y="24384"/>
                </a:lnTo>
                <a:cubicBezTo>
                  <a:pt x="1411224" y="21336"/>
                  <a:pt x="1423416" y="0"/>
                  <a:pt x="1426464" y="6096"/>
                </a:cubicBezTo>
                <a:cubicBezTo>
                  <a:pt x="1429512" y="12192"/>
                  <a:pt x="1427988" y="36576"/>
                  <a:pt x="1426464" y="6096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928926" y="1643050"/>
            <a:ext cx="39305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34" name="Прямая соединительная линия 33"/>
          <p:cNvCxnSpPr>
            <a:stCxn id="32" idx="1"/>
            <a:endCxn id="32" idx="3"/>
          </p:cNvCxnSpPr>
          <p:nvPr/>
        </p:nvCxnSpPr>
        <p:spPr>
          <a:xfrm rot="10800000" flipH="1">
            <a:off x="2928926" y="2181659"/>
            <a:ext cx="3930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1928794" y="3429000"/>
            <a:ext cx="39305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40" name="Прямая соединительная линия 39"/>
          <p:cNvCxnSpPr>
            <a:stCxn id="37" idx="1"/>
            <a:endCxn id="37" idx="3"/>
          </p:cNvCxnSpPr>
          <p:nvPr/>
        </p:nvCxnSpPr>
        <p:spPr>
          <a:xfrm rot="10800000" flipH="1">
            <a:off x="1928794" y="3967609"/>
            <a:ext cx="3930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3500430" y="2000240"/>
            <a:ext cx="14766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(пирог)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285984" y="3643314"/>
            <a:ext cx="178594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(пудинг)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5" name="Дуга 44"/>
          <p:cNvSpPr/>
          <p:nvPr/>
        </p:nvSpPr>
        <p:spPr>
          <a:xfrm>
            <a:off x="1357290" y="1428736"/>
            <a:ext cx="6858048" cy="857256"/>
          </a:xfrm>
          <a:prstGeom prst="arc">
            <a:avLst>
              <a:gd name="adj1" fmla="val 10829936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000496" y="571480"/>
            <a:ext cx="152157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30 см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429256" y="500042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714744" y="4572008"/>
            <a:ext cx="6429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5143505" y="4572008"/>
            <a:ext cx="6429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361555" y="4813994"/>
            <a:ext cx="47655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&gt;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4643438" y="3071810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олилиния 50"/>
          <p:cNvSpPr/>
          <p:nvPr/>
        </p:nvSpPr>
        <p:spPr>
          <a:xfrm>
            <a:off x="1444752" y="2648712"/>
            <a:ext cx="3346704" cy="423672"/>
          </a:xfrm>
          <a:custGeom>
            <a:avLst/>
            <a:gdLst>
              <a:gd name="connsiteX0" fmla="*/ 0 w 3346704"/>
              <a:gd name="connsiteY0" fmla="*/ 405384 h 423672"/>
              <a:gd name="connsiteX1" fmla="*/ 1828800 w 3346704"/>
              <a:gd name="connsiteY1" fmla="*/ 3048 h 423672"/>
              <a:gd name="connsiteX2" fmla="*/ 3346704 w 3346704"/>
              <a:gd name="connsiteY2" fmla="*/ 423672 h 423672"/>
              <a:gd name="connsiteX3" fmla="*/ 3346704 w 3346704"/>
              <a:gd name="connsiteY3" fmla="*/ 423672 h 423672"/>
              <a:gd name="connsiteX4" fmla="*/ 3328416 w 3346704"/>
              <a:gd name="connsiteY4" fmla="*/ 387096 h 423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46704" h="423672">
                <a:moveTo>
                  <a:pt x="0" y="405384"/>
                </a:moveTo>
                <a:cubicBezTo>
                  <a:pt x="635508" y="202692"/>
                  <a:pt x="1271016" y="0"/>
                  <a:pt x="1828800" y="3048"/>
                </a:cubicBezTo>
                <a:cubicBezTo>
                  <a:pt x="2386584" y="6096"/>
                  <a:pt x="3346704" y="423672"/>
                  <a:pt x="3346704" y="423672"/>
                </a:cubicBezTo>
                <a:lnTo>
                  <a:pt x="3346704" y="423672"/>
                </a:lnTo>
                <a:lnTo>
                  <a:pt x="3328416" y="387096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714356"/>
            <a:ext cx="7062263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914400" indent="-914400" algn="ctr">
              <a:buAutoNum type="arabicParenR"/>
            </a:pP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: 2 = 15 (см )</a:t>
            </a:r>
          </a:p>
          <a:p>
            <a:pPr marL="914400" indent="-914400" algn="ctr">
              <a:buAutoNum type="arabicParenR"/>
            </a:pP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30 : 5 = 6 (см )</a:t>
            </a:r>
          </a:p>
          <a:p>
            <a:pPr marL="914400" indent="-914400" algn="ctr">
              <a:buAutoNum type="arabicParenR"/>
            </a:pP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15 – 6 = 9 (см )</a:t>
            </a:r>
          </a:p>
          <a:p>
            <a:pPr marL="914400" indent="-914400" algn="ctr">
              <a:buAutoNum type="arabicParenR"/>
            </a:pPr>
            <a:endParaRPr lang="ru-RU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marL="914400" indent="-91440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Ответ: площадь пирога больше на 9 см .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57950" y="642918"/>
            <a:ext cx="53572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57950" y="1500174"/>
            <a:ext cx="56158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57950" y="2285992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5572140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428992" y="4000504"/>
            <a:ext cx="1000132" cy="6429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14348" y="2786058"/>
            <a:ext cx="1071570" cy="71279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714744" y="5786454"/>
            <a:ext cx="1000132" cy="7143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357422" y="4786322"/>
            <a:ext cx="1000132" cy="6429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714348" y="1571612"/>
            <a:ext cx="1071570" cy="78581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00298" y="428604"/>
            <a:ext cx="1143008" cy="85725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285720" y="5657671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89125" algn="l"/>
              </a:tabLst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46 : 15 = 	     (ост. 1)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891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271462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9 = 4 (ост. 3)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5720" y="357166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5750" algn="l"/>
              </a:tabLst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81 : 	            = 27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57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1500174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6425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           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2 = 31 (ост. 1)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64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3857628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6425" algn="l"/>
                <a:tab pos="1520825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64 : 4 =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6425" algn="l"/>
                <a:tab pos="15208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357158" y="4714884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6425" algn="l"/>
                <a:tab pos="1520825" algn="l"/>
              </a:tabLst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5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98 : 	         = 3 (ост. 2)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00298" y="428604"/>
            <a:ext cx="10715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4348" y="1500174"/>
            <a:ext cx="110109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63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85786" y="264318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39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500430" y="392906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16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428860" y="464344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000496" y="564357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33350"/>
            <a:ext cx="5000660" cy="6589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 стрелкой 4"/>
          <p:cNvCxnSpPr/>
          <p:nvPr/>
        </p:nvCxnSpPr>
        <p:spPr>
          <a:xfrm>
            <a:off x="1000100" y="4214818"/>
            <a:ext cx="721523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428597" y="3071809"/>
            <a:ext cx="14287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000100" y="414338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072462" y="414338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7929586" y="3000372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 flipH="1" flipV="1">
            <a:off x="4572000" y="414338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786183" y="3071809"/>
            <a:ext cx="15716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1857356" y="0"/>
            <a:ext cx="10001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6" name="Прямая соединительная линия 15"/>
          <p:cNvCxnSpPr>
            <a:stCxn id="11" idx="1"/>
            <a:endCxn id="11" idx="3"/>
          </p:cNvCxnSpPr>
          <p:nvPr/>
        </p:nvCxnSpPr>
        <p:spPr>
          <a:xfrm rot="10800000" flipH="1">
            <a:off x="1857356" y="877163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1928794" y="1571612"/>
            <a:ext cx="92869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26" name="Прямая соединительная линия 25"/>
          <p:cNvCxnSpPr>
            <a:stCxn id="22" idx="1"/>
            <a:endCxn id="22" idx="3"/>
          </p:cNvCxnSpPr>
          <p:nvPr/>
        </p:nvCxnSpPr>
        <p:spPr>
          <a:xfrm rot="10800000" flipH="1">
            <a:off x="1928794" y="2448775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714349" y="357166"/>
            <a:ext cx="9286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1.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14349" y="2000240"/>
            <a:ext cx="10001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2.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857225" y="3571876"/>
            <a:ext cx="78581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3.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000232" y="3214686"/>
            <a:ext cx="78581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52" name="Прямая соединительная линия 51"/>
          <p:cNvCxnSpPr>
            <a:stCxn id="50" idx="1"/>
          </p:cNvCxnSpPr>
          <p:nvPr/>
        </p:nvCxnSpPr>
        <p:spPr>
          <a:xfrm rot="10800000" flipH="1">
            <a:off x="2000232" y="4071951"/>
            <a:ext cx="785818" cy="198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Прямоугольник 60"/>
          <p:cNvSpPr/>
          <p:nvPr/>
        </p:nvSpPr>
        <p:spPr>
          <a:xfrm>
            <a:off x="714348" y="5214950"/>
            <a:ext cx="1143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4.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1928794" y="4857760"/>
            <a:ext cx="92869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64" name="Прямая соединительная линия 63"/>
          <p:cNvCxnSpPr>
            <a:stCxn id="62" idx="1"/>
            <a:endCxn id="62" idx="3"/>
          </p:cNvCxnSpPr>
          <p:nvPr/>
        </p:nvCxnSpPr>
        <p:spPr>
          <a:xfrm rot="10800000" flipH="1">
            <a:off x="1928794" y="5734923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Прямоугольник 81"/>
          <p:cNvSpPr/>
          <p:nvPr/>
        </p:nvSpPr>
        <p:spPr>
          <a:xfrm>
            <a:off x="2786050" y="5072073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;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3000364" y="4857760"/>
            <a:ext cx="164307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>
            <a:off x="3286116" y="5715016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Прямоугольник 110"/>
          <p:cNvSpPr/>
          <p:nvPr/>
        </p:nvSpPr>
        <p:spPr>
          <a:xfrm>
            <a:off x="3929058" y="5072074"/>
            <a:ext cx="12858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;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4357686" y="4857760"/>
            <a:ext cx="200026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14" name="Прямая соединительная линия 113"/>
          <p:cNvCxnSpPr/>
          <p:nvPr/>
        </p:nvCxnSpPr>
        <p:spPr>
          <a:xfrm>
            <a:off x="4929190" y="5715016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Прямоугольник 120"/>
          <p:cNvSpPr/>
          <p:nvPr/>
        </p:nvSpPr>
        <p:spPr>
          <a:xfrm>
            <a:off x="5786446" y="5000636"/>
            <a:ext cx="10715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2071671" y="4857760"/>
            <a:ext cx="6429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4572000" y="4857760"/>
            <a:ext cx="15716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1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1714480" y="2000240"/>
            <a:ext cx="62865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4501356" y="2070884"/>
            <a:ext cx="28495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7893867" y="196452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1570810" y="1928802"/>
            <a:ext cx="28654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3071008" y="2000240"/>
            <a:ext cx="28654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6215868" y="2000240"/>
            <a:ext cx="28495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Дуга 50"/>
          <p:cNvSpPr/>
          <p:nvPr/>
        </p:nvSpPr>
        <p:spPr>
          <a:xfrm>
            <a:off x="1714480" y="1071546"/>
            <a:ext cx="6286544" cy="642942"/>
          </a:xfrm>
          <a:prstGeom prst="arc">
            <a:avLst>
              <a:gd name="adj1" fmla="val 10780949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929058" y="357166"/>
            <a:ext cx="15001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 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4" name="Полилиния 53"/>
          <p:cNvSpPr/>
          <p:nvPr/>
        </p:nvSpPr>
        <p:spPr>
          <a:xfrm>
            <a:off x="1714480" y="2000240"/>
            <a:ext cx="1571636" cy="279664"/>
          </a:xfrm>
          <a:custGeom>
            <a:avLst/>
            <a:gdLst>
              <a:gd name="connsiteX0" fmla="*/ 0 w 1581912"/>
              <a:gd name="connsiteY0" fmla="*/ 0 h 213360"/>
              <a:gd name="connsiteX1" fmla="*/ 749808 w 1581912"/>
              <a:gd name="connsiteY1" fmla="*/ 201168 h 213360"/>
              <a:gd name="connsiteX2" fmla="*/ 1463040 w 1581912"/>
              <a:gd name="connsiteY2" fmla="*/ 73152 h 213360"/>
              <a:gd name="connsiteX3" fmla="*/ 1463040 w 1581912"/>
              <a:gd name="connsiteY3" fmla="*/ 54864 h 21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1912" h="213360">
                <a:moveTo>
                  <a:pt x="0" y="0"/>
                </a:moveTo>
                <a:cubicBezTo>
                  <a:pt x="252984" y="94488"/>
                  <a:pt x="505968" y="188976"/>
                  <a:pt x="749808" y="201168"/>
                </a:cubicBezTo>
                <a:cubicBezTo>
                  <a:pt x="993648" y="213360"/>
                  <a:pt x="1344168" y="97536"/>
                  <a:pt x="1463040" y="73152"/>
                </a:cubicBezTo>
                <a:cubicBezTo>
                  <a:pt x="1581912" y="48768"/>
                  <a:pt x="1522476" y="51816"/>
                  <a:pt x="1463040" y="5486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1000101" y="1928802"/>
            <a:ext cx="121444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1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>
            <a:off x="1357290" y="2857496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Прямоугольник 64"/>
          <p:cNvSpPr/>
          <p:nvPr/>
        </p:nvSpPr>
        <p:spPr>
          <a:xfrm>
            <a:off x="1785917" y="2285992"/>
            <a:ext cx="21431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- 24 л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500035" y="1285860"/>
            <a:ext cx="8572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71" name="Прямая соединительная линия 70"/>
          <p:cNvCxnSpPr/>
          <p:nvPr/>
        </p:nvCxnSpPr>
        <p:spPr>
          <a:xfrm>
            <a:off x="1714480" y="5072074"/>
            <a:ext cx="62865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5400000" flipH="1" flipV="1">
            <a:off x="1714480" y="5072074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5400000">
            <a:off x="1607323" y="5107793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5400000">
            <a:off x="7894661" y="503556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Дуга 82"/>
          <p:cNvSpPr/>
          <p:nvPr/>
        </p:nvSpPr>
        <p:spPr>
          <a:xfrm>
            <a:off x="1785918" y="4143380"/>
            <a:ext cx="6143668" cy="785818"/>
          </a:xfrm>
          <a:prstGeom prst="arc">
            <a:avLst>
              <a:gd name="adj1" fmla="val 10738283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5" name="Прямая соединительная линия 84"/>
          <p:cNvCxnSpPr/>
          <p:nvPr/>
        </p:nvCxnSpPr>
        <p:spPr>
          <a:xfrm rot="5400000">
            <a:off x="4644232" y="5071280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5400000">
            <a:off x="6357950" y="507207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5400000">
            <a:off x="3107918" y="5107396"/>
            <a:ext cx="21431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Прямоугольник 94"/>
          <p:cNvSpPr/>
          <p:nvPr/>
        </p:nvSpPr>
        <p:spPr>
          <a:xfrm>
            <a:off x="3143240" y="3428999"/>
            <a:ext cx="32147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24 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0" name="Полилиния 99"/>
          <p:cNvSpPr/>
          <p:nvPr/>
        </p:nvSpPr>
        <p:spPr>
          <a:xfrm>
            <a:off x="1737360" y="5053584"/>
            <a:ext cx="1600200" cy="307848"/>
          </a:xfrm>
          <a:custGeom>
            <a:avLst/>
            <a:gdLst>
              <a:gd name="connsiteX0" fmla="*/ 0 w 1600200"/>
              <a:gd name="connsiteY0" fmla="*/ 30480 h 307848"/>
              <a:gd name="connsiteX1" fmla="*/ 749808 w 1600200"/>
              <a:gd name="connsiteY1" fmla="*/ 304800 h 307848"/>
              <a:gd name="connsiteX2" fmla="*/ 1481328 w 1600200"/>
              <a:gd name="connsiteY2" fmla="*/ 48768 h 307848"/>
              <a:gd name="connsiteX3" fmla="*/ 1463040 w 1600200"/>
              <a:gd name="connsiteY3" fmla="*/ 12192 h 307848"/>
              <a:gd name="connsiteX4" fmla="*/ 1481328 w 1600200"/>
              <a:gd name="connsiteY4" fmla="*/ 30480 h 307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0200" h="307848">
                <a:moveTo>
                  <a:pt x="0" y="30480"/>
                </a:moveTo>
                <a:cubicBezTo>
                  <a:pt x="251460" y="166116"/>
                  <a:pt x="502920" y="301752"/>
                  <a:pt x="749808" y="304800"/>
                </a:cubicBezTo>
                <a:cubicBezTo>
                  <a:pt x="996696" y="307848"/>
                  <a:pt x="1362456" y="97536"/>
                  <a:pt x="1481328" y="48768"/>
                </a:cubicBezTo>
                <a:cubicBezTo>
                  <a:pt x="1600200" y="0"/>
                  <a:pt x="1463040" y="15240"/>
                  <a:pt x="1463040" y="12192"/>
                </a:cubicBezTo>
                <a:cubicBezTo>
                  <a:pt x="1463040" y="9144"/>
                  <a:pt x="1472184" y="19812"/>
                  <a:pt x="1481328" y="3048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Прямоугольник 100"/>
          <p:cNvSpPr/>
          <p:nvPr/>
        </p:nvSpPr>
        <p:spPr>
          <a:xfrm>
            <a:off x="1071538" y="5103674"/>
            <a:ext cx="107157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1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cxnSp>
        <p:nvCxnSpPr>
          <p:cNvPr id="103" name="Прямая соединительная линия 102"/>
          <p:cNvCxnSpPr/>
          <p:nvPr/>
        </p:nvCxnSpPr>
        <p:spPr>
          <a:xfrm flipV="1">
            <a:off x="1285852" y="6000768"/>
            <a:ext cx="64294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Прямоугольник 105"/>
          <p:cNvSpPr/>
          <p:nvPr/>
        </p:nvSpPr>
        <p:spPr>
          <a:xfrm>
            <a:off x="2000232" y="5500701"/>
            <a:ext cx="15001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- ? л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357158" y="4500570"/>
            <a:ext cx="121444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071546"/>
            <a:ext cx="7772400" cy="21717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500438"/>
            <a:ext cx="7715304" cy="21383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1571612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3108" y="1285860"/>
            <a:ext cx="7143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728" y="1571612"/>
            <a:ext cx="721523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 = 96 (л)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8663" y="3857628"/>
            <a:ext cx="778674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Ответ: объем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бочки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 водой равен 96 литрам.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1714480" y="2000240"/>
            <a:ext cx="62865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4501356" y="2070884"/>
            <a:ext cx="28495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7893867" y="196452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1570810" y="1928802"/>
            <a:ext cx="28654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3071008" y="2000240"/>
            <a:ext cx="28654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6215868" y="2000240"/>
            <a:ext cx="28495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Дуга 50"/>
          <p:cNvSpPr/>
          <p:nvPr/>
        </p:nvSpPr>
        <p:spPr>
          <a:xfrm>
            <a:off x="1714480" y="1071546"/>
            <a:ext cx="6286544" cy="642942"/>
          </a:xfrm>
          <a:prstGeom prst="arc">
            <a:avLst>
              <a:gd name="adj1" fmla="val 10780949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929058" y="357166"/>
            <a:ext cx="15001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 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4" name="Полилиния 53"/>
          <p:cNvSpPr/>
          <p:nvPr/>
        </p:nvSpPr>
        <p:spPr>
          <a:xfrm>
            <a:off x="1714480" y="2000240"/>
            <a:ext cx="1571636" cy="279664"/>
          </a:xfrm>
          <a:custGeom>
            <a:avLst/>
            <a:gdLst>
              <a:gd name="connsiteX0" fmla="*/ 0 w 1581912"/>
              <a:gd name="connsiteY0" fmla="*/ 0 h 213360"/>
              <a:gd name="connsiteX1" fmla="*/ 749808 w 1581912"/>
              <a:gd name="connsiteY1" fmla="*/ 201168 h 213360"/>
              <a:gd name="connsiteX2" fmla="*/ 1463040 w 1581912"/>
              <a:gd name="connsiteY2" fmla="*/ 73152 h 213360"/>
              <a:gd name="connsiteX3" fmla="*/ 1463040 w 1581912"/>
              <a:gd name="connsiteY3" fmla="*/ 54864 h 21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1912" h="213360">
                <a:moveTo>
                  <a:pt x="0" y="0"/>
                </a:moveTo>
                <a:cubicBezTo>
                  <a:pt x="252984" y="94488"/>
                  <a:pt x="505968" y="188976"/>
                  <a:pt x="749808" y="201168"/>
                </a:cubicBezTo>
                <a:cubicBezTo>
                  <a:pt x="993648" y="213360"/>
                  <a:pt x="1344168" y="97536"/>
                  <a:pt x="1463040" y="73152"/>
                </a:cubicBezTo>
                <a:cubicBezTo>
                  <a:pt x="1581912" y="48768"/>
                  <a:pt x="1522476" y="51816"/>
                  <a:pt x="1463040" y="5486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1000101" y="1928802"/>
            <a:ext cx="121444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1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>
            <a:off x="1357290" y="2857496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Прямоугольник 64"/>
          <p:cNvSpPr/>
          <p:nvPr/>
        </p:nvSpPr>
        <p:spPr>
          <a:xfrm>
            <a:off x="1785917" y="2285992"/>
            <a:ext cx="21431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- 24 л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500035" y="1285860"/>
            <a:ext cx="8572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71" name="Прямая соединительная линия 70"/>
          <p:cNvCxnSpPr/>
          <p:nvPr/>
        </p:nvCxnSpPr>
        <p:spPr>
          <a:xfrm>
            <a:off x="1714480" y="5072074"/>
            <a:ext cx="62865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5400000" flipH="1" flipV="1">
            <a:off x="1714480" y="5072074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5400000">
            <a:off x="1607323" y="5107793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5400000">
            <a:off x="7894661" y="503556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Дуга 82"/>
          <p:cNvSpPr/>
          <p:nvPr/>
        </p:nvSpPr>
        <p:spPr>
          <a:xfrm>
            <a:off x="1785918" y="4143380"/>
            <a:ext cx="6143668" cy="785818"/>
          </a:xfrm>
          <a:prstGeom prst="arc">
            <a:avLst>
              <a:gd name="adj1" fmla="val 10738283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5" name="Прямая соединительная линия 84"/>
          <p:cNvCxnSpPr/>
          <p:nvPr/>
        </p:nvCxnSpPr>
        <p:spPr>
          <a:xfrm rot="5400000">
            <a:off x="4644232" y="5071280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5400000">
            <a:off x="6357950" y="507207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5400000">
            <a:off x="3107918" y="5107396"/>
            <a:ext cx="21431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Прямоугольник 94"/>
          <p:cNvSpPr/>
          <p:nvPr/>
        </p:nvSpPr>
        <p:spPr>
          <a:xfrm>
            <a:off x="3143240" y="3428999"/>
            <a:ext cx="32147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24 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0" name="Полилиния 99"/>
          <p:cNvSpPr/>
          <p:nvPr/>
        </p:nvSpPr>
        <p:spPr>
          <a:xfrm>
            <a:off x="1737360" y="5053584"/>
            <a:ext cx="1600200" cy="307848"/>
          </a:xfrm>
          <a:custGeom>
            <a:avLst/>
            <a:gdLst>
              <a:gd name="connsiteX0" fmla="*/ 0 w 1600200"/>
              <a:gd name="connsiteY0" fmla="*/ 30480 h 307848"/>
              <a:gd name="connsiteX1" fmla="*/ 749808 w 1600200"/>
              <a:gd name="connsiteY1" fmla="*/ 304800 h 307848"/>
              <a:gd name="connsiteX2" fmla="*/ 1481328 w 1600200"/>
              <a:gd name="connsiteY2" fmla="*/ 48768 h 307848"/>
              <a:gd name="connsiteX3" fmla="*/ 1463040 w 1600200"/>
              <a:gd name="connsiteY3" fmla="*/ 12192 h 307848"/>
              <a:gd name="connsiteX4" fmla="*/ 1481328 w 1600200"/>
              <a:gd name="connsiteY4" fmla="*/ 30480 h 307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0200" h="307848">
                <a:moveTo>
                  <a:pt x="0" y="30480"/>
                </a:moveTo>
                <a:cubicBezTo>
                  <a:pt x="251460" y="166116"/>
                  <a:pt x="502920" y="301752"/>
                  <a:pt x="749808" y="304800"/>
                </a:cubicBezTo>
                <a:cubicBezTo>
                  <a:pt x="996696" y="307848"/>
                  <a:pt x="1362456" y="97536"/>
                  <a:pt x="1481328" y="48768"/>
                </a:cubicBezTo>
                <a:cubicBezTo>
                  <a:pt x="1600200" y="0"/>
                  <a:pt x="1463040" y="15240"/>
                  <a:pt x="1463040" y="12192"/>
                </a:cubicBezTo>
                <a:cubicBezTo>
                  <a:pt x="1463040" y="9144"/>
                  <a:pt x="1472184" y="19812"/>
                  <a:pt x="1481328" y="3048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Прямоугольник 100"/>
          <p:cNvSpPr/>
          <p:nvPr/>
        </p:nvSpPr>
        <p:spPr>
          <a:xfrm>
            <a:off x="1071538" y="5103674"/>
            <a:ext cx="107157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1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cxnSp>
        <p:nvCxnSpPr>
          <p:cNvPr id="103" name="Прямая соединительная линия 102"/>
          <p:cNvCxnSpPr/>
          <p:nvPr/>
        </p:nvCxnSpPr>
        <p:spPr>
          <a:xfrm flipV="1">
            <a:off x="1285852" y="6000768"/>
            <a:ext cx="64294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Прямоугольник 105"/>
          <p:cNvSpPr/>
          <p:nvPr/>
        </p:nvSpPr>
        <p:spPr>
          <a:xfrm>
            <a:off x="2000232" y="5500701"/>
            <a:ext cx="15001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- ? л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357158" y="4500570"/>
            <a:ext cx="121444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Прочитать задачу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Выделить известные данные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Выделить вопрос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Записать условие в виде схемы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Записать решение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Записать ответ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1428728" y="3071810"/>
            <a:ext cx="678661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1286646" y="314245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8108975" y="3035297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2750331" y="3107529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037009" y="3107529"/>
            <a:ext cx="21352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322893" y="3106735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6608777" y="3107529"/>
            <a:ext cx="21352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олилиния 24"/>
          <p:cNvSpPr/>
          <p:nvPr/>
        </p:nvSpPr>
        <p:spPr>
          <a:xfrm>
            <a:off x="1426464" y="3102864"/>
            <a:ext cx="1429512" cy="265176"/>
          </a:xfrm>
          <a:custGeom>
            <a:avLst/>
            <a:gdLst>
              <a:gd name="connsiteX0" fmla="*/ 0 w 1429512"/>
              <a:gd name="connsiteY0" fmla="*/ 42672 h 265176"/>
              <a:gd name="connsiteX1" fmla="*/ 676656 w 1429512"/>
              <a:gd name="connsiteY1" fmla="*/ 262128 h 265176"/>
              <a:gd name="connsiteX2" fmla="*/ 1408176 w 1429512"/>
              <a:gd name="connsiteY2" fmla="*/ 24384 h 265176"/>
              <a:gd name="connsiteX3" fmla="*/ 1408176 w 1429512"/>
              <a:gd name="connsiteY3" fmla="*/ 24384 h 265176"/>
              <a:gd name="connsiteX4" fmla="*/ 1408176 w 1429512"/>
              <a:gd name="connsiteY4" fmla="*/ 24384 h 265176"/>
              <a:gd name="connsiteX5" fmla="*/ 1426464 w 1429512"/>
              <a:gd name="connsiteY5" fmla="*/ 6096 h 265176"/>
              <a:gd name="connsiteX6" fmla="*/ 1426464 w 1429512"/>
              <a:gd name="connsiteY6" fmla="*/ 60960 h 265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29512" h="265176">
                <a:moveTo>
                  <a:pt x="0" y="42672"/>
                </a:moveTo>
                <a:cubicBezTo>
                  <a:pt x="220980" y="153924"/>
                  <a:pt x="441960" y="265176"/>
                  <a:pt x="676656" y="262128"/>
                </a:cubicBezTo>
                <a:cubicBezTo>
                  <a:pt x="911352" y="259080"/>
                  <a:pt x="1408176" y="24384"/>
                  <a:pt x="1408176" y="24384"/>
                </a:cubicBezTo>
                <a:lnTo>
                  <a:pt x="1408176" y="24384"/>
                </a:lnTo>
                <a:lnTo>
                  <a:pt x="1408176" y="24384"/>
                </a:lnTo>
                <a:cubicBezTo>
                  <a:pt x="1411224" y="21336"/>
                  <a:pt x="1423416" y="0"/>
                  <a:pt x="1426464" y="6096"/>
                </a:cubicBezTo>
                <a:cubicBezTo>
                  <a:pt x="1429512" y="12192"/>
                  <a:pt x="1427988" y="36576"/>
                  <a:pt x="1426464" y="6096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1999438" y="3071810"/>
            <a:ext cx="28654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олилиния 30"/>
          <p:cNvSpPr/>
          <p:nvPr/>
        </p:nvSpPr>
        <p:spPr>
          <a:xfrm>
            <a:off x="1426464" y="2788920"/>
            <a:ext cx="713232" cy="246888"/>
          </a:xfrm>
          <a:custGeom>
            <a:avLst/>
            <a:gdLst>
              <a:gd name="connsiteX0" fmla="*/ 0 w 713232"/>
              <a:gd name="connsiteY0" fmla="*/ 246888 h 246888"/>
              <a:gd name="connsiteX1" fmla="*/ 329184 w 713232"/>
              <a:gd name="connsiteY1" fmla="*/ 9144 h 246888"/>
              <a:gd name="connsiteX2" fmla="*/ 713232 w 713232"/>
              <a:gd name="connsiteY2" fmla="*/ 192024 h 246888"/>
              <a:gd name="connsiteX3" fmla="*/ 713232 w 713232"/>
              <a:gd name="connsiteY3" fmla="*/ 192024 h 246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232" h="246888">
                <a:moveTo>
                  <a:pt x="0" y="246888"/>
                </a:moveTo>
                <a:cubicBezTo>
                  <a:pt x="105156" y="132588"/>
                  <a:pt x="210312" y="18288"/>
                  <a:pt x="329184" y="9144"/>
                </a:cubicBezTo>
                <a:cubicBezTo>
                  <a:pt x="448056" y="0"/>
                  <a:pt x="713232" y="192024"/>
                  <a:pt x="713232" y="192024"/>
                </a:cubicBezTo>
                <a:lnTo>
                  <a:pt x="713232" y="19202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571604" y="1857364"/>
            <a:ext cx="39305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34" name="Прямая соединительная линия 33"/>
          <p:cNvCxnSpPr>
            <a:stCxn id="32" idx="1"/>
            <a:endCxn id="32" idx="3"/>
          </p:cNvCxnSpPr>
          <p:nvPr/>
        </p:nvCxnSpPr>
        <p:spPr>
          <a:xfrm rot="10800000" flipH="1">
            <a:off x="1571604" y="2395973"/>
            <a:ext cx="3930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1928794" y="3429000"/>
            <a:ext cx="39305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40" name="Прямая соединительная линия 39"/>
          <p:cNvCxnSpPr>
            <a:stCxn id="37" idx="1"/>
            <a:endCxn id="37" idx="3"/>
          </p:cNvCxnSpPr>
          <p:nvPr/>
        </p:nvCxnSpPr>
        <p:spPr>
          <a:xfrm rot="10800000" flipH="1">
            <a:off x="1928794" y="3967609"/>
            <a:ext cx="3930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2071670" y="2071678"/>
            <a:ext cx="14766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(пирог)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285984" y="3643314"/>
            <a:ext cx="178594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(пудинг)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5" name="Дуга 44"/>
          <p:cNvSpPr/>
          <p:nvPr/>
        </p:nvSpPr>
        <p:spPr>
          <a:xfrm>
            <a:off x="1357290" y="1428736"/>
            <a:ext cx="6858048" cy="857256"/>
          </a:xfrm>
          <a:prstGeom prst="arc">
            <a:avLst>
              <a:gd name="adj1" fmla="val 10829936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000496" y="571480"/>
            <a:ext cx="152157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30 см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429256" y="500042"/>
            <a:ext cx="31451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714744" y="4572008"/>
            <a:ext cx="6429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5143505" y="4572008"/>
            <a:ext cx="6429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361555" y="4813994"/>
            <a:ext cx="47655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&lt;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</TotalTime>
  <Words>206</Words>
  <PresentationFormat>Экран (4:3)</PresentationFormat>
  <Paragraphs>104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Олег</cp:lastModifiedBy>
  <cp:revision>45</cp:revision>
  <dcterms:created xsi:type="dcterms:W3CDTF">2017-11-14T18:38:14Z</dcterms:created>
  <dcterms:modified xsi:type="dcterms:W3CDTF">2017-11-17T02:52:29Z</dcterms:modified>
</cp:coreProperties>
</file>