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56" r:id="rId2"/>
    <p:sldId id="279" r:id="rId3"/>
    <p:sldId id="264" r:id="rId4"/>
    <p:sldId id="266" r:id="rId5"/>
    <p:sldId id="272" r:id="rId6"/>
    <p:sldId id="284" r:id="rId7"/>
    <p:sldId id="281" r:id="rId8"/>
    <p:sldId id="285" r:id="rId9"/>
    <p:sldId id="283" r:id="rId10"/>
    <p:sldId id="270" r:id="rId11"/>
    <p:sldId id="275" r:id="rId12"/>
    <p:sldId id="273" r:id="rId13"/>
    <p:sldId id="276" r:id="rId14"/>
    <p:sldId id="274" r:id="rId15"/>
    <p:sldId id="280" r:id="rId16"/>
    <p:sldId id="278" r:id="rId17"/>
    <p:sldId id="277" r:id="rId18"/>
    <p:sldId id="268" r:id="rId19"/>
    <p:sldId id="263" r:id="rId20"/>
    <p:sldId id="259" r:id="rId21"/>
    <p:sldId id="260" r:id="rId22"/>
    <p:sldId id="26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A60FD-7BB5-40C9-B9E8-7B4267258B92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6BE95-4458-4811-88DC-5A3B3F1C9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BE95-4458-4811-88DC-5A3B3F1C906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Использование схем при изучении решению простых задач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 в 1 классе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899938"/>
            <a:ext cx="9144000" cy="2958062"/>
          </a:xfrm>
          <a:solidFill>
            <a:srgbClr val="FFC000"/>
          </a:solidFill>
        </p:spPr>
        <p:txBody>
          <a:bodyPr/>
          <a:lstStyle/>
          <a:p>
            <a:pPr algn="ctr"/>
            <a:endParaRPr lang="ru-RU" dirty="0" smtClean="0"/>
          </a:p>
          <a:p>
            <a:pPr algn="r"/>
            <a:endParaRPr lang="ru-RU" b="1" dirty="0" smtClean="0">
              <a:solidFill>
                <a:srgbClr val="0070C0"/>
              </a:solidFill>
              <a:latin typeface="Calibri" pitchFamily="34" charset="0"/>
            </a:endParaRPr>
          </a:p>
          <a:p>
            <a:pPr algn="r"/>
            <a:r>
              <a:rPr lang="ru-RU" b="1" i="1" dirty="0" err="1" smtClean="0">
                <a:solidFill>
                  <a:srgbClr val="0070C0"/>
                </a:solidFill>
                <a:latin typeface="Calibri" pitchFamily="34" charset="0"/>
              </a:rPr>
              <a:t>Геворгян</a:t>
            </a:r>
            <a:r>
              <a:rPr lang="ru-RU" b="1" i="1" dirty="0" smtClean="0">
                <a:solidFill>
                  <a:srgbClr val="0070C0"/>
                </a:solidFill>
                <a:latin typeface="Calibri" pitchFamily="34" charset="0"/>
              </a:rPr>
              <a:t> Эмма </a:t>
            </a:r>
            <a:r>
              <a:rPr lang="ru-RU" b="1" i="1" dirty="0" err="1" smtClean="0">
                <a:solidFill>
                  <a:srgbClr val="0070C0"/>
                </a:solidFill>
                <a:latin typeface="Calibri" pitchFamily="34" charset="0"/>
              </a:rPr>
              <a:t>Лутвиковна</a:t>
            </a:r>
            <a:endParaRPr lang="ru-RU" b="1" i="1" dirty="0" smtClean="0">
              <a:solidFill>
                <a:srgbClr val="0070C0"/>
              </a:solidFill>
              <a:latin typeface="Calibri" pitchFamily="34" charset="0"/>
            </a:endParaRPr>
          </a:p>
          <a:p>
            <a:pPr algn="r"/>
            <a:r>
              <a:rPr lang="ru-RU" b="1" dirty="0" smtClean="0">
                <a:solidFill>
                  <a:srgbClr val="0070C0"/>
                </a:solidFill>
                <a:latin typeface="Calibri" pitchFamily="34" charset="0"/>
              </a:rPr>
              <a:t>учитель начальных классов</a:t>
            </a:r>
          </a:p>
          <a:p>
            <a:pPr algn="r"/>
            <a:r>
              <a:rPr lang="ru-RU" b="1" dirty="0" smtClean="0">
                <a:solidFill>
                  <a:srgbClr val="0070C0"/>
                </a:solidFill>
                <a:latin typeface="Calibri" pitchFamily="34" charset="0"/>
              </a:rPr>
              <a:t>МАОУ СОШ №17</a:t>
            </a:r>
          </a:p>
          <a:p>
            <a:pPr algn="r"/>
            <a:endParaRPr lang="ru-RU" b="1" i="1" dirty="0" smtClean="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:\Users\Komp\Downloads\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25252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Komp\Desktop\ЭММА\РМО\табл 9.7.jpg"/>
          <p:cNvPicPr/>
          <p:nvPr/>
        </p:nvPicPr>
        <p:blipFill>
          <a:blip r:embed="rId2" cstate="print"/>
          <a:srcRect l="74078" t="24198" r="1414" b="54029"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Komp\Desktop\ЭММА\РМО\табл 9.7.jpg"/>
          <p:cNvPicPr>
            <a:picLocks noGrp="1"/>
          </p:cNvPicPr>
          <p:nvPr>
            <p:ph idx="1"/>
          </p:nvPr>
        </p:nvPicPr>
        <p:blipFill>
          <a:blip r:embed="rId2" cstate="print"/>
          <a:srcRect l="49545" t="24577" r="25281" b="33209"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Komp\Desktop\ЭММА\РМО\табл 9.7.jpg"/>
          <p:cNvPicPr>
            <a:picLocks noGrp="1"/>
          </p:cNvPicPr>
          <p:nvPr>
            <p:ph idx="1"/>
          </p:nvPr>
        </p:nvPicPr>
        <p:blipFill>
          <a:blip r:embed="rId2" cstate="print"/>
          <a:srcRect l="1283" t="24802" r="74346" b="55461"/>
          <a:stretch>
            <a:fillRect/>
          </a:stretch>
        </p:blipFill>
        <p:spPr bwMode="auto">
          <a:xfrm>
            <a:off x="0" y="404665"/>
            <a:ext cx="9144000" cy="288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Komp\Desktop\ЭММА\РМО\табл 9.7.jpg"/>
          <p:cNvPicPr/>
          <p:nvPr/>
        </p:nvPicPr>
        <p:blipFill>
          <a:blip r:embed="rId2" cstate="print"/>
          <a:srcRect l="25655" t="24390" r="50134" b="54784"/>
          <a:stretch>
            <a:fillRect/>
          </a:stretch>
        </p:blipFill>
        <p:spPr bwMode="auto">
          <a:xfrm>
            <a:off x="0" y="3212976"/>
            <a:ext cx="9144000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Komp\Desktop\ЭММА\РМО\табл 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C:\Users\Komp\Downloads\1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Komp\Downloads\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0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3999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5628" r="14408"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Komp\Downloads\1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Komp\Downloads\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0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Komp\Desktop\ЭММА\РМО\табл 9.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3999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Komp\Desktop\ЭММА\РМО\табл 8.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3999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Komp\Desktop\ЭММА\РМО\табл 9.6.jpg"/>
          <p:cNvPicPr/>
          <p:nvPr/>
        </p:nvPicPr>
        <p:blipFill>
          <a:blip r:embed="rId2" cstate="print"/>
          <a:srcRect t="4724" r="-17" b="8661"/>
          <a:stretch>
            <a:fillRect/>
          </a:stretch>
        </p:blipFill>
        <p:spPr bwMode="auto">
          <a:xfrm>
            <a:off x="0" y="404664"/>
            <a:ext cx="9144000" cy="6453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Komp\Desktop\ЭММА\РМО\табл 9.jpg"/>
          <p:cNvPicPr/>
          <p:nvPr/>
        </p:nvPicPr>
        <p:blipFill>
          <a:blip r:embed="rId2" cstate="print"/>
          <a:srcRect r="1467" b="13596"/>
          <a:stretch>
            <a:fillRect/>
          </a:stretch>
        </p:blipFill>
        <p:spPr bwMode="auto">
          <a:xfrm>
            <a:off x="0" y="332656"/>
            <a:ext cx="9143999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Komp\Desktop\ЭММА\РМО\табл 9.9.jpg"/>
          <p:cNvPicPr/>
          <p:nvPr/>
        </p:nvPicPr>
        <p:blipFill>
          <a:blip r:embed="rId2" cstate="print"/>
          <a:srcRect r="75" b="9058"/>
          <a:stretch>
            <a:fillRect/>
          </a:stretch>
        </p:blipFill>
        <p:spPr bwMode="auto">
          <a:xfrm>
            <a:off x="0" y="548680"/>
            <a:ext cx="9143999" cy="6309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1"/>
            <a:ext cx="852919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93520"/>
            <a:ext cx="3888432" cy="3527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496943"/>
            <a:ext cx="4488359" cy="3524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</TotalTime>
  <Words>18</Words>
  <Application>Microsoft Office PowerPoint</Application>
  <PresentationFormat>Экран (4:3)</PresentationFormat>
  <Paragraphs>7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Городская</vt:lpstr>
      <vt:lpstr>Использование схем при изучении решению простых задач  в 1 классе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схем при изучении решению простых задач  в 1 классе</dc:title>
  <dc:creator>Komp</dc:creator>
  <cp:lastModifiedBy>Komp</cp:lastModifiedBy>
  <cp:revision>43</cp:revision>
  <dcterms:created xsi:type="dcterms:W3CDTF">2018-10-28T17:06:26Z</dcterms:created>
  <dcterms:modified xsi:type="dcterms:W3CDTF">2018-11-07T18:29:48Z</dcterms:modified>
</cp:coreProperties>
</file>