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6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24EDA9C-08ED-479B-831E-B7B645CB3431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B3784F8-0156-4C18-9D7E-30550599BD5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QIPy5sBtx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2090" y="908720"/>
            <a:ext cx="740664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Урок литературного чтения </a:t>
            </a:r>
            <a:br>
              <a:rPr lang="ru-RU" sz="48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</a:br>
            <a:endParaRPr lang="ru-RU" sz="48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7723584" cy="403244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CentSchbook WGL4 BT" pitchFamily="18" charset="0"/>
              </a:rPr>
              <a:t>Василий Андреевич ЖУКОВСКИЙ</a:t>
            </a:r>
            <a:endParaRPr lang="ru-RU" sz="5400" dirty="0">
              <a:latin typeface="CentSchbook WGL4 B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566124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Учитель русской литературы</a:t>
            </a:r>
          </a:p>
          <a:p>
            <a:r>
              <a:rPr lang="ru-RU" dirty="0" smtClean="0"/>
              <a:t>Шевякова Галина Владимировна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21460"/>
            <a:ext cx="1837556" cy="262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85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и задания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84784"/>
            <a:ext cx="7470655" cy="3456384"/>
          </a:xfrm>
        </p:spPr>
      </p:pic>
    </p:spTree>
    <p:extLst>
      <p:ext uri="{BB962C8B-B14F-4D97-AF65-F5344CB8AC3E}">
        <p14:creationId xmlns:p14="http://schemas.microsoft.com/office/powerpoint/2010/main" val="238234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4187552"/>
          </a:xfrm>
        </p:spPr>
        <p:txBody>
          <a:bodyPr/>
          <a:lstStyle/>
          <a:p>
            <a:r>
              <a:rPr lang="ru-RU" dirty="0" smtClean="0"/>
              <a:t>1. Читать с.35-36</a:t>
            </a:r>
          </a:p>
          <a:p>
            <a:r>
              <a:rPr lang="ru-RU" dirty="0" smtClean="0"/>
              <a:t>2. Отвечать на вопросы, пересказывать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45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на уроке: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Знакомиться с основными фактами биографии </a:t>
            </a:r>
            <a:r>
              <a:rPr lang="ru-RU" dirty="0" err="1" smtClean="0"/>
              <a:t>В.А.Жуковского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Выявлять </a:t>
            </a:r>
            <a:r>
              <a:rPr lang="ru-RU" dirty="0"/>
              <a:t>наиболее яркие качества его личности, проявившиеся во взаимоотношениях с </a:t>
            </a:r>
            <a:r>
              <a:rPr lang="ru-RU" dirty="0" err="1" smtClean="0"/>
              <a:t>А.С.Пушкиным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Продолжать правильно и осознанно читать.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43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64088" y="1447800"/>
            <a:ext cx="3569600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Его стихов пленительная сладость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Пройдёт веков завистливую даль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82296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А.С.Пушкин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Елена\Desktop\zhukov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980728"/>
            <a:ext cx="4119927" cy="4464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988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1340768"/>
            <a:ext cx="6054715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3789040"/>
            <a:ext cx="3456385" cy="285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4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58" y="2653075"/>
            <a:ext cx="1338891" cy="209669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2656"/>
            <a:ext cx="7740352" cy="20162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68" y="2726624"/>
            <a:ext cx="1297273" cy="194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365104"/>
            <a:ext cx="1440160" cy="18794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711" y="3429000"/>
            <a:ext cx="1826777" cy="20701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055" y="3429000"/>
            <a:ext cx="20002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7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60648"/>
            <a:ext cx="7592087" cy="2376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242352"/>
            <a:ext cx="3744416" cy="2745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181684"/>
            <a:ext cx="3240360" cy="308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62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7737709" cy="2376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2" y="2492896"/>
            <a:ext cx="7772688" cy="100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188" y="3717032"/>
            <a:ext cx="4104456" cy="300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185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32656"/>
            <a:ext cx="7628574" cy="14401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81840"/>
            <a:ext cx="2232248" cy="3100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94" y="3284984"/>
            <a:ext cx="2267350" cy="3009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36124"/>
            <a:ext cx="2160240" cy="329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26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Аудио рассказ о биографии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www.youtube.com/watch?v=SQIPy5sBtxU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498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78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Урок литературного чтения  </vt:lpstr>
      <vt:lpstr>Сегодня на уроке:</vt:lpstr>
      <vt:lpstr>Презентация PowerPoint</vt:lpstr>
      <vt:lpstr>Новый материал</vt:lpstr>
      <vt:lpstr>Презентация PowerPoint</vt:lpstr>
      <vt:lpstr>Презентация PowerPoint</vt:lpstr>
      <vt:lpstr>Презентация PowerPoint</vt:lpstr>
      <vt:lpstr>Презентация PowerPoint</vt:lpstr>
      <vt:lpstr>Аудио рассказ о биографии</vt:lpstr>
      <vt:lpstr>Вопросы и задания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2022-10-01T19:14:25Z</dcterms:created>
  <dcterms:modified xsi:type="dcterms:W3CDTF">2022-10-01T20:35:31Z</dcterms:modified>
</cp:coreProperties>
</file>