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>
        <p:scale>
          <a:sx n="120" d="100"/>
          <a:sy n="120" d="100"/>
        </p:scale>
        <p:origin x="-72" y="21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8795"/>
            <a:ext cx="7772400" cy="1470025"/>
          </a:xfrm>
        </p:spPr>
        <p:txBody>
          <a:bodyPr/>
          <a:lstStyle/>
          <a:p>
            <a:r>
              <a:rPr lang="ru-RU" dirty="0" smtClean="0"/>
              <a:t>Городская экологическая акция «Покормите птиц зимой!»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2045" y="5733256"/>
            <a:ext cx="5144616" cy="38444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Подготовила: Кузнецова </a:t>
            </a:r>
            <a:r>
              <a:rPr lang="ru-RU" sz="1800" smtClean="0">
                <a:solidFill>
                  <a:schemeClr val="tx1"/>
                </a:solidFill>
              </a:rPr>
              <a:t>Ольга Васильевна Воспитатель </a:t>
            </a:r>
            <a:r>
              <a:rPr lang="ru-RU" sz="1800" dirty="0" smtClean="0">
                <a:solidFill>
                  <a:schemeClr val="tx1"/>
                </a:solidFill>
              </a:rPr>
              <a:t>МБДОУ ЦРР детский сад № 169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44824"/>
            <a:ext cx="4944549" cy="37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5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Елена\Desktop\Фотки Как помочь птицам зимой\Птицы\msg837903204-676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4" t="45086" r="15938" b="11999"/>
          <a:stretch/>
        </p:blipFill>
        <p:spPr bwMode="auto">
          <a:xfrm>
            <a:off x="4427984" y="1268760"/>
            <a:ext cx="447988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«Птичья столовая»</a:t>
            </a:r>
            <a:endParaRPr lang="ru-RU" dirty="0"/>
          </a:p>
        </p:txBody>
      </p:sp>
      <p:pic>
        <p:nvPicPr>
          <p:cNvPr id="3074" name="Picture 2" descr="C:\Users\Елена\Desktop\Фотки Как помочь птицам зимой\Птицы\msg837903204-6760 — копи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7" t="24335" r="8078" b="9849"/>
          <a:stretch/>
        </p:blipFill>
        <p:spPr bwMode="auto">
          <a:xfrm>
            <a:off x="179512" y="1268760"/>
            <a:ext cx="389646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t="33405" r="10702" b="9051"/>
          <a:stretch/>
        </p:blipFill>
        <p:spPr>
          <a:xfrm>
            <a:off x="2411760" y="4025900"/>
            <a:ext cx="2769096" cy="267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Просмотр мультфильма</a:t>
            </a:r>
            <a:br>
              <a:rPr lang="ru-RU" dirty="0" smtClean="0"/>
            </a:br>
            <a:r>
              <a:rPr lang="ru-RU" dirty="0" smtClean="0"/>
              <a:t>«Как зимой помочь птицам?»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566858" cy="4925144"/>
          </a:xfrm>
        </p:spPr>
      </p:pic>
    </p:spTree>
    <p:extLst>
      <p:ext uri="{BB962C8B-B14F-4D97-AF65-F5344CB8AC3E}">
        <p14:creationId xmlns:p14="http://schemas.microsoft.com/office/powerpoint/2010/main" val="25998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Релаксационное упражнение «Согрей птичку»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94452"/>
            <a:ext cx="4608512" cy="3456384"/>
          </a:xfrm>
        </p:spPr>
      </p:pic>
      <p:pic>
        <p:nvPicPr>
          <p:cNvPr id="1026" name="Picture 2" descr="C:\Users\Елена\Desktop\Фотки Как помочь птицам зимой\рел. упр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66306"/>
            <a:ext cx="413995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5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Пальчиковая гимнастика «Прилетайте, птички!»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6" y="1619799"/>
            <a:ext cx="4104456" cy="3078342"/>
          </a:xfrm>
        </p:spPr>
      </p:pic>
      <p:pic>
        <p:nvPicPr>
          <p:cNvPr id="2050" name="Picture 2" descr="C:\Users\Елена\Desktop\Фотки Как помочь птицам зимой\пал. гимн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65036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89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стихотворений «Покормите птиц зимой» А. Яшин, «Трудно птицам зимовать» А. Чепуров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3080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Продуктивная деятельность «Раскрась знакомую птичку»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84908"/>
            <a:ext cx="3600400" cy="48005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0808"/>
            <a:ext cx="3600400" cy="480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Подвижная игра «Кошка и пташки»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" y="1340768"/>
            <a:ext cx="4512501" cy="33843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292" y="2780928"/>
            <a:ext cx="4932040" cy="369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кормушек из бросового материала, эко-кормушки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67644"/>
            <a:ext cx="3623254" cy="2717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4784"/>
            <a:ext cx="3600400" cy="27003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832820"/>
            <a:ext cx="3737389" cy="280304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861048"/>
            <a:ext cx="37444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0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7473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Подкормка птиц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0534" y="1904829"/>
            <a:ext cx="5088563" cy="381642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91947" y="1964839"/>
            <a:ext cx="499255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81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Городская экологическая акция «Покормите птиц зимой!»</vt:lpstr>
      <vt:lpstr>Просмотр мультфильма «Как зимой помочь птицам?»</vt:lpstr>
      <vt:lpstr>Релаксационное упражнение «Согрей птичку»</vt:lpstr>
      <vt:lpstr>Пальчиковая гимнастика «Прилетайте, птички!»</vt:lpstr>
      <vt:lpstr>Чтение стихотворений «Покормите птиц зимой» А. Яшин, «Трудно птицам зимовать» А. Чепуров</vt:lpstr>
      <vt:lpstr>Продуктивная деятельность «Раскрась знакомую птичку»</vt:lpstr>
      <vt:lpstr>Подвижная игра «Кошка и пташки»</vt:lpstr>
      <vt:lpstr>Изготовление кормушек из бросового материала, эко-кормушки</vt:lpstr>
      <vt:lpstr>Подкормка птиц </vt:lpstr>
      <vt:lpstr>«Птичья столовая»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«Покормите птиц зимой!»</dc:title>
  <dc:creator>Елена</dc:creator>
  <cp:lastModifiedBy>Алина</cp:lastModifiedBy>
  <cp:revision>14</cp:revision>
  <dcterms:created xsi:type="dcterms:W3CDTF">2022-02-15T11:47:19Z</dcterms:created>
  <dcterms:modified xsi:type="dcterms:W3CDTF">2022-02-25T05:16:41Z</dcterms:modified>
</cp:coreProperties>
</file>