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5" d="100"/>
          <a:sy n="65" d="100"/>
        </p:scale>
        <p:origin x="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етлана Афанасьева" userId="d8e9b283c9abef52" providerId="LiveId" clId="{3056A1A8-E6D4-47C7-BAE9-B00E2270D694}"/>
    <pc:docChg chg="undo custSel addSld modSld sldOrd modMainMaster">
      <pc:chgData name="Светлана Афанасьева" userId="d8e9b283c9abef52" providerId="LiveId" clId="{3056A1A8-E6D4-47C7-BAE9-B00E2270D694}" dt="2021-11-06T21:56:46.750" v="1444"/>
      <pc:docMkLst>
        <pc:docMk/>
      </pc:docMkLst>
      <pc:sldChg chg="setBg">
        <pc:chgData name="Светлана Афанасьева" userId="d8e9b283c9abef52" providerId="LiveId" clId="{3056A1A8-E6D4-47C7-BAE9-B00E2270D694}" dt="2021-11-06T20:32:38.322" v="968"/>
        <pc:sldMkLst>
          <pc:docMk/>
          <pc:sldMk cId="25703347" sldId="256"/>
        </pc:sldMkLst>
      </pc:sldChg>
      <pc:sldChg chg="addSp delSp modSp new mod setBg">
        <pc:chgData name="Светлана Афанасьева" userId="d8e9b283c9abef52" providerId="LiveId" clId="{3056A1A8-E6D4-47C7-BAE9-B00E2270D694}" dt="2021-11-06T20:32:38.322" v="968"/>
        <pc:sldMkLst>
          <pc:docMk/>
          <pc:sldMk cId="457016875" sldId="257"/>
        </pc:sldMkLst>
        <pc:spChg chg="del">
          <ac:chgData name="Светлана Афанасьева" userId="d8e9b283c9abef52" providerId="LiveId" clId="{3056A1A8-E6D4-47C7-BAE9-B00E2270D694}" dt="2021-11-06T20:12:04.591" v="1" actId="478"/>
          <ac:spMkLst>
            <pc:docMk/>
            <pc:sldMk cId="457016875" sldId="257"/>
            <ac:spMk id="2" creationId="{C3A681DB-C861-473F-B079-37BE0EF40CD3}"/>
          </ac:spMkLst>
        </pc:spChg>
        <pc:spChg chg="del">
          <ac:chgData name="Светлана Афанасьева" userId="d8e9b283c9abef52" providerId="LiveId" clId="{3056A1A8-E6D4-47C7-BAE9-B00E2270D694}" dt="2021-11-06T20:12:04.591" v="1" actId="478"/>
          <ac:spMkLst>
            <pc:docMk/>
            <pc:sldMk cId="457016875" sldId="257"/>
            <ac:spMk id="3" creationId="{E1896B75-A1D8-4888-B525-C981B7763338}"/>
          </ac:spMkLst>
        </pc:spChg>
        <pc:spChg chg="add del mod">
          <ac:chgData name="Светлана Афанасьева" userId="d8e9b283c9abef52" providerId="LiveId" clId="{3056A1A8-E6D4-47C7-BAE9-B00E2270D694}" dt="2021-11-06T20:18:31.044" v="67"/>
          <ac:spMkLst>
            <pc:docMk/>
            <pc:sldMk cId="457016875" sldId="257"/>
            <ac:spMk id="6" creationId="{63C77361-EDEB-442C-AD90-6959F5251F14}"/>
          </ac:spMkLst>
        </pc:spChg>
        <pc:spChg chg="add del mod">
          <ac:chgData name="Светлана Афанасьева" userId="d8e9b283c9abef52" providerId="LiveId" clId="{3056A1A8-E6D4-47C7-BAE9-B00E2270D694}" dt="2021-11-06T20:24:17.616" v="521"/>
          <ac:spMkLst>
            <pc:docMk/>
            <pc:sldMk cId="457016875" sldId="257"/>
            <ac:spMk id="7" creationId="{52AD24F3-08C5-4EFC-A47A-099A5FE98400}"/>
          </ac:spMkLst>
        </pc:spChg>
        <pc:spChg chg="add del">
          <ac:chgData name="Светлана Афанасьева" userId="d8e9b283c9abef52" providerId="LiveId" clId="{3056A1A8-E6D4-47C7-BAE9-B00E2270D694}" dt="2021-11-06T20:23:54.540" v="515"/>
          <ac:spMkLst>
            <pc:docMk/>
            <pc:sldMk cId="457016875" sldId="257"/>
            <ac:spMk id="8" creationId="{6DB17E32-3C0C-45FC-995F-F5D587E0896A}"/>
          </ac:spMkLst>
        </pc:spChg>
        <pc:spChg chg="add del mod">
          <ac:chgData name="Светлана Афанасьева" userId="d8e9b283c9abef52" providerId="LiveId" clId="{3056A1A8-E6D4-47C7-BAE9-B00E2270D694}" dt="2021-11-06T20:25:00.307" v="794" actId="21"/>
          <ac:spMkLst>
            <pc:docMk/>
            <pc:sldMk cId="457016875" sldId="257"/>
            <ac:spMk id="9" creationId="{6B0D5B5D-65DD-4E51-A60D-C256253C1214}"/>
          </ac:spMkLst>
        </pc:spChg>
        <pc:spChg chg="add del mod">
          <ac:chgData name="Светлана Афанасьева" userId="d8e9b283c9abef52" providerId="LiveId" clId="{3056A1A8-E6D4-47C7-BAE9-B00E2270D694}" dt="2021-11-06T20:25:33.392" v="797" actId="478"/>
          <ac:spMkLst>
            <pc:docMk/>
            <pc:sldMk cId="457016875" sldId="257"/>
            <ac:spMk id="10" creationId="{4E6DBBEF-4EA9-446B-80ED-B5497AF92CC5}"/>
          </ac:spMkLst>
        </pc:spChg>
        <pc:spChg chg="add del">
          <ac:chgData name="Светлана Афанасьева" userId="d8e9b283c9abef52" providerId="LiveId" clId="{3056A1A8-E6D4-47C7-BAE9-B00E2270D694}" dt="2021-11-06T20:25:33.392" v="797" actId="478"/>
          <ac:spMkLst>
            <pc:docMk/>
            <pc:sldMk cId="457016875" sldId="257"/>
            <ac:spMk id="11" creationId="{6BD8CCD4-BE68-481A-A67F-F43C055178DB}"/>
          </ac:spMkLst>
        </pc:spChg>
        <pc:spChg chg="add mod">
          <ac:chgData name="Светлана Афанасьева" userId="d8e9b283c9abef52" providerId="LiveId" clId="{3056A1A8-E6D4-47C7-BAE9-B00E2270D694}" dt="2021-11-06T20:29:54.416" v="960" actId="113"/>
          <ac:spMkLst>
            <pc:docMk/>
            <pc:sldMk cId="457016875" sldId="257"/>
            <ac:spMk id="12" creationId="{F0DDC7BB-61B4-46D3-B2D4-1C14770E32F8}"/>
          </ac:spMkLst>
        </pc:spChg>
        <pc:picChg chg="add mod">
          <ac:chgData name="Светлана Афанасьева" userId="d8e9b283c9abef52" providerId="LiveId" clId="{3056A1A8-E6D4-47C7-BAE9-B00E2270D694}" dt="2021-11-06T20:22:49.944" v="512" actId="1076"/>
          <ac:picMkLst>
            <pc:docMk/>
            <pc:sldMk cId="457016875" sldId="257"/>
            <ac:picMk id="5" creationId="{AFB66F95-3FCA-4A40-AD80-61B23F7F231A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0:43:39.817" v="1071" actId="113"/>
        <pc:sldMkLst>
          <pc:docMk/>
          <pc:sldMk cId="687023446" sldId="258"/>
        </pc:sldMkLst>
        <pc:spChg chg="del mod">
          <ac:chgData name="Светлана Афанасьева" userId="d8e9b283c9abef52" providerId="LiveId" clId="{3056A1A8-E6D4-47C7-BAE9-B00E2270D694}" dt="2021-11-06T20:31:03.580" v="966" actId="478"/>
          <ac:spMkLst>
            <pc:docMk/>
            <pc:sldMk cId="687023446" sldId="258"/>
            <ac:spMk id="2" creationId="{B08BC804-8A10-4728-99E0-5FA5AAF367EA}"/>
          </ac:spMkLst>
        </pc:spChg>
        <pc:spChg chg="del mod">
          <ac:chgData name="Светлана Афанасьева" userId="d8e9b283c9abef52" providerId="LiveId" clId="{3056A1A8-E6D4-47C7-BAE9-B00E2270D694}" dt="2021-11-06T20:31:03.580" v="966" actId="478"/>
          <ac:spMkLst>
            <pc:docMk/>
            <pc:sldMk cId="687023446" sldId="258"/>
            <ac:spMk id="3" creationId="{E71827F3-CD9A-408A-8A03-3E05AFF62C93}"/>
          </ac:spMkLst>
        </pc:spChg>
        <pc:spChg chg="add mod">
          <ac:chgData name="Светлана Афанасьева" userId="d8e9b283c9abef52" providerId="LiveId" clId="{3056A1A8-E6D4-47C7-BAE9-B00E2270D694}" dt="2021-11-06T20:43:39.817" v="1071" actId="113"/>
          <ac:spMkLst>
            <pc:docMk/>
            <pc:sldMk cId="687023446" sldId="258"/>
            <ac:spMk id="4" creationId="{36C8E37F-C87B-4F7B-841A-8BCC4FD56EA6}"/>
          </ac:spMkLst>
        </pc:spChg>
        <pc:picChg chg="add del mod">
          <ac:chgData name="Светлана Афанасьева" userId="d8e9b283c9abef52" providerId="LiveId" clId="{3056A1A8-E6D4-47C7-BAE9-B00E2270D694}" dt="2021-11-06T20:40:06.873" v="1060" actId="478"/>
          <ac:picMkLst>
            <pc:docMk/>
            <pc:sldMk cId="687023446" sldId="258"/>
            <ac:picMk id="6" creationId="{28664650-0549-44A3-BD0C-34B2DE00F1C1}"/>
          </ac:picMkLst>
        </pc:picChg>
        <pc:picChg chg="add mod">
          <ac:chgData name="Светлана Афанасьева" userId="d8e9b283c9abef52" providerId="LiveId" clId="{3056A1A8-E6D4-47C7-BAE9-B00E2270D694}" dt="2021-11-06T20:43:27.674" v="1069" actId="14100"/>
          <ac:picMkLst>
            <pc:docMk/>
            <pc:sldMk cId="687023446" sldId="258"/>
            <ac:picMk id="8" creationId="{B382BBC5-6468-4249-8E34-BCE8E04B4043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0:46:01.428" v="1094" actId="1076"/>
        <pc:sldMkLst>
          <pc:docMk/>
          <pc:sldMk cId="314048941" sldId="259"/>
        </pc:sldMkLst>
        <pc:spChg chg="del mod">
          <ac:chgData name="Светлана Афанасьева" userId="d8e9b283c9abef52" providerId="LiveId" clId="{3056A1A8-E6D4-47C7-BAE9-B00E2270D694}" dt="2021-11-06T20:44:35.033" v="1077" actId="478"/>
          <ac:spMkLst>
            <pc:docMk/>
            <pc:sldMk cId="314048941" sldId="259"/>
            <ac:spMk id="2" creationId="{FE5A15FB-F1A3-42DF-83F1-529F6A2975DF}"/>
          </ac:spMkLst>
        </pc:spChg>
        <pc:spChg chg="del mod">
          <ac:chgData name="Светлана Афанасьева" userId="d8e9b283c9abef52" providerId="LiveId" clId="{3056A1A8-E6D4-47C7-BAE9-B00E2270D694}" dt="2021-11-06T20:44:31.853" v="1076" actId="478"/>
          <ac:spMkLst>
            <pc:docMk/>
            <pc:sldMk cId="314048941" sldId="259"/>
            <ac:spMk id="3" creationId="{5AAB3291-44D8-4F5E-B34A-4090751E5388}"/>
          </ac:spMkLst>
        </pc:spChg>
        <pc:spChg chg="add mod">
          <ac:chgData name="Светлана Афанасьева" userId="d8e9b283c9abef52" providerId="LiveId" clId="{3056A1A8-E6D4-47C7-BAE9-B00E2270D694}" dt="2021-11-06T20:46:01.428" v="1094" actId="1076"/>
          <ac:spMkLst>
            <pc:docMk/>
            <pc:sldMk cId="314048941" sldId="259"/>
            <ac:spMk id="6" creationId="{DD1AF1E0-1748-453E-BA2C-B72C688221B2}"/>
          </ac:spMkLst>
        </pc:spChg>
        <pc:picChg chg="add mod">
          <ac:chgData name="Светлана Афанасьева" userId="d8e9b283c9abef52" providerId="LiveId" clId="{3056A1A8-E6D4-47C7-BAE9-B00E2270D694}" dt="2021-11-06T20:45:13.884" v="1084" actId="1076"/>
          <ac:picMkLst>
            <pc:docMk/>
            <pc:sldMk cId="314048941" sldId="259"/>
            <ac:picMk id="5" creationId="{681E8844-5B27-4EB4-9C97-1871A9BDCEBD}"/>
          </ac:picMkLst>
        </pc:picChg>
      </pc:sldChg>
      <pc:sldChg chg="addSp delSp modSp new mod ord">
        <pc:chgData name="Светлана Афанасьева" userId="d8e9b283c9abef52" providerId="LiveId" clId="{3056A1A8-E6D4-47C7-BAE9-B00E2270D694}" dt="2021-11-06T21:56:46.750" v="1444"/>
        <pc:sldMkLst>
          <pc:docMk/>
          <pc:sldMk cId="2957800872" sldId="260"/>
        </pc:sldMkLst>
        <pc:spChg chg="del mod">
          <ac:chgData name="Светлана Афанасьева" userId="d8e9b283c9abef52" providerId="LiveId" clId="{3056A1A8-E6D4-47C7-BAE9-B00E2270D694}" dt="2021-11-06T20:48:07.636" v="1101" actId="478"/>
          <ac:spMkLst>
            <pc:docMk/>
            <pc:sldMk cId="2957800872" sldId="260"/>
            <ac:spMk id="2" creationId="{0BE31FB7-49E8-42F1-85D9-D6450E3C788A}"/>
          </ac:spMkLst>
        </pc:spChg>
        <pc:spChg chg="del">
          <ac:chgData name="Светлана Афанасьева" userId="d8e9b283c9abef52" providerId="LiveId" clId="{3056A1A8-E6D4-47C7-BAE9-B00E2270D694}" dt="2021-11-06T20:48:11.824" v="1104" actId="478"/>
          <ac:spMkLst>
            <pc:docMk/>
            <pc:sldMk cId="2957800872" sldId="260"/>
            <ac:spMk id="3" creationId="{08374D1A-15C3-40BA-AAE2-47CC3FDCF53C}"/>
          </ac:spMkLst>
        </pc:spChg>
        <pc:spChg chg="add del mod">
          <ac:chgData name="Светлана Афанасьева" userId="d8e9b283c9abef52" providerId="LiveId" clId="{3056A1A8-E6D4-47C7-BAE9-B00E2270D694}" dt="2021-11-06T20:48:10.026" v="1103" actId="478"/>
          <ac:spMkLst>
            <pc:docMk/>
            <pc:sldMk cId="2957800872" sldId="260"/>
            <ac:spMk id="5" creationId="{0699BC30-C562-41D4-AE63-AA9203978808}"/>
          </ac:spMkLst>
        </pc:spChg>
        <pc:spChg chg="add mod">
          <ac:chgData name="Светлана Афанасьева" userId="d8e9b283c9abef52" providerId="LiveId" clId="{3056A1A8-E6D4-47C7-BAE9-B00E2270D694}" dt="2021-11-06T20:52:26.500" v="1141" actId="207"/>
          <ac:spMkLst>
            <pc:docMk/>
            <pc:sldMk cId="2957800872" sldId="260"/>
            <ac:spMk id="6" creationId="{C0DECA70-E84B-4F4E-BB56-D952E289C90B}"/>
          </ac:spMkLst>
        </pc:spChg>
        <pc:spChg chg="add del mod">
          <ac:chgData name="Светлана Афанасьева" userId="d8e9b283c9abef52" providerId="LiveId" clId="{3056A1A8-E6D4-47C7-BAE9-B00E2270D694}" dt="2021-11-06T20:49:35.433" v="1120"/>
          <ac:spMkLst>
            <pc:docMk/>
            <pc:sldMk cId="2957800872" sldId="260"/>
            <ac:spMk id="7" creationId="{C745F88B-8C7E-4FB5-8FF5-54334929C624}"/>
          </ac:spMkLst>
        </pc:spChg>
        <pc:spChg chg="add mod">
          <ac:chgData name="Светлана Афанасьева" userId="d8e9b283c9abef52" providerId="LiveId" clId="{3056A1A8-E6D4-47C7-BAE9-B00E2270D694}" dt="2021-11-06T20:52:10.137" v="1140" actId="1076"/>
          <ac:spMkLst>
            <pc:docMk/>
            <pc:sldMk cId="2957800872" sldId="260"/>
            <ac:spMk id="8" creationId="{8229200E-7812-47D0-BEBF-9AFF5754A117}"/>
          </ac:spMkLst>
        </pc:spChg>
      </pc:sldChg>
      <pc:sldChg chg="addSp modSp new mod ord">
        <pc:chgData name="Светлана Афанасьева" userId="d8e9b283c9abef52" providerId="LiveId" clId="{3056A1A8-E6D4-47C7-BAE9-B00E2270D694}" dt="2021-11-06T21:26:27.683" v="1244"/>
        <pc:sldMkLst>
          <pc:docMk/>
          <pc:sldMk cId="3710843416" sldId="261"/>
        </pc:sldMkLst>
        <pc:spChg chg="mod">
          <ac:chgData name="Светлана Афанасьева" userId="d8e9b283c9abef52" providerId="LiveId" clId="{3056A1A8-E6D4-47C7-BAE9-B00E2270D694}" dt="2021-11-06T20:58:18.175" v="1148" actId="113"/>
          <ac:spMkLst>
            <pc:docMk/>
            <pc:sldMk cId="3710843416" sldId="261"/>
            <ac:spMk id="2" creationId="{736BC2E7-0897-4563-9D4B-9E7C32D5F4E4}"/>
          </ac:spMkLst>
        </pc:spChg>
        <pc:spChg chg="mod">
          <ac:chgData name="Светлана Афанасьева" userId="d8e9b283c9abef52" providerId="LiveId" clId="{3056A1A8-E6D4-47C7-BAE9-B00E2270D694}" dt="2021-11-06T21:07:21.458" v="1190" actId="1076"/>
          <ac:spMkLst>
            <pc:docMk/>
            <pc:sldMk cId="3710843416" sldId="261"/>
            <ac:spMk id="3" creationId="{2026E8CC-11DC-4DA8-A434-C3A53A838C1D}"/>
          </ac:spMkLst>
        </pc:spChg>
        <pc:picChg chg="add mod">
          <ac:chgData name="Светлана Афанасьева" userId="d8e9b283c9abef52" providerId="LiveId" clId="{3056A1A8-E6D4-47C7-BAE9-B00E2270D694}" dt="2021-11-06T21:07:43.138" v="1197" actId="1076"/>
          <ac:picMkLst>
            <pc:docMk/>
            <pc:sldMk cId="3710843416" sldId="261"/>
            <ac:picMk id="5" creationId="{E2FEB68F-D97F-470C-A0BC-52E32032D359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26:12.671" v="1241" actId="948"/>
        <pc:sldMkLst>
          <pc:docMk/>
          <pc:sldMk cId="2093081379" sldId="262"/>
        </pc:sldMkLst>
        <pc:spChg chg="del">
          <ac:chgData name="Светлана Афанасьева" userId="d8e9b283c9abef52" providerId="LiveId" clId="{3056A1A8-E6D4-47C7-BAE9-B00E2270D694}" dt="2021-11-06T21:11:29.954" v="1199" actId="478"/>
          <ac:spMkLst>
            <pc:docMk/>
            <pc:sldMk cId="2093081379" sldId="262"/>
            <ac:spMk id="2" creationId="{25345CE7-EC4A-47AC-8096-F6DB9FA3EC5B}"/>
          </ac:spMkLst>
        </pc:spChg>
        <pc:spChg chg="del">
          <ac:chgData name="Светлана Афанасьева" userId="d8e9b283c9abef52" providerId="LiveId" clId="{3056A1A8-E6D4-47C7-BAE9-B00E2270D694}" dt="2021-11-06T21:11:32.626" v="1200" actId="478"/>
          <ac:spMkLst>
            <pc:docMk/>
            <pc:sldMk cId="2093081379" sldId="262"/>
            <ac:spMk id="3" creationId="{D04AD23E-F3E3-43A3-8402-A6255601D7E3}"/>
          </ac:spMkLst>
        </pc:spChg>
        <pc:spChg chg="add mod">
          <ac:chgData name="Светлана Афанасьева" userId="d8e9b283c9abef52" providerId="LiveId" clId="{3056A1A8-E6D4-47C7-BAE9-B00E2270D694}" dt="2021-11-06T21:26:12.671" v="1241" actId="948"/>
          <ac:spMkLst>
            <pc:docMk/>
            <pc:sldMk cId="2093081379" sldId="262"/>
            <ac:spMk id="4" creationId="{DE1F42E5-5259-4645-8893-0CC1CD18080E}"/>
          </ac:spMkLst>
        </pc:spChg>
        <pc:picChg chg="add mod">
          <ac:chgData name="Светлана Афанасьева" userId="d8e9b283c9abef52" providerId="LiveId" clId="{3056A1A8-E6D4-47C7-BAE9-B00E2270D694}" dt="2021-11-06T21:19:30.639" v="1213" actId="1076"/>
          <ac:picMkLst>
            <pc:docMk/>
            <pc:sldMk cId="2093081379" sldId="262"/>
            <ac:picMk id="6" creationId="{8E89DE0F-9C54-44FB-BEB4-75448488DFF3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26:24.492" v="1242" actId="948"/>
        <pc:sldMkLst>
          <pc:docMk/>
          <pc:sldMk cId="923787787" sldId="263"/>
        </pc:sldMkLst>
        <pc:spChg chg="del mod">
          <ac:chgData name="Светлана Афанасьева" userId="d8e9b283c9abef52" providerId="LiveId" clId="{3056A1A8-E6D4-47C7-BAE9-B00E2270D694}" dt="2021-11-06T21:19:51.972" v="1218" actId="478"/>
          <ac:spMkLst>
            <pc:docMk/>
            <pc:sldMk cId="923787787" sldId="263"/>
            <ac:spMk id="2" creationId="{21A4345B-F57B-462B-A674-AA7F9149CC94}"/>
          </ac:spMkLst>
        </pc:spChg>
        <pc:spChg chg="del mod">
          <ac:chgData name="Светлана Афанасьева" userId="d8e9b283c9abef52" providerId="LiveId" clId="{3056A1A8-E6D4-47C7-BAE9-B00E2270D694}" dt="2021-11-06T21:19:48.683" v="1217" actId="478"/>
          <ac:spMkLst>
            <pc:docMk/>
            <pc:sldMk cId="923787787" sldId="263"/>
            <ac:spMk id="3" creationId="{D379F825-A995-455A-821A-A21C764AA0ED}"/>
          </ac:spMkLst>
        </pc:spChg>
        <pc:spChg chg="add mod">
          <ac:chgData name="Светлана Афанасьева" userId="d8e9b283c9abef52" providerId="LiveId" clId="{3056A1A8-E6D4-47C7-BAE9-B00E2270D694}" dt="2021-11-06T21:26:24.492" v="1242" actId="948"/>
          <ac:spMkLst>
            <pc:docMk/>
            <pc:sldMk cId="923787787" sldId="263"/>
            <ac:spMk id="4" creationId="{CB76DF3F-2513-4453-BB8E-8865CF66BF34}"/>
          </ac:spMkLst>
        </pc:spChg>
        <pc:picChg chg="add mod">
          <ac:chgData name="Светлана Афанасьева" userId="d8e9b283c9abef52" providerId="LiveId" clId="{3056A1A8-E6D4-47C7-BAE9-B00E2270D694}" dt="2021-11-06T21:25:45.914" v="1239" actId="1076"/>
          <ac:picMkLst>
            <pc:docMk/>
            <pc:sldMk cId="923787787" sldId="263"/>
            <ac:picMk id="6" creationId="{2CFF017D-2471-4122-A8E0-9E1A090F8D30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34:06.777" v="1263" actId="1076"/>
        <pc:sldMkLst>
          <pc:docMk/>
          <pc:sldMk cId="1634816765" sldId="264"/>
        </pc:sldMkLst>
        <pc:spChg chg="del">
          <ac:chgData name="Светлана Афанасьева" userId="d8e9b283c9abef52" providerId="LiveId" clId="{3056A1A8-E6D4-47C7-BAE9-B00E2270D694}" dt="2021-11-06T21:26:48.755" v="1246" actId="478"/>
          <ac:spMkLst>
            <pc:docMk/>
            <pc:sldMk cId="1634816765" sldId="264"/>
            <ac:spMk id="2" creationId="{F8C2BF81-778A-4159-9E3D-AE92CAE08041}"/>
          </ac:spMkLst>
        </pc:spChg>
        <pc:spChg chg="del">
          <ac:chgData name="Светлана Афанасьева" userId="d8e9b283c9abef52" providerId="LiveId" clId="{3056A1A8-E6D4-47C7-BAE9-B00E2270D694}" dt="2021-11-06T21:26:52.269" v="1247" actId="478"/>
          <ac:spMkLst>
            <pc:docMk/>
            <pc:sldMk cId="1634816765" sldId="264"/>
            <ac:spMk id="3" creationId="{0226C83A-BE6A-4CF2-BD6C-EFD22665DCB1}"/>
          </ac:spMkLst>
        </pc:spChg>
        <pc:spChg chg="add del mod">
          <ac:chgData name="Светлана Афанасьева" userId="d8e9b283c9abef52" providerId="LiveId" clId="{3056A1A8-E6D4-47C7-BAE9-B00E2270D694}" dt="2021-11-06T21:34:00.266" v="1261"/>
          <ac:spMkLst>
            <pc:docMk/>
            <pc:sldMk cId="1634816765" sldId="264"/>
            <ac:spMk id="6" creationId="{A510A026-3A7A-420B-8F77-37349EAF7867}"/>
          </ac:spMkLst>
        </pc:spChg>
        <pc:spChg chg="add mod">
          <ac:chgData name="Светлана Афанасьева" userId="d8e9b283c9abef52" providerId="LiveId" clId="{3056A1A8-E6D4-47C7-BAE9-B00E2270D694}" dt="2021-11-06T21:33:59.468" v="1259" actId="1076"/>
          <ac:spMkLst>
            <pc:docMk/>
            <pc:sldMk cId="1634816765" sldId="264"/>
            <ac:spMk id="7" creationId="{4D52A328-28A0-4B54-8527-6801E5BBA36D}"/>
          </ac:spMkLst>
        </pc:spChg>
        <pc:picChg chg="add mod">
          <ac:chgData name="Светлана Афанасьева" userId="d8e9b283c9abef52" providerId="LiveId" clId="{3056A1A8-E6D4-47C7-BAE9-B00E2270D694}" dt="2021-11-06T21:34:06.777" v="1263" actId="1076"/>
          <ac:picMkLst>
            <pc:docMk/>
            <pc:sldMk cId="1634816765" sldId="264"/>
            <ac:picMk id="5" creationId="{F5409584-4EB8-4F7B-B44C-E8A5394169C9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45:42.979" v="1318" actId="1076"/>
        <pc:sldMkLst>
          <pc:docMk/>
          <pc:sldMk cId="1790880460" sldId="265"/>
        </pc:sldMkLst>
        <pc:spChg chg="del">
          <ac:chgData name="Светлана Афанасьева" userId="d8e9b283c9abef52" providerId="LiveId" clId="{3056A1A8-E6D4-47C7-BAE9-B00E2270D694}" dt="2021-11-06T21:35:26.813" v="1265" actId="478"/>
          <ac:spMkLst>
            <pc:docMk/>
            <pc:sldMk cId="1790880460" sldId="265"/>
            <ac:spMk id="2" creationId="{4F7EB98D-0A3F-4727-AA29-7FCDBA78304B}"/>
          </ac:spMkLst>
        </pc:spChg>
        <pc:spChg chg="del">
          <ac:chgData name="Светлана Афанасьева" userId="d8e9b283c9abef52" providerId="LiveId" clId="{3056A1A8-E6D4-47C7-BAE9-B00E2270D694}" dt="2021-11-06T21:35:29.810" v="1266" actId="478"/>
          <ac:spMkLst>
            <pc:docMk/>
            <pc:sldMk cId="1790880460" sldId="265"/>
            <ac:spMk id="3" creationId="{814BD8E8-60A1-4274-AD9F-72F68B06E088}"/>
          </ac:spMkLst>
        </pc:spChg>
        <pc:spChg chg="add mod">
          <ac:chgData name="Светлана Афанасьева" userId="d8e9b283c9abef52" providerId="LiveId" clId="{3056A1A8-E6D4-47C7-BAE9-B00E2270D694}" dt="2021-11-06T21:45:30.565" v="1315" actId="1076"/>
          <ac:spMkLst>
            <pc:docMk/>
            <pc:sldMk cId="1790880460" sldId="265"/>
            <ac:spMk id="4" creationId="{C321CB8C-3134-4201-ADAB-72AFB2BA8DF6}"/>
          </ac:spMkLst>
        </pc:spChg>
        <pc:picChg chg="add del mod">
          <ac:chgData name="Светлана Афанасьева" userId="d8e9b283c9abef52" providerId="LiveId" clId="{3056A1A8-E6D4-47C7-BAE9-B00E2270D694}" dt="2021-11-06T21:42:53.144" v="1307" actId="478"/>
          <ac:picMkLst>
            <pc:docMk/>
            <pc:sldMk cId="1790880460" sldId="265"/>
            <ac:picMk id="6" creationId="{00D7E4FA-CF89-46E7-9511-52E02D5C311C}"/>
          </ac:picMkLst>
        </pc:picChg>
        <pc:picChg chg="add mod">
          <ac:chgData name="Светлана Афанасьева" userId="d8e9b283c9abef52" providerId="LiveId" clId="{3056A1A8-E6D4-47C7-BAE9-B00E2270D694}" dt="2021-11-06T21:45:42.979" v="1318" actId="1076"/>
          <ac:picMkLst>
            <pc:docMk/>
            <pc:sldMk cId="1790880460" sldId="265"/>
            <ac:picMk id="8" creationId="{CC9282C8-2DA9-4306-B2FB-2D1D90C7CDBE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46:37.227" v="1326" actId="1076"/>
        <pc:sldMkLst>
          <pc:docMk/>
          <pc:sldMk cId="1210586460" sldId="266"/>
        </pc:sldMkLst>
        <pc:spChg chg="del">
          <ac:chgData name="Светлана Афанасьева" userId="d8e9b283c9abef52" providerId="LiveId" clId="{3056A1A8-E6D4-47C7-BAE9-B00E2270D694}" dt="2021-11-06T21:46:21.705" v="1321" actId="478"/>
          <ac:spMkLst>
            <pc:docMk/>
            <pc:sldMk cId="1210586460" sldId="266"/>
            <ac:spMk id="2" creationId="{B466B9DA-CB0D-4D12-A93C-1A85B5BA3A03}"/>
          </ac:spMkLst>
        </pc:spChg>
        <pc:spChg chg="del">
          <ac:chgData name="Светлана Афанасьева" userId="d8e9b283c9abef52" providerId="LiveId" clId="{3056A1A8-E6D4-47C7-BAE9-B00E2270D694}" dt="2021-11-06T21:46:18.060" v="1320" actId="931"/>
          <ac:spMkLst>
            <pc:docMk/>
            <pc:sldMk cId="1210586460" sldId="266"/>
            <ac:spMk id="3" creationId="{EE777BAE-E2FC-4E3C-933D-549C33F0627C}"/>
          </ac:spMkLst>
        </pc:spChg>
        <pc:picChg chg="add mod">
          <ac:chgData name="Светлана Афанасьева" userId="d8e9b283c9abef52" providerId="LiveId" clId="{3056A1A8-E6D4-47C7-BAE9-B00E2270D694}" dt="2021-11-06T21:46:37.227" v="1326" actId="1076"/>
          <ac:picMkLst>
            <pc:docMk/>
            <pc:sldMk cId="1210586460" sldId="266"/>
            <ac:picMk id="5" creationId="{6659C3A3-7F0F-4008-90E5-6FCEFFC297CB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52:14.483" v="1377" actId="1076"/>
        <pc:sldMkLst>
          <pc:docMk/>
          <pc:sldMk cId="4284501448" sldId="267"/>
        </pc:sldMkLst>
        <pc:spChg chg="del">
          <ac:chgData name="Светлана Афанасьева" userId="d8e9b283c9abef52" providerId="LiveId" clId="{3056A1A8-E6D4-47C7-BAE9-B00E2270D694}" dt="2021-11-06T21:50:00.293" v="1328" actId="478"/>
          <ac:spMkLst>
            <pc:docMk/>
            <pc:sldMk cId="4284501448" sldId="267"/>
            <ac:spMk id="2" creationId="{848E02CF-76CE-4AB1-9378-CF04F07B4F29}"/>
          </ac:spMkLst>
        </pc:spChg>
        <pc:spChg chg="del">
          <ac:chgData name="Светлана Афанасьева" userId="d8e9b283c9abef52" providerId="LiveId" clId="{3056A1A8-E6D4-47C7-BAE9-B00E2270D694}" dt="2021-11-06T21:50:02.138" v="1329" actId="478"/>
          <ac:spMkLst>
            <pc:docMk/>
            <pc:sldMk cId="4284501448" sldId="267"/>
            <ac:spMk id="3" creationId="{9B4ABA5E-981C-4199-A7A4-40C434E421F5}"/>
          </ac:spMkLst>
        </pc:spChg>
        <pc:spChg chg="add mod">
          <ac:chgData name="Светлана Афанасьева" userId="d8e9b283c9abef52" providerId="LiveId" clId="{3056A1A8-E6D4-47C7-BAE9-B00E2270D694}" dt="2021-11-06T21:52:07.239" v="1376" actId="1076"/>
          <ac:spMkLst>
            <pc:docMk/>
            <pc:sldMk cId="4284501448" sldId="267"/>
            <ac:spMk id="4" creationId="{E315E0B1-E315-4CF4-95DE-3AA6148BE54C}"/>
          </ac:spMkLst>
        </pc:spChg>
        <pc:picChg chg="add mod">
          <ac:chgData name="Светлана Афанасьева" userId="d8e9b283c9abef52" providerId="LiveId" clId="{3056A1A8-E6D4-47C7-BAE9-B00E2270D694}" dt="2021-11-06T21:52:14.483" v="1377" actId="1076"/>
          <ac:picMkLst>
            <pc:docMk/>
            <pc:sldMk cId="4284501448" sldId="267"/>
            <ac:picMk id="6" creationId="{FC6B6104-7EF8-44B3-B9CE-F85706733369}"/>
          </ac:picMkLst>
        </pc:picChg>
      </pc:sldChg>
      <pc:sldChg chg="addSp delSp modSp new mod">
        <pc:chgData name="Светлана Афанасьева" userId="d8e9b283c9abef52" providerId="LiveId" clId="{3056A1A8-E6D4-47C7-BAE9-B00E2270D694}" dt="2021-11-06T21:54:02.540" v="1442" actId="207"/>
        <pc:sldMkLst>
          <pc:docMk/>
          <pc:sldMk cId="477038784" sldId="268"/>
        </pc:sldMkLst>
        <pc:spChg chg="del">
          <ac:chgData name="Светлана Афанасьева" userId="d8e9b283c9abef52" providerId="LiveId" clId="{3056A1A8-E6D4-47C7-BAE9-B00E2270D694}" dt="2021-11-06T21:52:27.270" v="1379" actId="478"/>
          <ac:spMkLst>
            <pc:docMk/>
            <pc:sldMk cId="477038784" sldId="268"/>
            <ac:spMk id="2" creationId="{35BBFFD1-5E27-4B02-9B3F-57D9AA2C06D9}"/>
          </ac:spMkLst>
        </pc:spChg>
        <pc:spChg chg="del">
          <ac:chgData name="Светлана Афанасьева" userId="d8e9b283c9abef52" providerId="LiveId" clId="{3056A1A8-E6D4-47C7-BAE9-B00E2270D694}" dt="2021-11-06T21:52:29.264" v="1380" actId="478"/>
          <ac:spMkLst>
            <pc:docMk/>
            <pc:sldMk cId="477038784" sldId="268"/>
            <ac:spMk id="3" creationId="{C5609832-B2EA-4E28-BB9B-E6FB68F636B6}"/>
          </ac:spMkLst>
        </pc:spChg>
        <pc:spChg chg="add mod">
          <ac:chgData name="Светлана Афанасьева" userId="d8e9b283c9abef52" providerId="LiveId" clId="{3056A1A8-E6D4-47C7-BAE9-B00E2270D694}" dt="2021-11-06T21:54:02.540" v="1442" actId="207"/>
          <ac:spMkLst>
            <pc:docMk/>
            <pc:sldMk cId="477038784" sldId="268"/>
            <ac:spMk id="4" creationId="{24CA738B-4202-4103-BFD4-DBD66AB0E459}"/>
          </ac:spMkLst>
        </pc:spChg>
      </pc:sldChg>
      <pc:sldMasterChg chg="setBg">
        <pc:chgData name="Светлана Афанасьева" userId="d8e9b283c9abef52" providerId="LiveId" clId="{3056A1A8-E6D4-47C7-BAE9-B00E2270D694}" dt="2021-11-06T20:19:57.599" v="68"/>
        <pc:sldMasterMkLst>
          <pc:docMk/>
          <pc:sldMasterMk cId="3238516175" sldId="2147483710"/>
        </pc:sldMasterMkLst>
      </pc:sldMasterChg>
      <pc:sldMasterChg chg="setBg modSldLayout">
        <pc:chgData name="Светлана Афанасьева" userId="d8e9b283c9abef52" providerId="LiveId" clId="{3056A1A8-E6D4-47C7-BAE9-B00E2270D694}" dt="2021-11-06T20:32:38.322" v="968"/>
        <pc:sldMasterMkLst>
          <pc:docMk/>
          <pc:sldMasterMk cId="3683627255" sldId="2147483853"/>
        </pc:sldMasterMkLst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3428650040" sldId="2147483854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713231589" sldId="2147483855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3623286870" sldId="2147483856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139568343" sldId="2147483857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348615317" sldId="2147483858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1914527138" sldId="2147483859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4079405595" sldId="2147483860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593920571" sldId="2147483861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3556049051" sldId="2147483862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1854653907" sldId="2147483863"/>
          </pc:sldLayoutMkLst>
        </pc:sldLayoutChg>
        <pc:sldLayoutChg chg="setBg">
          <pc:chgData name="Светлана Афанасьева" userId="d8e9b283c9abef52" providerId="LiveId" clId="{3056A1A8-E6D4-47C7-BAE9-B00E2270D694}" dt="2021-11-06T20:32:38.322" v="968"/>
          <pc:sldLayoutMkLst>
            <pc:docMk/>
            <pc:sldMasterMk cId="3683627255" sldId="2147483853"/>
            <pc:sldLayoutMk cId="466955768" sldId="214748386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6800C-2FAD-460A-AAFD-E9F312FD2745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868FF-67C5-42C1-8DFE-527B38541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45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2868FF-67C5-42C1-8DFE-527B38541DC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8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18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29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35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8508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209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35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464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62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7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3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70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6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23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81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11/6/2021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23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87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  <p:sldLayoutId id="2147483880" r:id="rId15"/>
    <p:sldLayoutId id="2147483881" r:id="rId16"/>
    <p:sldLayoutId id="21474838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0%D0%BC%D0%BE%D0%B7%D0%B2%D0%B0%D0%BD%D0%B5%D1%86" TargetMode="External"/><Relationship Id="rId2" Type="http://schemas.openxmlformats.org/officeDocument/2006/relationships/hyperlink" Target="https://ru.wikipedia.org/wiki/%D0%9D%D0%B8%D0%BA%D0%BE%D0%BB%D0%B0%D0%B9_I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hyperlink" Target="https://ru.wikipedia.org/wiki/1918_%D0%B3%D0%BE%D0%B4" TargetMode="External"/><Relationship Id="rId4" Type="http://schemas.openxmlformats.org/officeDocument/2006/relationships/hyperlink" Target="https://ru.wikipedia.org/wiki/%D0%A0%D0%B0%D1%81%D1%81%D1%82%D1%80%D0%B5%D0%BB_%D1%86%D0%B0%D1%80%D1%81%D0%BA%D0%BE%D0%B9_%D1%81%D0%B5%D0%BC%D1%8C%D0%B8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B%D0%B5%D0%BA%D1%81%D0%B5%D0%B9_%D0%9D%D0%B8%D0%BA%D0%BE%D0%BB%D0%B0%D0%B5%D0%B2%D0%B8%D1%87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8%D0%BA%D1%82%D0%BE%D1%80%D0%B8%D1%8F_(%D0%BA%D0%BE%D1%80%D0%BE%D0%BB%D0%B5%D0%B2%D0%B0_%D0%92%D0%B5%D0%BB%D0%B8%D0%BA%D0%BE%D0%B1%D1%80%D0%B8%D1%82%D0%B0%D0%BD%D0%B8%D0%B8)" TargetMode="External"/><Relationship Id="rId2" Type="http://schemas.openxmlformats.org/officeDocument/2006/relationships/hyperlink" Target="https://ru.wikipedia.org/wiki/%D0%93%D0%B5%D0%BC%D0%BE%D1%84%D0%B8%D0%BB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3%D0%B5%D0%BC%D0%B0%D1%82%D0%BE%D0%BC%D0%B0" TargetMode="External"/><Relationship Id="rId4" Type="http://schemas.openxmlformats.org/officeDocument/2006/relationships/hyperlink" Target="https://ru.wikipedia.org/wiki/%D0%9F%D1%83%D0%BF%D0%BE%D0%B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964FDB-D6E1-44DE-AB16-C9DC1B564342}"/>
              </a:ext>
            </a:extLst>
          </p:cNvPr>
          <p:cNvSpPr txBox="1"/>
          <p:nvPr/>
        </p:nvSpPr>
        <p:spPr>
          <a:xfrm>
            <a:off x="2904504" y="470558"/>
            <a:ext cx="6602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/>
              <a:t>ГКПОУ МО «Сергиево-Посадский социально-экономический техникум»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9157A-B12C-4E23-B86B-8D3ECDC2513B}"/>
              </a:ext>
            </a:extLst>
          </p:cNvPr>
          <p:cNvSpPr txBox="1"/>
          <p:nvPr/>
        </p:nvSpPr>
        <p:spPr>
          <a:xfrm>
            <a:off x="2364350" y="2418672"/>
            <a:ext cx="74632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00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на тему «Династия Романовых: Алексей Николаевич»</a:t>
            </a:r>
          </a:p>
          <a:p>
            <a:pPr marL="45000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 «История»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01AE19-8C89-4C3A-9ED9-48B854AE1473}"/>
              </a:ext>
            </a:extLst>
          </p:cNvPr>
          <p:cNvSpPr txBox="1"/>
          <p:nvPr/>
        </p:nvSpPr>
        <p:spPr>
          <a:xfrm flipH="1">
            <a:off x="8956860" y="3839005"/>
            <a:ext cx="225382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1-го курса </a:t>
            </a: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№13</a:t>
            </a: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Сердюк П. А.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0ADEB-3C8B-4247-8701-A850A8048475}"/>
              </a:ext>
            </a:extLst>
          </p:cNvPr>
          <p:cNvSpPr txBox="1"/>
          <p:nvPr/>
        </p:nvSpPr>
        <p:spPr>
          <a:xfrm flipH="1">
            <a:off x="8932443" y="5320894"/>
            <a:ext cx="3053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 Красавина А. С.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16E698-B497-469C-BA86-9F0075211E1C}"/>
              </a:ext>
            </a:extLst>
          </p:cNvPr>
          <p:cNvSpPr txBox="1"/>
          <p:nvPr/>
        </p:nvSpPr>
        <p:spPr>
          <a:xfrm flipH="1">
            <a:off x="5149404" y="6048888"/>
            <a:ext cx="2973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Хотьково, 2021 г</a:t>
            </a:r>
          </a:p>
        </p:txBody>
      </p:sp>
    </p:spTree>
    <p:extLst>
      <p:ext uri="{BB962C8B-B14F-4D97-AF65-F5344CB8AC3E}">
        <p14:creationId xmlns:p14="http://schemas.microsoft.com/office/powerpoint/2010/main" val="2570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21CB8C-3134-4201-ADAB-72AFB2BA8DF6}"/>
              </a:ext>
            </a:extLst>
          </p:cNvPr>
          <p:cNvSpPr txBox="1"/>
          <p:nvPr/>
        </p:nvSpPr>
        <p:spPr>
          <a:xfrm>
            <a:off x="206480" y="258901"/>
            <a:ext cx="103042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Семью Николая Александровича вывозят из Петербурга. Находясь в ссылке, активный и добрый Алексей вызывает симпатию даже у своих конвоиров. Мальчик единственный, кто стойко и без </a:t>
            </a:r>
            <a:r>
              <a:rPr lang="ru-RU" sz="2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упаднических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настроений переносил лишения. Но во время игр в 1918 году, находясь в Тобольске, вновь серьезно травмируется и уже практически не встает с постели.</a:t>
            </a:r>
          </a:p>
          <a:p>
            <a:pPr indent="457200" algn="just"/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июле Алексей с родителями и сестрами оказывается в </a:t>
            </a:r>
            <a:r>
              <a:rPr lang="ru-RU" sz="2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Ипатьевском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доме в Екатеринбурге, где ночью 17 июля по приказу большевиков были все расстреляны. По рассказам очевидцев в больного мальчика стреляли дважды, так как первый выстрел не был смертельным. Таким образом, была поставлена точка в истории семьи Романовых.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9282C8-2DA9-4306-B2FB-2D1D90C7C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109" y="3429000"/>
            <a:ext cx="7251291" cy="407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8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659C3A3-7F0F-4008-90E5-6FCEFFC297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527" y="529885"/>
            <a:ext cx="7730971" cy="5798229"/>
          </a:xfrm>
        </p:spPr>
      </p:pic>
    </p:spTree>
    <p:extLst>
      <p:ext uri="{BB962C8B-B14F-4D97-AF65-F5344CB8AC3E}">
        <p14:creationId xmlns:p14="http://schemas.microsoft.com/office/powerpoint/2010/main" val="1210586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15E0B1-E315-4CF4-95DE-3AA6148BE54C}"/>
              </a:ext>
            </a:extLst>
          </p:cNvPr>
          <p:cNvSpPr txBox="1"/>
          <p:nvPr/>
        </p:nvSpPr>
        <p:spPr>
          <a:xfrm>
            <a:off x="353961" y="353962"/>
            <a:ext cx="70202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чего появились </a:t>
            </a:r>
            <a:r>
              <a:rPr lang="ru-RU" sz="2400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Лже-Рома́новы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якобы спасшиеся от расстрела члены семьи последнего российского императора </a:t>
            </a:r>
            <a:r>
              <a:rPr lang="ru-RU" sz="20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Николай I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Николая II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их потомки. Эта обширная категория </a:t>
            </a:r>
            <a:r>
              <a:rPr lang="ru-RU" sz="20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Самозванец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самозванцев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начала появляться сразу после </a:t>
            </a:r>
            <a:r>
              <a:rPr lang="ru-RU" sz="20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Расстрел царской семьи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расстрела царской семьи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0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1918 год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1918 году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Потомки некоторых из них продолжают добиваться возвращения себе «законного имени» или даже российской императорской короны. По разным расчётам, всего романовских самозванцев, пользовавшихся </a:t>
            </a:r>
            <a:r>
              <a:rPr lang="ru-RU" sz="2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бо́льшим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или меньшим успехом у своих поклонников, во всем мире насчитывалось около 230 человек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6B6104-7EF8-44B3-B9CE-F857067333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94" y="1241118"/>
            <a:ext cx="4722247" cy="511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01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CA738B-4202-4103-BFD4-DBD66AB0E459}"/>
              </a:ext>
            </a:extLst>
          </p:cNvPr>
          <p:cNvSpPr txBox="1"/>
          <p:nvPr/>
        </p:nvSpPr>
        <p:spPr>
          <a:xfrm>
            <a:off x="3269226" y="3136612"/>
            <a:ext cx="5653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7703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B66F95-3FCA-4A40-AD80-61B23F7F2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16502" y="693788"/>
            <a:ext cx="3385370" cy="4580164"/>
          </a:xfrm>
          <a:prstGeom prst="rect">
            <a:avLst/>
          </a:prstGeom>
          <a:effectLst>
            <a:glow rad="1689100">
              <a:schemeClr val="accent1">
                <a:alpha val="53000"/>
              </a:schemeClr>
            </a:glo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DDC7BB-61B4-46D3-B2D4-1C14770E32F8}"/>
              </a:ext>
            </a:extLst>
          </p:cNvPr>
          <p:cNvSpPr txBox="1"/>
          <p:nvPr/>
        </p:nvSpPr>
        <p:spPr>
          <a:xfrm rot="10800000" flipV="1">
            <a:off x="1140542" y="5273952"/>
            <a:ext cx="80231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Алексей Николаевич (Романов) </a:t>
            </a:r>
          </a:p>
          <a:p>
            <a:r>
              <a:rPr lang="ru-RU" sz="2000" b="1" dirty="0"/>
              <a:t>Родился 30 июля (12 августа) 1904г в Петергофе</a:t>
            </a:r>
          </a:p>
          <a:p>
            <a:r>
              <a:rPr lang="ru-RU" sz="2000" b="1" dirty="0"/>
              <a:t>Умер 17 июля 1918г в Екатеринбурге</a:t>
            </a:r>
          </a:p>
        </p:txBody>
      </p:sp>
    </p:spTree>
    <p:extLst>
      <p:ext uri="{BB962C8B-B14F-4D97-AF65-F5344CB8AC3E}">
        <p14:creationId xmlns:p14="http://schemas.microsoft.com/office/powerpoint/2010/main" val="45701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6C8E37F-C87B-4F7B-841A-8BCC4FD56EA6}"/>
              </a:ext>
            </a:extLst>
          </p:cNvPr>
          <p:cNvSpPr txBox="1"/>
          <p:nvPr/>
        </p:nvSpPr>
        <p:spPr>
          <a:xfrm>
            <a:off x="1907458" y="1091381"/>
            <a:ext cx="6548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 ребёнок и единственный сын Николая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Александры Фёдоровны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82BBC5-6468-4249-8E34-BCE8E04B4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352" y="1730441"/>
            <a:ext cx="4645538" cy="464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2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1E8844-5B27-4EB4-9C97-1871A9BDC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140" y="274964"/>
            <a:ext cx="3385369" cy="63080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1AF1E0-1748-453E-BA2C-B72C688221B2}"/>
              </a:ext>
            </a:extLst>
          </p:cNvPr>
          <p:cNvSpPr txBox="1"/>
          <p:nvPr/>
        </p:nvSpPr>
        <p:spPr>
          <a:xfrm flipH="1">
            <a:off x="6184491" y="5567372"/>
            <a:ext cx="3385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Манифест о рождении цесаревича Алексея. 1/13 августа 1904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4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0DECA70-E84B-4F4E-BB56-D952E289C90B}"/>
              </a:ext>
            </a:extLst>
          </p:cNvPr>
          <p:cNvSpPr txBox="1"/>
          <p:nvPr/>
        </p:nvSpPr>
        <p:spPr>
          <a:xfrm flipH="1">
            <a:off x="1628712" y="668594"/>
            <a:ext cx="4467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Гемофилия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29200E-7812-47D0-BEBF-9AFF5754A117}"/>
              </a:ext>
            </a:extLst>
          </p:cNvPr>
          <p:cNvSpPr txBox="1"/>
          <p:nvPr/>
        </p:nvSpPr>
        <p:spPr>
          <a:xfrm>
            <a:off x="1028944" y="1480425"/>
            <a:ext cx="68334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000" indent="457200"/>
            <a:r>
              <a:rPr lang="ru-RU" sz="2000" b="1" i="0" dirty="0">
                <a:effectLst/>
                <a:latin typeface="Arial" panose="020B0604020202020204" pitchFamily="34" charset="0"/>
              </a:rPr>
              <a:t>По линии матери Алексей унаследовал </a:t>
            </a:r>
            <a:r>
              <a:rPr lang="ru-RU" sz="2000" b="1" i="0" u="none" strike="noStrike" dirty="0">
                <a:effectLst/>
                <a:latin typeface="Arial" panose="020B0604020202020204" pitchFamily="34" charset="0"/>
                <a:hlinkClick r:id="rId2" tooltip="Гемофил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гемофилию</a:t>
            </a:r>
            <a:r>
              <a:rPr lang="ru-RU" sz="2000" b="1" i="0" dirty="0">
                <a:effectLst/>
                <a:latin typeface="Arial" panose="020B0604020202020204" pitchFamily="34" charset="0"/>
              </a:rPr>
              <a:t>, носительницами которой были некоторые дочери и внучки английской королевы </a:t>
            </a:r>
            <a:r>
              <a:rPr lang="ru-RU" sz="2000" b="1" i="0" u="none" strike="noStrike" dirty="0">
                <a:effectLst/>
                <a:latin typeface="Arial" panose="020B0604020202020204" pitchFamily="34" charset="0"/>
                <a:hlinkClick r:id="rId3" tooltip="Виктория (королева Великобритании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Виктории</a:t>
            </a:r>
            <a:r>
              <a:rPr lang="ru-RU" sz="2000" b="1" i="0" dirty="0">
                <a:effectLst/>
                <a:latin typeface="Arial" panose="020B0604020202020204" pitchFamily="34" charset="0"/>
              </a:rPr>
              <a:t>.</a:t>
            </a:r>
            <a:r>
              <a:rPr lang="en-US" sz="2000" b="1" i="0" dirty="0">
                <a:effectLst/>
                <a:latin typeface="Arial" panose="020B0604020202020204" pitchFamily="34" charset="0"/>
              </a:rPr>
              <a:t> </a:t>
            </a:r>
          </a:p>
          <a:p>
            <a:pPr marL="450000" indent="457200"/>
            <a:r>
              <a:rPr lang="ru-RU" sz="2000" b="1" i="0" dirty="0">
                <a:effectLst/>
                <a:latin typeface="Arial" panose="020B0604020202020204" pitchFamily="34" charset="0"/>
              </a:rPr>
              <a:t>Заболевание гемофилией стало очевидным у цесаревича уже в сентябре 1904 года, когда у младенца, не достигшего ещё двухмесячного возраста, началось тяжёлое кровотечение из </a:t>
            </a:r>
            <a:r>
              <a:rPr lang="ru-RU" sz="2000" b="1" i="0" u="none" strike="noStrike" dirty="0">
                <a:effectLst/>
                <a:latin typeface="Arial" panose="020B0604020202020204" pitchFamily="34" charset="0"/>
                <a:hlinkClick r:id="rId4" tooltip="Пупок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пупка</a:t>
            </a:r>
            <a:r>
              <a:rPr lang="ru-RU" sz="2000" b="1" i="0" dirty="0">
                <a:effectLst/>
                <a:latin typeface="Arial" panose="020B0604020202020204" pitchFamily="34" charset="0"/>
              </a:rPr>
              <a:t>. Болезнь у наследника проявлялась в том, что каждый ушиб, в результате которого происходил разрыв какого-нибудь, даже самого крошечного внутреннего кровеносного сосуда (что у обычного человека закончилось бы заурядным </a:t>
            </a:r>
            <a:r>
              <a:rPr lang="ru-RU" sz="2000" b="1" i="0" u="none" strike="noStrike" dirty="0">
                <a:effectLst/>
                <a:latin typeface="Arial" panose="020B0604020202020204" pitchFamily="34" charset="0"/>
                <a:hlinkClick r:id="rId5" tooltip="Гематом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синяком</a:t>
            </a:r>
            <a:r>
              <a:rPr lang="ru-RU" sz="2000" b="1" i="0" dirty="0">
                <a:effectLst/>
                <a:latin typeface="Arial" panose="020B0604020202020204" pitchFamily="34" charset="0"/>
              </a:rPr>
              <a:t>), вызывал внутреннее, не останавливающееся кровотечение. 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5780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BC2E7-0897-4563-9D4B-9E7C32D5F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0" y="531376"/>
            <a:ext cx="9404723" cy="1400530"/>
          </a:xfrm>
        </p:spPr>
        <p:txBody>
          <a:bodyPr/>
          <a:lstStyle/>
          <a:p>
            <a:r>
              <a:rPr lang="ru-RU" sz="40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и внешность</a:t>
            </a:r>
            <a:br>
              <a:rPr lang="ru-RU" b="0" i="0" dirty="0">
                <a:solidFill>
                  <a:srgbClr val="000000"/>
                </a:solidFill>
                <a:effectLst/>
                <a:latin typeface="Linux Libertin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6E8CC-11DC-4DA8-A434-C3A53A838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1259"/>
            <a:ext cx="8946541" cy="4195481"/>
          </a:xfrm>
        </p:spPr>
        <p:txBody>
          <a:bodyPr/>
          <a:lstStyle/>
          <a:p>
            <a:pPr marL="457200" lvl="1" indent="457200">
              <a:buNone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Внешность Алексея сочетала в себе лучшее от отца и матери. По воспоминаниям современников, Алексей был красивым мальчиком, с чистым, открытым лицом. Он был слишком худым — сказывалась болезнь</a:t>
            </a:r>
            <a:r>
              <a:rPr lang="ru-RU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457200" lvl="1" indent="457200">
              <a:buNone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у мальчика был покладистый, он обожал родителей и сестёр, а те, в свою очередь, души не чаяли в юном цесаревиче.</a:t>
            </a:r>
          </a:p>
          <a:p>
            <a:pPr marL="457200" lvl="1" indent="457200">
              <a:buNone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«Он был весьма дисциплинирован, замкнут и очень терпелив».</a:t>
            </a:r>
          </a:p>
          <a:p>
            <a:pPr marL="457200" lvl="1" indent="457200">
              <a:buNone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был способным в учёбе, как и сёстры, делал успехи в изучении языков.</a:t>
            </a:r>
          </a:p>
          <a:p>
            <a:pPr marL="457200" lvl="1" indent="457200">
              <a:buNone/>
            </a:pP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FEB68F-D97F-470C-A0BC-52E32032D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752" y="2248911"/>
            <a:ext cx="3080381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43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1F42E5-5259-4645-8893-0CC1CD18080E}"/>
              </a:ext>
            </a:extLst>
          </p:cNvPr>
          <p:cNvSpPr txBox="1"/>
          <p:nvPr/>
        </p:nvSpPr>
        <p:spPr>
          <a:xfrm>
            <a:off x="1288026" y="678427"/>
            <a:ext cx="74036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Однажды, в возрасте 8 лет, подвижный царевич неудачно прыгнул в лодку и сильно ушиб бедро в области паха. Последствия оказались настолько тяжёлыми, что жизнь Алексея оказалась под угрозой.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89DE0F-9C54-44FB-BEB4-75448488D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323" y="1792134"/>
            <a:ext cx="6213097" cy="412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8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B76DF3F-2513-4453-BB8E-8865CF66BF34}"/>
              </a:ext>
            </a:extLst>
          </p:cNvPr>
          <p:cNvSpPr txBox="1"/>
          <p:nvPr/>
        </p:nvSpPr>
        <p:spPr>
          <a:xfrm rot="10800000" flipV="1">
            <a:off x="609598" y="2613392"/>
            <a:ext cx="72365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альнейшая судьба сына беспокоила отца. Хотя возраст Алексея позволял отложить принятие окончательного решения «на потом», Николай II консультировался с врачами, задавая им главный вопрос: сможет ли наследник в дальнейшем полноценно исполнять обязанности монарха?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FF017D-2471-4122-A8E0-9E1A090F8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322" y="678273"/>
            <a:ext cx="4272207" cy="58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87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409584-4EB8-4F7B-B44C-E8A539416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73" y="377158"/>
            <a:ext cx="3443288" cy="59216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52A328-28A0-4B54-8527-6801E5BBA36D}"/>
              </a:ext>
            </a:extLst>
          </p:cNvPr>
          <p:cNvSpPr txBox="1"/>
          <p:nvPr/>
        </p:nvSpPr>
        <p:spPr>
          <a:xfrm>
            <a:off x="4414683" y="1531373"/>
            <a:ext cx="7187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 1917 года от престола отрекается Николай II, за себя и за сына. Накануне император проконсультировался с врачами, которые заверили, что с болезнью Алексея управление государством будет ему лишь в тягость.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816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158</TotalTime>
  <Words>569</Words>
  <Application>Microsoft Office PowerPoint</Application>
  <PresentationFormat>Широкоэкранный</PresentationFormat>
  <Paragraphs>30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Linux Libertine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 и внешность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Афанасьева</dc:creator>
  <cp:lastModifiedBy>Светлана Афанасьева</cp:lastModifiedBy>
  <cp:revision>14</cp:revision>
  <dcterms:created xsi:type="dcterms:W3CDTF">2021-11-06T19:19:14Z</dcterms:created>
  <dcterms:modified xsi:type="dcterms:W3CDTF">2021-11-06T21:58:07Z</dcterms:modified>
</cp:coreProperties>
</file>