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7" d="100"/>
          <a:sy n="37" d="100"/>
        </p:scale>
        <p:origin x="94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Светлана Афанасьева" userId="d8e9b283c9abef52" providerId="LiveId" clId="{61593449-D51C-4BEF-90AE-59F065F35A9A}"/>
    <pc:docChg chg="undo custSel addSld modSld modMainMaster">
      <pc:chgData name="Светлана Афанасьева" userId="d8e9b283c9abef52" providerId="LiveId" clId="{61593449-D51C-4BEF-90AE-59F065F35A9A}" dt="2021-11-09T19:43:01.985" v="1515" actId="1076"/>
      <pc:docMkLst>
        <pc:docMk/>
      </pc:docMkLst>
      <pc:sldChg chg="addSp delSp modSp new mod chgLayout">
        <pc:chgData name="Светлана Афанасьева" userId="d8e9b283c9abef52" providerId="LiveId" clId="{61593449-D51C-4BEF-90AE-59F065F35A9A}" dt="2021-11-09T18:20:08.331" v="667" actId="1076"/>
        <pc:sldMkLst>
          <pc:docMk/>
          <pc:sldMk cId="1903533775" sldId="256"/>
        </pc:sldMkLst>
        <pc:spChg chg="del">
          <ac:chgData name="Светлана Афанасьева" userId="d8e9b283c9abef52" providerId="LiveId" clId="{61593449-D51C-4BEF-90AE-59F065F35A9A}" dt="2021-11-09T18:02:20.820" v="1" actId="700"/>
          <ac:spMkLst>
            <pc:docMk/>
            <pc:sldMk cId="1903533775" sldId="256"/>
            <ac:spMk id="2" creationId="{0A737432-BD5B-411A-886C-5425F9FFEF1B}"/>
          </ac:spMkLst>
        </pc:spChg>
        <pc:spChg chg="del">
          <ac:chgData name="Светлана Афанасьева" userId="d8e9b283c9abef52" providerId="LiveId" clId="{61593449-D51C-4BEF-90AE-59F065F35A9A}" dt="2021-11-09T18:02:20.820" v="1" actId="700"/>
          <ac:spMkLst>
            <pc:docMk/>
            <pc:sldMk cId="1903533775" sldId="256"/>
            <ac:spMk id="3" creationId="{470BF11C-D340-4829-8E64-54BF2C355FAF}"/>
          </ac:spMkLst>
        </pc:spChg>
        <pc:spChg chg="add del mod ord">
          <ac:chgData name="Светлана Афанасьева" userId="d8e9b283c9abef52" providerId="LiveId" clId="{61593449-D51C-4BEF-90AE-59F065F35A9A}" dt="2021-11-09T18:02:23.500" v="2" actId="478"/>
          <ac:spMkLst>
            <pc:docMk/>
            <pc:sldMk cId="1903533775" sldId="256"/>
            <ac:spMk id="4" creationId="{323246AE-0501-4936-B245-36E492555C29}"/>
          </ac:spMkLst>
        </pc:spChg>
        <pc:spChg chg="add del mod ord">
          <ac:chgData name="Светлана Афанасьева" userId="d8e9b283c9abef52" providerId="LiveId" clId="{61593449-D51C-4BEF-90AE-59F065F35A9A}" dt="2021-11-09T18:02:26.294" v="3" actId="478"/>
          <ac:spMkLst>
            <pc:docMk/>
            <pc:sldMk cId="1903533775" sldId="256"/>
            <ac:spMk id="5" creationId="{CB23964E-590E-4995-893F-08D89F06085B}"/>
          </ac:spMkLst>
        </pc:spChg>
        <pc:spChg chg="add mod">
          <ac:chgData name="Светлана Афанасьева" userId="d8e9b283c9abef52" providerId="LiveId" clId="{61593449-D51C-4BEF-90AE-59F065F35A9A}" dt="2021-11-09T18:10:45.997" v="380" actId="122"/>
          <ac:spMkLst>
            <pc:docMk/>
            <pc:sldMk cId="1903533775" sldId="256"/>
            <ac:spMk id="6" creationId="{6E902781-69A6-4098-B2CC-75975F20DFA0}"/>
          </ac:spMkLst>
        </pc:spChg>
        <pc:spChg chg="add mod">
          <ac:chgData name="Светлана Афанасьева" userId="d8e9b283c9abef52" providerId="LiveId" clId="{61593449-D51C-4BEF-90AE-59F065F35A9A}" dt="2021-11-09T18:11:03.295" v="383" actId="1076"/>
          <ac:spMkLst>
            <pc:docMk/>
            <pc:sldMk cId="1903533775" sldId="256"/>
            <ac:spMk id="7" creationId="{4A46C110-B1E2-4FBF-B2F0-D029C0A894F3}"/>
          </ac:spMkLst>
        </pc:spChg>
        <pc:spChg chg="add del mod">
          <ac:chgData name="Светлана Афанасьева" userId="d8e9b283c9abef52" providerId="LiveId" clId="{61593449-D51C-4BEF-90AE-59F065F35A9A}" dt="2021-11-09T18:07:29.689" v="259" actId="478"/>
          <ac:spMkLst>
            <pc:docMk/>
            <pc:sldMk cId="1903533775" sldId="256"/>
            <ac:spMk id="8" creationId="{E7AECE72-E0D8-449F-BC9B-01CF1548FA87}"/>
          </ac:spMkLst>
        </pc:spChg>
        <pc:spChg chg="add mod">
          <ac:chgData name="Светлана Афанасьева" userId="d8e9b283c9abef52" providerId="LiveId" clId="{61593449-D51C-4BEF-90AE-59F065F35A9A}" dt="2021-11-09T18:10:17.500" v="375" actId="1076"/>
          <ac:spMkLst>
            <pc:docMk/>
            <pc:sldMk cId="1903533775" sldId="256"/>
            <ac:spMk id="9" creationId="{873F08C9-05E1-4224-9586-3CB11BADEFA0}"/>
          </ac:spMkLst>
        </pc:spChg>
        <pc:spChg chg="add del mod">
          <ac:chgData name="Светлана Афанасьева" userId="d8e9b283c9abef52" providerId="LiveId" clId="{61593449-D51C-4BEF-90AE-59F065F35A9A}" dt="2021-11-09T18:09:09.946" v="345" actId="478"/>
          <ac:spMkLst>
            <pc:docMk/>
            <pc:sldMk cId="1903533775" sldId="256"/>
            <ac:spMk id="10" creationId="{45207A43-A500-4D15-B1BA-D9EC3A10A10F}"/>
          </ac:spMkLst>
        </pc:spChg>
        <pc:spChg chg="add mod">
          <ac:chgData name="Светлана Афанасьева" userId="d8e9b283c9abef52" providerId="LiveId" clId="{61593449-D51C-4BEF-90AE-59F065F35A9A}" dt="2021-11-09T18:20:08.331" v="667" actId="1076"/>
          <ac:spMkLst>
            <pc:docMk/>
            <pc:sldMk cId="1903533775" sldId="256"/>
            <ac:spMk id="11" creationId="{4FC60AF5-31F5-4BDF-B9A1-06FA2FA382D2}"/>
          </ac:spMkLst>
        </pc:spChg>
      </pc:sldChg>
      <pc:sldChg chg="addSp delSp modSp new mod setBg">
        <pc:chgData name="Светлана Афанасьева" userId="d8e9b283c9abef52" providerId="LiveId" clId="{61593449-D51C-4BEF-90AE-59F065F35A9A}" dt="2021-11-09T18:34:22.383" v="762" actId="948"/>
        <pc:sldMkLst>
          <pc:docMk/>
          <pc:sldMk cId="408704670" sldId="257"/>
        </pc:sldMkLst>
        <pc:spChg chg="del">
          <ac:chgData name="Светлана Афанасьева" userId="d8e9b283c9abef52" providerId="LiveId" clId="{61593449-D51C-4BEF-90AE-59F065F35A9A}" dt="2021-11-09T18:11:13.585" v="385" actId="478"/>
          <ac:spMkLst>
            <pc:docMk/>
            <pc:sldMk cId="408704670" sldId="257"/>
            <ac:spMk id="2" creationId="{38B98F72-353F-4631-BA55-567A0202BB88}"/>
          </ac:spMkLst>
        </pc:spChg>
        <pc:spChg chg="del">
          <ac:chgData name="Светлана Афанасьева" userId="d8e9b283c9abef52" providerId="LiveId" clId="{61593449-D51C-4BEF-90AE-59F065F35A9A}" dt="2021-11-09T18:11:16.652" v="386" actId="478"/>
          <ac:spMkLst>
            <pc:docMk/>
            <pc:sldMk cId="408704670" sldId="257"/>
            <ac:spMk id="3" creationId="{897BF625-EC8B-406E-BDD8-F2468D97418F}"/>
          </ac:spMkLst>
        </pc:spChg>
        <pc:spChg chg="add del mod">
          <ac:chgData name="Светлана Афанасьева" userId="d8e9b283c9abef52" providerId="LiveId" clId="{61593449-D51C-4BEF-90AE-59F065F35A9A}" dt="2021-11-09T18:15:12.341" v="610"/>
          <ac:spMkLst>
            <pc:docMk/>
            <pc:sldMk cId="408704670" sldId="257"/>
            <ac:spMk id="8" creationId="{B7E6DAEA-B1DF-4EA0-A39A-D50224C0671C}"/>
          </ac:spMkLst>
        </pc:spChg>
        <pc:spChg chg="add mod">
          <ac:chgData name="Светлана Афанасьева" userId="d8e9b283c9abef52" providerId="LiveId" clId="{61593449-D51C-4BEF-90AE-59F065F35A9A}" dt="2021-11-09T18:19:10.799" v="662" actId="1076"/>
          <ac:spMkLst>
            <pc:docMk/>
            <pc:sldMk cId="408704670" sldId="257"/>
            <ac:spMk id="10" creationId="{E92F8613-8C84-4A2D-BFF9-A1F7D69F6A68}"/>
          </ac:spMkLst>
        </pc:spChg>
        <pc:spChg chg="add mod">
          <ac:chgData name="Светлана Афанасьева" userId="d8e9b283c9abef52" providerId="LiveId" clId="{61593449-D51C-4BEF-90AE-59F065F35A9A}" dt="2021-11-09T18:34:22.383" v="762" actId="948"/>
          <ac:spMkLst>
            <pc:docMk/>
            <pc:sldMk cId="408704670" sldId="257"/>
            <ac:spMk id="11" creationId="{CAD38E63-3E59-4D0A-B0BB-2583F5B72C4A}"/>
          </ac:spMkLst>
        </pc:spChg>
        <pc:picChg chg="add del mod">
          <ac:chgData name="Светлана Афанасьева" userId="d8e9b283c9abef52" providerId="LiveId" clId="{61593449-D51C-4BEF-90AE-59F065F35A9A}" dt="2021-11-09T18:11:47.595" v="388" actId="478"/>
          <ac:picMkLst>
            <pc:docMk/>
            <pc:sldMk cId="408704670" sldId="257"/>
            <ac:picMk id="5" creationId="{E2ADAF58-03C3-41F7-AF26-96125038B1DA}"/>
          </ac:picMkLst>
        </pc:picChg>
        <pc:picChg chg="add mod">
          <ac:chgData name="Светлана Афанасьева" userId="d8e9b283c9abef52" providerId="LiveId" clId="{61593449-D51C-4BEF-90AE-59F065F35A9A}" dt="2021-11-09T18:15:39.263" v="616" actId="1076"/>
          <ac:picMkLst>
            <pc:docMk/>
            <pc:sldMk cId="408704670" sldId="257"/>
            <ac:picMk id="7" creationId="{C5FAC215-C0C6-4261-8018-478C84592C06}"/>
          </ac:picMkLst>
        </pc:picChg>
      </pc:sldChg>
      <pc:sldChg chg="addSp delSp modSp new mod">
        <pc:chgData name="Светлана Афанасьева" userId="d8e9b283c9abef52" providerId="LiveId" clId="{61593449-D51C-4BEF-90AE-59F065F35A9A}" dt="2021-11-09T18:33:48.662" v="758" actId="948"/>
        <pc:sldMkLst>
          <pc:docMk/>
          <pc:sldMk cId="3264031928" sldId="258"/>
        </pc:sldMkLst>
        <pc:spChg chg="mod">
          <ac:chgData name="Светлана Афанасьева" userId="d8e9b283c9abef52" providerId="LiveId" clId="{61593449-D51C-4BEF-90AE-59F065F35A9A}" dt="2021-11-09T18:20:56.838" v="685" actId="1076"/>
          <ac:spMkLst>
            <pc:docMk/>
            <pc:sldMk cId="3264031928" sldId="258"/>
            <ac:spMk id="2" creationId="{2A806134-838C-41B8-80BA-6684812F4A9C}"/>
          </ac:spMkLst>
        </pc:spChg>
        <pc:spChg chg="del mod">
          <ac:chgData name="Светлана Афанасьева" userId="d8e9b283c9abef52" providerId="LiveId" clId="{61593449-D51C-4BEF-90AE-59F065F35A9A}" dt="2021-11-09T18:20:51.647" v="684" actId="478"/>
          <ac:spMkLst>
            <pc:docMk/>
            <pc:sldMk cId="3264031928" sldId="258"/>
            <ac:spMk id="3" creationId="{C5562B17-D05D-4AB9-9514-736EFC504432}"/>
          </ac:spMkLst>
        </pc:spChg>
        <pc:spChg chg="add del mod">
          <ac:chgData name="Светлана Афанасьева" userId="d8e9b283c9abef52" providerId="LiveId" clId="{61593449-D51C-4BEF-90AE-59F065F35A9A}" dt="2021-11-09T18:22:14.183" v="690" actId="478"/>
          <ac:spMkLst>
            <pc:docMk/>
            <pc:sldMk cId="3264031928" sldId="258"/>
            <ac:spMk id="4" creationId="{AB997949-2544-4F00-B568-60CF8F0ACF74}"/>
          </ac:spMkLst>
        </pc:spChg>
        <pc:spChg chg="add mod">
          <ac:chgData name="Светлана Афанасьева" userId="d8e9b283c9abef52" providerId="LiveId" clId="{61593449-D51C-4BEF-90AE-59F065F35A9A}" dt="2021-11-09T18:33:48.662" v="758" actId="948"/>
          <ac:spMkLst>
            <pc:docMk/>
            <pc:sldMk cId="3264031928" sldId="258"/>
            <ac:spMk id="5" creationId="{665F23C3-158A-4F8B-841F-F72F26C9B880}"/>
          </ac:spMkLst>
        </pc:spChg>
        <pc:picChg chg="add mod">
          <ac:chgData name="Светлана Афанасьева" userId="d8e9b283c9abef52" providerId="LiveId" clId="{61593449-D51C-4BEF-90AE-59F065F35A9A}" dt="2021-11-09T18:27:18.080" v="708" actId="1076"/>
          <ac:picMkLst>
            <pc:docMk/>
            <pc:sldMk cId="3264031928" sldId="258"/>
            <ac:picMk id="7" creationId="{6F6CCAD7-ADE0-4379-8BE0-CDB574714B15}"/>
          </ac:picMkLst>
        </pc:picChg>
      </pc:sldChg>
      <pc:sldChg chg="addSp delSp modSp new mod">
        <pc:chgData name="Светлана Афанасьева" userId="d8e9b283c9abef52" providerId="LiveId" clId="{61593449-D51C-4BEF-90AE-59F065F35A9A}" dt="2021-11-09T18:33:31.715" v="757" actId="1076"/>
        <pc:sldMkLst>
          <pc:docMk/>
          <pc:sldMk cId="3050671178" sldId="259"/>
        </pc:sldMkLst>
        <pc:spChg chg="del">
          <ac:chgData name="Светлана Афанасьева" userId="d8e9b283c9abef52" providerId="LiveId" clId="{61593449-D51C-4BEF-90AE-59F065F35A9A}" dt="2021-11-09T18:27:29.779" v="709" actId="478"/>
          <ac:spMkLst>
            <pc:docMk/>
            <pc:sldMk cId="3050671178" sldId="259"/>
            <ac:spMk id="2" creationId="{064F9EEF-A0AC-4272-9EE8-C0BEFCA2BFEE}"/>
          </ac:spMkLst>
        </pc:spChg>
        <pc:spChg chg="del">
          <ac:chgData name="Светлана Афанасьева" userId="d8e9b283c9abef52" providerId="LiveId" clId="{61593449-D51C-4BEF-90AE-59F065F35A9A}" dt="2021-11-09T18:27:31.602" v="710" actId="478"/>
          <ac:spMkLst>
            <pc:docMk/>
            <pc:sldMk cId="3050671178" sldId="259"/>
            <ac:spMk id="3" creationId="{4EEA0397-2BA0-44CA-8B4A-B39E0E1BC4E2}"/>
          </ac:spMkLst>
        </pc:spChg>
        <pc:spChg chg="add del mod">
          <ac:chgData name="Светлана Афанасьева" userId="d8e9b283c9abef52" providerId="LiveId" clId="{61593449-D51C-4BEF-90AE-59F065F35A9A}" dt="2021-11-09T18:29:54.506" v="720" actId="478"/>
          <ac:spMkLst>
            <pc:docMk/>
            <pc:sldMk cId="3050671178" sldId="259"/>
            <ac:spMk id="6" creationId="{3D20C0FB-408E-467B-AF17-9D759B4E2EB8}"/>
          </ac:spMkLst>
        </pc:spChg>
        <pc:spChg chg="add mod">
          <ac:chgData name="Светлана Афанасьева" userId="d8e9b283c9abef52" providerId="LiveId" clId="{61593449-D51C-4BEF-90AE-59F065F35A9A}" dt="2021-11-09T18:33:31.715" v="757" actId="1076"/>
          <ac:spMkLst>
            <pc:docMk/>
            <pc:sldMk cId="3050671178" sldId="259"/>
            <ac:spMk id="7" creationId="{2CB12D3B-ACD4-404A-A7C7-53C311E1607E}"/>
          </ac:spMkLst>
        </pc:spChg>
        <pc:spChg chg="add del mod">
          <ac:chgData name="Светлана Афанасьева" userId="d8e9b283c9abef52" providerId="LiveId" clId="{61593449-D51C-4BEF-90AE-59F065F35A9A}" dt="2021-11-09T18:31:39.148" v="738" actId="478"/>
          <ac:spMkLst>
            <pc:docMk/>
            <pc:sldMk cId="3050671178" sldId="259"/>
            <ac:spMk id="8" creationId="{D1279750-0C10-4FCE-A072-BB1BC16D3325}"/>
          </ac:spMkLst>
        </pc:spChg>
        <pc:spChg chg="add mod">
          <ac:chgData name="Светлана Афанасьева" userId="d8e9b283c9abef52" providerId="LiveId" clId="{61593449-D51C-4BEF-90AE-59F065F35A9A}" dt="2021-11-09T18:33:24.993" v="756" actId="1076"/>
          <ac:spMkLst>
            <pc:docMk/>
            <pc:sldMk cId="3050671178" sldId="259"/>
            <ac:spMk id="9" creationId="{0C2EAC6B-D45D-4DD8-AC78-A4D0180699AA}"/>
          </ac:spMkLst>
        </pc:spChg>
        <pc:picChg chg="add mod">
          <ac:chgData name="Светлана Афанасьева" userId="d8e9b283c9abef52" providerId="LiveId" clId="{61593449-D51C-4BEF-90AE-59F065F35A9A}" dt="2021-11-09T18:28:26.403" v="716" actId="1076"/>
          <ac:picMkLst>
            <pc:docMk/>
            <pc:sldMk cId="3050671178" sldId="259"/>
            <ac:picMk id="5" creationId="{CAFCD5A9-02D8-4255-8093-09DC0FCABD11}"/>
          </ac:picMkLst>
        </pc:picChg>
      </pc:sldChg>
      <pc:sldChg chg="addSp delSp modSp new mod">
        <pc:chgData name="Светлана Афанасьева" userId="d8e9b283c9abef52" providerId="LiveId" clId="{61593449-D51C-4BEF-90AE-59F065F35A9A}" dt="2021-11-09T18:39:45.790" v="797" actId="1076"/>
        <pc:sldMkLst>
          <pc:docMk/>
          <pc:sldMk cId="2988289246" sldId="260"/>
        </pc:sldMkLst>
        <pc:spChg chg="del">
          <ac:chgData name="Светлана Афанасьева" userId="d8e9b283c9abef52" providerId="LiveId" clId="{61593449-D51C-4BEF-90AE-59F065F35A9A}" dt="2021-11-09T18:34:34.483" v="763" actId="478"/>
          <ac:spMkLst>
            <pc:docMk/>
            <pc:sldMk cId="2988289246" sldId="260"/>
            <ac:spMk id="2" creationId="{FDDFEE44-FB3B-4445-B9B5-1923EEBF27FE}"/>
          </ac:spMkLst>
        </pc:spChg>
        <pc:spChg chg="del">
          <ac:chgData name="Светлана Афанасьева" userId="d8e9b283c9abef52" providerId="LiveId" clId="{61593449-D51C-4BEF-90AE-59F065F35A9A}" dt="2021-11-09T18:34:39.080" v="764" actId="478"/>
          <ac:spMkLst>
            <pc:docMk/>
            <pc:sldMk cId="2988289246" sldId="260"/>
            <ac:spMk id="3" creationId="{E30D40D3-DEE2-468F-ACB7-F99B5CCA9926}"/>
          </ac:spMkLst>
        </pc:spChg>
        <pc:spChg chg="add del mod">
          <ac:chgData name="Светлана Афанасьева" userId="d8e9b283c9abef52" providerId="LiveId" clId="{61593449-D51C-4BEF-90AE-59F065F35A9A}" dt="2021-11-09T18:36:45.532" v="773" actId="478"/>
          <ac:spMkLst>
            <pc:docMk/>
            <pc:sldMk cId="2988289246" sldId="260"/>
            <ac:spMk id="6" creationId="{25E1E91B-3FF0-4684-91F4-A363336189A1}"/>
          </ac:spMkLst>
        </pc:spChg>
        <pc:spChg chg="add mod">
          <ac:chgData name="Светлана Афанасьева" userId="d8e9b283c9abef52" providerId="LiveId" clId="{61593449-D51C-4BEF-90AE-59F065F35A9A}" dt="2021-11-09T18:39:45.790" v="797" actId="1076"/>
          <ac:spMkLst>
            <pc:docMk/>
            <pc:sldMk cId="2988289246" sldId="260"/>
            <ac:spMk id="7" creationId="{7F38DA1B-0030-4FB9-A697-32E0671BDA95}"/>
          </ac:spMkLst>
        </pc:spChg>
        <pc:picChg chg="add mod">
          <ac:chgData name="Светлана Афанасьева" userId="d8e9b283c9abef52" providerId="LiveId" clId="{61593449-D51C-4BEF-90AE-59F065F35A9A}" dt="2021-11-09T18:35:20.350" v="770" actId="1076"/>
          <ac:picMkLst>
            <pc:docMk/>
            <pc:sldMk cId="2988289246" sldId="260"/>
            <ac:picMk id="5" creationId="{CCAB1B3A-6A9A-4B95-85AD-D16B21ECFE4C}"/>
          </ac:picMkLst>
        </pc:picChg>
      </pc:sldChg>
      <pc:sldChg chg="addSp delSp modSp new mod">
        <pc:chgData name="Светлана Афанасьева" userId="d8e9b283c9abef52" providerId="LiveId" clId="{61593449-D51C-4BEF-90AE-59F065F35A9A}" dt="2021-11-09T18:53:52.006" v="827" actId="1076"/>
        <pc:sldMkLst>
          <pc:docMk/>
          <pc:sldMk cId="129811143" sldId="261"/>
        </pc:sldMkLst>
        <pc:spChg chg="del">
          <ac:chgData name="Светлана Афанасьева" userId="d8e9b283c9abef52" providerId="LiveId" clId="{61593449-D51C-4BEF-90AE-59F065F35A9A}" dt="2021-11-09T18:42:02.035" v="800" actId="478"/>
          <ac:spMkLst>
            <pc:docMk/>
            <pc:sldMk cId="129811143" sldId="261"/>
            <ac:spMk id="2" creationId="{A601900F-7207-4AD0-964C-648C045BDA20}"/>
          </ac:spMkLst>
        </pc:spChg>
        <pc:spChg chg="del">
          <ac:chgData name="Светлана Афанасьева" userId="d8e9b283c9abef52" providerId="LiveId" clId="{61593449-D51C-4BEF-90AE-59F065F35A9A}" dt="2021-11-09T18:41:57.478" v="799" actId="478"/>
          <ac:spMkLst>
            <pc:docMk/>
            <pc:sldMk cId="129811143" sldId="261"/>
            <ac:spMk id="3" creationId="{0D176D3C-151B-4FEC-8B48-A422950125D9}"/>
          </ac:spMkLst>
        </pc:spChg>
        <pc:spChg chg="add del mod">
          <ac:chgData name="Светлана Афанасьева" userId="d8e9b283c9abef52" providerId="LiveId" clId="{61593449-D51C-4BEF-90AE-59F065F35A9A}" dt="2021-11-09T18:42:20.683" v="805" actId="478"/>
          <ac:spMkLst>
            <pc:docMk/>
            <pc:sldMk cId="129811143" sldId="261"/>
            <ac:spMk id="4" creationId="{80C0110E-04EF-4799-924B-D440AF417190}"/>
          </ac:spMkLst>
        </pc:spChg>
        <pc:spChg chg="add mod">
          <ac:chgData name="Светлана Афанасьева" userId="d8e9b283c9abef52" providerId="LiveId" clId="{61593449-D51C-4BEF-90AE-59F065F35A9A}" dt="2021-11-09T18:53:52.006" v="827" actId="1076"/>
          <ac:spMkLst>
            <pc:docMk/>
            <pc:sldMk cId="129811143" sldId="261"/>
            <ac:spMk id="5" creationId="{350FA5CF-B3B8-4B94-8729-81316C16822F}"/>
          </ac:spMkLst>
        </pc:spChg>
        <pc:picChg chg="add mod">
          <ac:chgData name="Светлана Афанасьева" userId="d8e9b283c9abef52" providerId="LiveId" clId="{61593449-D51C-4BEF-90AE-59F065F35A9A}" dt="2021-11-09T18:53:33.035" v="824" actId="1076"/>
          <ac:picMkLst>
            <pc:docMk/>
            <pc:sldMk cId="129811143" sldId="261"/>
            <ac:picMk id="7" creationId="{3093C7DD-93D7-44A6-BA0D-B84226EEA7D2}"/>
          </ac:picMkLst>
        </pc:picChg>
      </pc:sldChg>
      <pc:sldChg chg="addSp delSp modSp new mod">
        <pc:chgData name="Светлана Афанасьева" userId="d8e9b283c9abef52" providerId="LiveId" clId="{61593449-D51C-4BEF-90AE-59F065F35A9A}" dt="2021-11-09T18:58:28.660" v="923" actId="1076"/>
        <pc:sldMkLst>
          <pc:docMk/>
          <pc:sldMk cId="4111702145" sldId="262"/>
        </pc:sldMkLst>
        <pc:spChg chg="del">
          <ac:chgData name="Светлана Афанасьева" userId="d8e9b283c9abef52" providerId="LiveId" clId="{61593449-D51C-4BEF-90AE-59F065F35A9A}" dt="2021-11-09T18:54:19.966" v="828" actId="478"/>
          <ac:spMkLst>
            <pc:docMk/>
            <pc:sldMk cId="4111702145" sldId="262"/>
            <ac:spMk id="2" creationId="{EAC79091-0EB6-4A0A-AD56-FE206BAE6800}"/>
          </ac:spMkLst>
        </pc:spChg>
        <pc:spChg chg="del">
          <ac:chgData name="Светлана Афанасьева" userId="d8e9b283c9abef52" providerId="LiveId" clId="{61593449-D51C-4BEF-90AE-59F065F35A9A}" dt="2021-11-09T18:54:22.607" v="829" actId="478"/>
          <ac:spMkLst>
            <pc:docMk/>
            <pc:sldMk cId="4111702145" sldId="262"/>
            <ac:spMk id="3" creationId="{B458F2CE-536E-4D48-9451-F3AD58410A4F}"/>
          </ac:spMkLst>
        </pc:spChg>
        <pc:spChg chg="add del mod">
          <ac:chgData name="Светлана Афанасьева" userId="d8e9b283c9abef52" providerId="LiveId" clId="{61593449-D51C-4BEF-90AE-59F065F35A9A}" dt="2021-11-09T18:54:32.482" v="833" actId="478"/>
          <ac:spMkLst>
            <pc:docMk/>
            <pc:sldMk cId="4111702145" sldId="262"/>
            <ac:spMk id="4" creationId="{5A9595FB-BB39-4E66-A5C5-13120BA7629C}"/>
          </ac:spMkLst>
        </pc:spChg>
        <pc:spChg chg="add mod">
          <ac:chgData name="Светлана Афанасьева" userId="d8e9b283c9abef52" providerId="LiveId" clId="{61593449-D51C-4BEF-90AE-59F065F35A9A}" dt="2021-11-09T18:58:21.866" v="922" actId="14100"/>
          <ac:spMkLst>
            <pc:docMk/>
            <pc:sldMk cId="4111702145" sldId="262"/>
            <ac:spMk id="5" creationId="{E24AE438-2542-49A9-A5EB-2637CA29A219}"/>
          </ac:spMkLst>
        </pc:spChg>
        <pc:spChg chg="add del mod">
          <ac:chgData name="Светлана Афанасьева" userId="d8e9b283c9abef52" providerId="LiveId" clId="{61593449-D51C-4BEF-90AE-59F065F35A9A}" dt="2021-11-09T18:56:45.113" v="917"/>
          <ac:spMkLst>
            <pc:docMk/>
            <pc:sldMk cId="4111702145" sldId="262"/>
            <ac:spMk id="6" creationId="{5E9FF088-75F1-4DB1-BE30-1CB4EB68D78E}"/>
          </ac:spMkLst>
        </pc:spChg>
        <pc:picChg chg="add mod">
          <ac:chgData name="Светлана Афанасьева" userId="d8e9b283c9abef52" providerId="LiveId" clId="{61593449-D51C-4BEF-90AE-59F065F35A9A}" dt="2021-11-09T18:58:28.660" v="923" actId="1076"/>
          <ac:picMkLst>
            <pc:docMk/>
            <pc:sldMk cId="4111702145" sldId="262"/>
            <ac:picMk id="8" creationId="{021CE062-4CFD-4D29-8FCA-269E15CD595C}"/>
          </ac:picMkLst>
        </pc:picChg>
      </pc:sldChg>
      <pc:sldChg chg="addSp delSp modSp new mod">
        <pc:chgData name="Светлана Афанасьева" userId="d8e9b283c9abef52" providerId="LiveId" clId="{61593449-D51C-4BEF-90AE-59F065F35A9A}" dt="2021-11-09T19:04:35.069" v="991" actId="1076"/>
        <pc:sldMkLst>
          <pc:docMk/>
          <pc:sldMk cId="3357475302" sldId="263"/>
        </pc:sldMkLst>
        <pc:spChg chg="del">
          <ac:chgData name="Светлана Афанасьева" userId="d8e9b283c9abef52" providerId="LiveId" clId="{61593449-D51C-4BEF-90AE-59F065F35A9A}" dt="2021-11-09T19:01:13.699" v="925" actId="478"/>
          <ac:spMkLst>
            <pc:docMk/>
            <pc:sldMk cId="3357475302" sldId="263"/>
            <ac:spMk id="2" creationId="{7ECEEE47-E35D-4C8C-8F0D-6FB577FEB7CE}"/>
          </ac:spMkLst>
        </pc:spChg>
        <pc:spChg chg="del">
          <ac:chgData name="Светлана Афанасьева" userId="d8e9b283c9abef52" providerId="LiveId" clId="{61593449-D51C-4BEF-90AE-59F065F35A9A}" dt="2021-11-09T19:01:15.502" v="926" actId="478"/>
          <ac:spMkLst>
            <pc:docMk/>
            <pc:sldMk cId="3357475302" sldId="263"/>
            <ac:spMk id="3" creationId="{A87540FA-9711-419C-80CF-2D0B9402F190}"/>
          </ac:spMkLst>
        </pc:spChg>
        <pc:spChg chg="add mod">
          <ac:chgData name="Светлана Афанасьева" userId="d8e9b283c9abef52" providerId="LiveId" clId="{61593449-D51C-4BEF-90AE-59F065F35A9A}" dt="2021-11-09T19:04:35.069" v="991" actId="1076"/>
          <ac:spMkLst>
            <pc:docMk/>
            <pc:sldMk cId="3357475302" sldId="263"/>
            <ac:spMk id="4" creationId="{4C625C96-1745-4794-BCCD-A79D81CF3B1B}"/>
          </ac:spMkLst>
        </pc:spChg>
        <pc:picChg chg="add mod">
          <ac:chgData name="Светлана Афанасьева" userId="d8e9b283c9abef52" providerId="LiveId" clId="{61593449-D51C-4BEF-90AE-59F065F35A9A}" dt="2021-11-09T19:04:28.397" v="990" actId="1076"/>
          <ac:picMkLst>
            <pc:docMk/>
            <pc:sldMk cId="3357475302" sldId="263"/>
            <ac:picMk id="6" creationId="{450E3466-0FA2-4A2E-AA2F-17E43745698C}"/>
          </ac:picMkLst>
        </pc:picChg>
      </pc:sldChg>
      <pc:sldChg chg="addSp delSp modSp new mod">
        <pc:chgData name="Светлана Афанасьева" userId="d8e9b283c9abef52" providerId="LiveId" clId="{61593449-D51C-4BEF-90AE-59F065F35A9A}" dt="2021-11-09T19:23:11.918" v="1014" actId="1076"/>
        <pc:sldMkLst>
          <pc:docMk/>
          <pc:sldMk cId="2833401968" sldId="264"/>
        </pc:sldMkLst>
        <pc:spChg chg="del">
          <ac:chgData name="Светлана Афанасьева" userId="d8e9b283c9abef52" providerId="LiveId" clId="{61593449-D51C-4BEF-90AE-59F065F35A9A}" dt="2021-11-09T19:20:53.400" v="993" actId="478"/>
          <ac:spMkLst>
            <pc:docMk/>
            <pc:sldMk cId="2833401968" sldId="264"/>
            <ac:spMk id="2" creationId="{C5C2D8CC-A076-48CD-929B-67CF36237CB6}"/>
          </ac:spMkLst>
        </pc:spChg>
        <pc:spChg chg="del">
          <ac:chgData name="Светлана Афанасьева" userId="d8e9b283c9abef52" providerId="LiveId" clId="{61593449-D51C-4BEF-90AE-59F065F35A9A}" dt="2021-11-09T19:20:56.825" v="994" actId="478"/>
          <ac:spMkLst>
            <pc:docMk/>
            <pc:sldMk cId="2833401968" sldId="264"/>
            <ac:spMk id="3" creationId="{01063AAF-B188-4185-94C6-4C0F0BB14CFD}"/>
          </ac:spMkLst>
        </pc:spChg>
        <pc:spChg chg="add del mod">
          <ac:chgData name="Светлана Афанасьева" userId="d8e9b283c9abef52" providerId="LiveId" clId="{61593449-D51C-4BEF-90AE-59F065F35A9A}" dt="2021-11-09T19:21:08.272" v="999" actId="478"/>
          <ac:spMkLst>
            <pc:docMk/>
            <pc:sldMk cId="2833401968" sldId="264"/>
            <ac:spMk id="4" creationId="{39547C63-266C-4272-8584-12996A315D92}"/>
          </ac:spMkLst>
        </pc:spChg>
        <pc:spChg chg="add mod">
          <ac:chgData name="Светлана Афанасьева" userId="d8e9b283c9abef52" providerId="LiveId" clId="{61593449-D51C-4BEF-90AE-59F065F35A9A}" dt="2021-11-09T19:23:11.918" v="1014" actId="1076"/>
          <ac:spMkLst>
            <pc:docMk/>
            <pc:sldMk cId="2833401968" sldId="264"/>
            <ac:spMk id="5" creationId="{B70EA5D7-6659-4072-B100-6E3A8361C1C4}"/>
          </ac:spMkLst>
        </pc:spChg>
        <pc:picChg chg="add mod">
          <ac:chgData name="Светлана Афанасьева" userId="d8e9b283c9abef52" providerId="LiveId" clId="{61593449-D51C-4BEF-90AE-59F065F35A9A}" dt="2021-11-09T19:23:06.171" v="1013" actId="1076"/>
          <ac:picMkLst>
            <pc:docMk/>
            <pc:sldMk cId="2833401968" sldId="264"/>
            <ac:picMk id="7" creationId="{856686C4-45BC-4223-B3B4-95DACF0B4FB4}"/>
          </ac:picMkLst>
        </pc:picChg>
      </pc:sldChg>
      <pc:sldChg chg="addSp delSp modSp new mod">
        <pc:chgData name="Светлана Афанасьева" userId="d8e9b283c9abef52" providerId="LiveId" clId="{61593449-D51C-4BEF-90AE-59F065F35A9A}" dt="2021-11-09T19:37:35.388" v="1440" actId="948"/>
        <pc:sldMkLst>
          <pc:docMk/>
          <pc:sldMk cId="415562100" sldId="265"/>
        </pc:sldMkLst>
        <pc:spChg chg="del">
          <ac:chgData name="Светлана Афанасьева" userId="d8e9b283c9abef52" providerId="LiveId" clId="{61593449-D51C-4BEF-90AE-59F065F35A9A}" dt="2021-11-09T19:30:06.268" v="1016" actId="478"/>
          <ac:spMkLst>
            <pc:docMk/>
            <pc:sldMk cId="415562100" sldId="265"/>
            <ac:spMk id="2" creationId="{2BCACC34-D6E0-49A5-9E9D-7D6DC543836D}"/>
          </ac:spMkLst>
        </pc:spChg>
        <pc:spChg chg="del">
          <ac:chgData name="Светлана Афанасьева" userId="d8e9b283c9abef52" providerId="LiveId" clId="{61593449-D51C-4BEF-90AE-59F065F35A9A}" dt="2021-11-09T19:30:08.925" v="1017" actId="478"/>
          <ac:spMkLst>
            <pc:docMk/>
            <pc:sldMk cId="415562100" sldId="265"/>
            <ac:spMk id="3" creationId="{59C34F59-408F-4180-8C2F-44E896F1814E}"/>
          </ac:spMkLst>
        </pc:spChg>
        <pc:spChg chg="add del mod">
          <ac:chgData name="Светлана Афанасьева" userId="d8e9b283c9abef52" providerId="LiveId" clId="{61593449-D51C-4BEF-90AE-59F065F35A9A}" dt="2021-11-09T19:30:22.673" v="1021" actId="478"/>
          <ac:spMkLst>
            <pc:docMk/>
            <pc:sldMk cId="415562100" sldId="265"/>
            <ac:spMk id="4" creationId="{F732F9D8-29EC-42ED-9DAF-9B02B83C1D23}"/>
          </ac:spMkLst>
        </pc:spChg>
        <pc:spChg chg="add mod">
          <ac:chgData name="Светлана Афанасьева" userId="d8e9b283c9abef52" providerId="LiveId" clId="{61593449-D51C-4BEF-90AE-59F065F35A9A}" dt="2021-11-09T19:37:35.388" v="1440" actId="948"/>
          <ac:spMkLst>
            <pc:docMk/>
            <pc:sldMk cId="415562100" sldId="265"/>
            <ac:spMk id="6" creationId="{D66C45DC-C6ED-4E4C-AC07-A606C4F8661B}"/>
          </ac:spMkLst>
        </pc:spChg>
        <pc:picChg chg="add mod">
          <ac:chgData name="Светлана Афанасьева" userId="d8e9b283c9abef52" providerId="LiveId" clId="{61593449-D51C-4BEF-90AE-59F065F35A9A}" dt="2021-11-09T19:35:54.223" v="1380" actId="14100"/>
          <ac:picMkLst>
            <pc:docMk/>
            <pc:sldMk cId="415562100" sldId="265"/>
            <ac:picMk id="8" creationId="{D085F224-297F-417B-97CC-500AAB6473A9}"/>
          </ac:picMkLst>
        </pc:picChg>
      </pc:sldChg>
      <pc:sldChg chg="addSp delSp modSp new mod">
        <pc:chgData name="Светлана Афанасьева" userId="d8e9b283c9abef52" providerId="LiveId" clId="{61593449-D51C-4BEF-90AE-59F065F35A9A}" dt="2021-11-09T19:37:17.350" v="1439" actId="948"/>
        <pc:sldMkLst>
          <pc:docMk/>
          <pc:sldMk cId="3906277460" sldId="266"/>
        </pc:sldMkLst>
        <pc:spChg chg="del">
          <ac:chgData name="Светлана Афанасьева" userId="d8e9b283c9abef52" providerId="LiveId" clId="{61593449-D51C-4BEF-90AE-59F065F35A9A}" dt="2021-11-09T19:36:03.535" v="1382" actId="478"/>
          <ac:spMkLst>
            <pc:docMk/>
            <pc:sldMk cId="3906277460" sldId="266"/>
            <ac:spMk id="2" creationId="{493170BE-8084-4FAF-9F06-225D5C945E08}"/>
          </ac:spMkLst>
        </pc:spChg>
        <pc:spChg chg="del">
          <ac:chgData name="Светлана Афанасьева" userId="d8e9b283c9abef52" providerId="LiveId" clId="{61593449-D51C-4BEF-90AE-59F065F35A9A}" dt="2021-11-09T19:36:05.827" v="1383" actId="478"/>
          <ac:spMkLst>
            <pc:docMk/>
            <pc:sldMk cId="3906277460" sldId="266"/>
            <ac:spMk id="3" creationId="{D2D217ED-DFB0-4ED3-B1A2-589639CFF92D}"/>
          </ac:spMkLst>
        </pc:spChg>
        <pc:spChg chg="add del mod">
          <ac:chgData name="Светлана Афанасьева" userId="d8e9b283c9abef52" providerId="LiveId" clId="{61593449-D51C-4BEF-90AE-59F065F35A9A}" dt="2021-11-09T19:36:23.323" v="1428" actId="478"/>
          <ac:spMkLst>
            <pc:docMk/>
            <pc:sldMk cId="3906277460" sldId="266"/>
            <ac:spMk id="4" creationId="{B26BBE54-700A-4313-80AC-A4A0FF86FB9C}"/>
          </ac:spMkLst>
        </pc:spChg>
        <pc:spChg chg="add mod">
          <ac:chgData name="Светлана Афанасьева" userId="d8e9b283c9abef52" providerId="LiveId" clId="{61593449-D51C-4BEF-90AE-59F065F35A9A}" dt="2021-11-09T19:37:17.350" v="1439" actId="948"/>
          <ac:spMkLst>
            <pc:docMk/>
            <pc:sldMk cId="3906277460" sldId="266"/>
            <ac:spMk id="5" creationId="{A2DED445-246A-4936-A283-42BDC73C1154}"/>
          </ac:spMkLst>
        </pc:spChg>
        <pc:picChg chg="add mod">
          <ac:chgData name="Светлана Афанасьева" userId="d8e9b283c9abef52" providerId="LiveId" clId="{61593449-D51C-4BEF-90AE-59F065F35A9A}" dt="2021-11-09T19:37:08.187" v="1438" actId="1076"/>
          <ac:picMkLst>
            <pc:docMk/>
            <pc:sldMk cId="3906277460" sldId="266"/>
            <ac:picMk id="7" creationId="{4F90B3E1-A181-468E-B542-6AFFAF037EF6}"/>
          </ac:picMkLst>
        </pc:picChg>
      </pc:sldChg>
      <pc:sldChg chg="addSp delSp modSp new mod">
        <pc:chgData name="Светлана Афанасьева" userId="d8e9b283c9abef52" providerId="LiveId" clId="{61593449-D51C-4BEF-90AE-59F065F35A9A}" dt="2021-11-09T19:41:38.860" v="1474" actId="1076"/>
        <pc:sldMkLst>
          <pc:docMk/>
          <pc:sldMk cId="229109203" sldId="267"/>
        </pc:sldMkLst>
        <pc:spChg chg="del">
          <ac:chgData name="Светлана Афанасьева" userId="d8e9b283c9abef52" providerId="LiveId" clId="{61593449-D51C-4BEF-90AE-59F065F35A9A}" dt="2021-11-09T19:38:59.365" v="1442" actId="478"/>
          <ac:spMkLst>
            <pc:docMk/>
            <pc:sldMk cId="229109203" sldId="267"/>
            <ac:spMk id="2" creationId="{78ACA840-8107-4E73-8BC0-510BC4CDD838}"/>
          </ac:spMkLst>
        </pc:spChg>
        <pc:spChg chg="del">
          <ac:chgData name="Светлана Афанасьева" userId="d8e9b283c9abef52" providerId="LiveId" clId="{61593449-D51C-4BEF-90AE-59F065F35A9A}" dt="2021-11-09T19:39:06.002" v="1443" actId="478"/>
          <ac:spMkLst>
            <pc:docMk/>
            <pc:sldMk cId="229109203" sldId="267"/>
            <ac:spMk id="3" creationId="{72593F3D-E818-4C76-AC65-C380BF99DDA4}"/>
          </ac:spMkLst>
        </pc:spChg>
        <pc:spChg chg="add del mod">
          <ac:chgData name="Светлана Афанасьева" userId="d8e9b283c9abef52" providerId="LiveId" clId="{61593449-D51C-4BEF-90AE-59F065F35A9A}" dt="2021-11-09T19:39:15.850" v="1447" actId="478"/>
          <ac:spMkLst>
            <pc:docMk/>
            <pc:sldMk cId="229109203" sldId="267"/>
            <ac:spMk id="4" creationId="{45DDF61D-E546-4D59-9056-78AD52069F85}"/>
          </ac:spMkLst>
        </pc:spChg>
        <pc:spChg chg="add del mod">
          <ac:chgData name="Светлана Афанасьева" userId="d8e9b283c9abef52" providerId="LiveId" clId="{61593449-D51C-4BEF-90AE-59F065F35A9A}" dt="2021-11-09T19:41:32.675" v="1473"/>
          <ac:spMkLst>
            <pc:docMk/>
            <pc:sldMk cId="229109203" sldId="267"/>
            <ac:spMk id="5" creationId="{979957F2-D8F7-4CAB-92E0-ADF3D0207EBD}"/>
          </ac:spMkLst>
        </pc:spChg>
        <pc:spChg chg="add mod">
          <ac:chgData name="Светлана Афанасьева" userId="d8e9b283c9abef52" providerId="LiveId" clId="{61593449-D51C-4BEF-90AE-59F065F35A9A}" dt="2021-11-09T19:41:38.860" v="1474" actId="1076"/>
          <ac:spMkLst>
            <pc:docMk/>
            <pc:sldMk cId="229109203" sldId="267"/>
            <ac:spMk id="7" creationId="{E5D46D01-82CE-4F29-85CB-F86D93EE2F16}"/>
          </ac:spMkLst>
        </pc:spChg>
        <pc:picChg chg="add mod">
          <ac:chgData name="Светлана Афанасьева" userId="d8e9b283c9abef52" providerId="LiveId" clId="{61593449-D51C-4BEF-90AE-59F065F35A9A}" dt="2021-11-09T19:41:32.013" v="1471" actId="1076"/>
          <ac:picMkLst>
            <pc:docMk/>
            <pc:sldMk cId="229109203" sldId="267"/>
            <ac:picMk id="9" creationId="{15DAE47A-B355-4783-BB9C-F57A5680A809}"/>
          </ac:picMkLst>
        </pc:picChg>
      </pc:sldChg>
      <pc:sldChg chg="addSp delSp modSp new mod">
        <pc:chgData name="Светлана Афанасьева" userId="d8e9b283c9abef52" providerId="LiveId" clId="{61593449-D51C-4BEF-90AE-59F065F35A9A}" dt="2021-11-09T19:43:01.985" v="1515" actId="1076"/>
        <pc:sldMkLst>
          <pc:docMk/>
          <pc:sldMk cId="2926372070" sldId="268"/>
        </pc:sldMkLst>
        <pc:spChg chg="del">
          <ac:chgData name="Светлана Афанасьева" userId="d8e9b283c9abef52" providerId="LiveId" clId="{61593449-D51C-4BEF-90AE-59F065F35A9A}" dt="2021-11-09T19:41:51.178" v="1476" actId="478"/>
          <ac:spMkLst>
            <pc:docMk/>
            <pc:sldMk cId="2926372070" sldId="268"/>
            <ac:spMk id="2" creationId="{C9BEA54B-AF40-42A7-B034-5EBB947DF710}"/>
          </ac:spMkLst>
        </pc:spChg>
        <pc:spChg chg="del">
          <ac:chgData name="Светлана Афанасьева" userId="d8e9b283c9abef52" providerId="LiveId" clId="{61593449-D51C-4BEF-90AE-59F065F35A9A}" dt="2021-11-09T19:41:53.257" v="1477" actId="478"/>
          <ac:spMkLst>
            <pc:docMk/>
            <pc:sldMk cId="2926372070" sldId="268"/>
            <ac:spMk id="3" creationId="{7EAF837D-7042-4F2B-8D42-DD7D9FCAD9BB}"/>
          </ac:spMkLst>
        </pc:spChg>
        <pc:spChg chg="add mod">
          <ac:chgData name="Светлана Афанасьева" userId="d8e9b283c9abef52" providerId="LiveId" clId="{61593449-D51C-4BEF-90AE-59F065F35A9A}" dt="2021-11-09T19:43:01.985" v="1515" actId="1076"/>
          <ac:spMkLst>
            <pc:docMk/>
            <pc:sldMk cId="2926372070" sldId="268"/>
            <ac:spMk id="4" creationId="{C4231F41-BC3A-4651-90C3-A34EEE243F20}"/>
          </ac:spMkLst>
        </pc:spChg>
      </pc:sldChg>
      <pc:sldMasterChg chg="addSldLayout">
        <pc:chgData name="Светлана Афанасьева" userId="d8e9b283c9abef52" providerId="LiveId" clId="{61593449-D51C-4BEF-90AE-59F065F35A9A}" dt="2021-11-09T18:02:18.073" v="0" actId="680"/>
        <pc:sldMasterMkLst>
          <pc:docMk/>
          <pc:sldMasterMk cId="1743852051" sldId="2147483648"/>
        </pc:sldMasterMkLst>
        <pc:sldLayoutChg chg="add">
          <pc:chgData name="Светлана Афанасьева" userId="d8e9b283c9abef52" providerId="LiveId" clId="{61593449-D51C-4BEF-90AE-59F065F35A9A}" dt="2021-11-09T18:02:18.073" v="0" actId="680"/>
          <pc:sldLayoutMkLst>
            <pc:docMk/>
            <pc:sldMasterMk cId="1743852051" sldId="2147483648"/>
            <pc:sldLayoutMk cId="3069098915" sldId="2147483649"/>
          </pc:sldLayoutMkLst>
        </pc:sldLayoutChg>
      </pc:sldMasterChg>
      <pc:sldMasterChg chg="setBg">
        <pc:chgData name="Светлана Афанасьева" userId="d8e9b283c9abef52" providerId="LiveId" clId="{61593449-D51C-4BEF-90AE-59F065F35A9A}" dt="2021-11-09T18:12:32.823" v="392"/>
        <pc:sldMasterMkLst>
          <pc:docMk/>
          <pc:sldMasterMk cId="3468188594" sldId="2147483650"/>
        </pc:sldMasterMkLst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E2C10-B278-4135-BA29-98EE514C3ABE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BEC80-7413-4D3D-A5DE-3B235EDC2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712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5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02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193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6784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710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98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782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637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772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596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93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005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518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44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444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274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0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3803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E902781-69A6-4098-B2CC-75975F20DFA0}"/>
              </a:ext>
            </a:extLst>
          </p:cNvPr>
          <p:cNvSpPr txBox="1"/>
          <p:nvPr/>
        </p:nvSpPr>
        <p:spPr>
          <a:xfrm flipH="1">
            <a:off x="2646678" y="264160"/>
            <a:ext cx="722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ГКПОУ МО «Сергиево-Посадский социально-экономический техникум»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46C110-B1E2-4FBF-B2F0-D029C0A894F3}"/>
              </a:ext>
            </a:extLst>
          </p:cNvPr>
          <p:cNvSpPr txBox="1"/>
          <p:nvPr/>
        </p:nvSpPr>
        <p:spPr>
          <a:xfrm flipH="1">
            <a:off x="4058917" y="1929248"/>
            <a:ext cx="422148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«Жизнь и творчество Антона Павловича Чехова»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дисциплине «Литература»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3F08C9-05E1-4224-9586-3CB11BADEFA0}"/>
              </a:ext>
            </a:extLst>
          </p:cNvPr>
          <p:cNvSpPr txBox="1"/>
          <p:nvPr/>
        </p:nvSpPr>
        <p:spPr>
          <a:xfrm flipH="1">
            <a:off x="7868919" y="4683760"/>
            <a:ext cx="37236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1-го курса</a:t>
            </a: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№13</a:t>
            </a: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Сердюк П.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C60AF5-31F5-4BDF-B9A1-06FA2FA382D2}"/>
              </a:ext>
            </a:extLst>
          </p:cNvPr>
          <p:cNvSpPr txBox="1"/>
          <p:nvPr/>
        </p:nvSpPr>
        <p:spPr>
          <a:xfrm flipH="1">
            <a:off x="5257799" y="6193730"/>
            <a:ext cx="3947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Хотьково, 2021г</a:t>
            </a:r>
          </a:p>
        </p:txBody>
      </p:sp>
    </p:spTree>
    <p:extLst>
      <p:ext uri="{BB962C8B-B14F-4D97-AF65-F5344CB8AC3E}">
        <p14:creationId xmlns:p14="http://schemas.microsoft.com/office/powerpoint/2010/main" val="1903533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66C45DC-C6ED-4E4C-AC07-A606C4F8661B}"/>
              </a:ext>
            </a:extLst>
          </p:cNvPr>
          <p:cNvSpPr txBox="1"/>
          <p:nvPr/>
        </p:nvSpPr>
        <p:spPr>
          <a:xfrm>
            <a:off x="782320" y="502196"/>
            <a:ext cx="786384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долгих лет писатель страдал от туберкулеза. Впервые он понял, что болен, когда ему исполнилось 24 года. </a:t>
            </a:r>
          </a:p>
          <a:p>
            <a:pPr indent="45720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Похоже он не хотел расстраивать родных, поэтому всячески скрывал от них свое состояние. </a:t>
            </a:r>
          </a:p>
          <a:p>
            <a:pPr indent="45720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июля 1904 года Антон Чехов умер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Баденвайлере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Причиной летального исхода был туберкулез. Началось с того, что ему стало значительно хуже. Когда к нему позвали врача, писатель говорил, что он сейчас умрет. Перед смертью он выпил бокал шампанского и в ту же минуту умер.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085F224-297F-417B-97CC-500AAB6473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335" y="3207798"/>
            <a:ext cx="3637367" cy="303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62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2DED445-246A-4936-A283-42BDC73C1154}"/>
              </a:ext>
            </a:extLst>
          </p:cNvPr>
          <p:cNvSpPr txBox="1"/>
          <p:nvPr/>
        </p:nvSpPr>
        <p:spPr>
          <a:xfrm>
            <a:off x="995680" y="462280"/>
            <a:ext cx="61671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Через три дня тело его повезли на родину и газета "Русские ведомости" сообщила:</a:t>
            </a:r>
            <a:b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"Вся Россия следит за движением праха любимого писателя…"</a:t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F90B3E1-A181-468E-B542-6AFFAF037E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435" y="1676400"/>
            <a:ext cx="7281186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77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5D46D01-82CE-4F29-85CB-F86D93EE2F16}"/>
              </a:ext>
            </a:extLst>
          </p:cNvPr>
          <p:cNvSpPr txBox="1"/>
          <p:nvPr/>
        </p:nvSpPr>
        <p:spPr>
          <a:xfrm>
            <a:off x="1915160" y="631488"/>
            <a:ext cx="809752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А.П. 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Чехов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стал одним из самых ярких писателей-модернистов и внес огромный 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вклад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развитие этого направления в литературе. Дело в том, что 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Чехов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внес в повествование несколько специфических новаций, которые отчасти были заимствованы другими писателями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5DAE47A-B355-4783-BB9C-F57A5680A8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11" y="2775922"/>
            <a:ext cx="7433629" cy="388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09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231F41-BC3A-4651-90C3-A34EEE243F20}"/>
              </a:ext>
            </a:extLst>
          </p:cNvPr>
          <p:cNvSpPr txBox="1"/>
          <p:nvPr/>
        </p:nvSpPr>
        <p:spPr>
          <a:xfrm>
            <a:off x="2997200" y="2885440"/>
            <a:ext cx="6055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926372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5FAC215-C0C6-4261-8018-478C84592C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096" y="1271428"/>
            <a:ext cx="6270130" cy="46683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2F8613-8C84-4A2D-BFF9-A1F7D69F6A68}"/>
              </a:ext>
            </a:extLst>
          </p:cNvPr>
          <p:cNvSpPr txBox="1"/>
          <p:nvPr/>
        </p:nvSpPr>
        <p:spPr>
          <a:xfrm>
            <a:off x="1097350" y="1022528"/>
            <a:ext cx="609783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Антон Павлович Чехов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(1860-1904)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D38E63-3E59-4D0A-B0BB-2583F5B72C4A}"/>
              </a:ext>
            </a:extLst>
          </p:cNvPr>
          <p:cNvSpPr txBox="1"/>
          <p:nvPr/>
        </p:nvSpPr>
        <p:spPr>
          <a:xfrm>
            <a:off x="1097350" y="2523311"/>
            <a:ext cx="436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еликий русский писатель, талантливый драматург, академик, врач по профессии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704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806134-838C-41B8-80BA-6684812F4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431" y="442558"/>
            <a:ext cx="9404723" cy="140053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5F23C3-158A-4F8B-841F-F72F26C9B880}"/>
              </a:ext>
            </a:extLst>
          </p:cNvPr>
          <p:cNvSpPr txBox="1"/>
          <p:nvPr/>
        </p:nvSpPr>
        <p:spPr>
          <a:xfrm>
            <a:off x="920431" y="1290320"/>
            <a:ext cx="568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Антон Павлович 29 января 1860 года в портовом городе Таганроге Ростовской области. Он был в семье третьим ребенком из шести.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F6CCAD7-ADE0-4379-8BE0-CDB574714B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543" y="2702213"/>
            <a:ext cx="7426457" cy="371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031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FCD5A9-02D8-4255-8093-09DC0FCAB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480" y="660400"/>
            <a:ext cx="5179360" cy="58724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B12D3B-ACD4-404A-A7C7-53C311E1607E}"/>
              </a:ext>
            </a:extLst>
          </p:cNvPr>
          <p:cNvSpPr txBox="1"/>
          <p:nvPr/>
        </p:nvSpPr>
        <p:spPr>
          <a:xfrm>
            <a:off x="738281" y="1518425"/>
            <a:ext cx="49682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Мать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Евгения Яковлевна, прекрасная хозяйка, очень заботливая и любящая, жила исключительно жизнью детей и мужа. Но, при этом, страстно любила театр, хотя и посещала его нечасто</a:t>
            </a:r>
            <a:r>
              <a:rPr lang="ru-RU" b="0" i="0" dirty="0">
                <a:solidFill>
                  <a:srgbClr val="020B22"/>
                </a:solidFill>
                <a:effectLst/>
                <a:latin typeface="Roboto" panose="02000000000000000000" pitchFamily="2" charset="0"/>
              </a:rPr>
              <a:t>. 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2EAC6B-D45D-4DD8-AC78-A4D0180699AA}"/>
              </a:ext>
            </a:extLst>
          </p:cNvPr>
          <p:cNvSpPr txBox="1"/>
          <p:nvPr/>
        </p:nvSpPr>
        <p:spPr>
          <a:xfrm>
            <a:off x="738281" y="4196081"/>
            <a:ext cx="4714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Антон Павлович 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унаследовал от нее отзывчивость и мягкость.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671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AB1B3A-6A9A-4B95-85AD-D16B21ECFE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318" y="465773"/>
            <a:ext cx="4266882" cy="61204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38DA1B-0030-4FB9-A697-32E0671BDA95}"/>
              </a:ext>
            </a:extLst>
          </p:cNvPr>
          <p:cNvSpPr txBox="1"/>
          <p:nvPr/>
        </p:nvSpPr>
        <p:spPr>
          <a:xfrm>
            <a:off x="1074420" y="1720840"/>
            <a:ext cx="52146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Отец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Антона Чехова – Павел Егорович – воспитывал своих детей в большой строгости. </a:t>
            </a:r>
          </a:p>
          <a:p>
            <a:pPr indent="457200"/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отцу в торговле стало для сыновей обязательным занятием.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 и юность Чехова проходили, в основном, в бакалее, где он научился наблюдать повседневную жизнь простого русского человека.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289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50FA5CF-B3B8-4B94-8729-81316C16822F}"/>
              </a:ext>
            </a:extLst>
          </p:cNvPr>
          <p:cNvSpPr txBox="1"/>
          <p:nvPr/>
        </p:nvSpPr>
        <p:spPr>
          <a:xfrm>
            <a:off x="775849" y="1137920"/>
            <a:ext cx="4947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Павел Егорович желал видеть своих детей людьми образованными, пророча им жизнь лучше и счастливее своей. Поэтому все они посещали гимназию, занимались музыкой со специально нанятым преподавателем, начали рано изучать иностранные языки.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093C7DD-93D7-44A6-BA0D-B84226EEA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110" y="1137920"/>
            <a:ext cx="3385441" cy="499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11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24AE438-2542-49A9-A5EB-2637CA29A219}"/>
              </a:ext>
            </a:extLst>
          </p:cNvPr>
          <p:cNvSpPr txBox="1"/>
          <p:nvPr/>
        </p:nvSpPr>
        <p:spPr>
          <a:xfrm>
            <a:off x="701040" y="457656"/>
            <a:ext cx="7112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Антон Павлович сначала в течение 2-х лет ходил в греческую школу в Таганроге.</a:t>
            </a:r>
            <a:endParaRPr lang="en-US" sz="24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Чехову исполнилось 8 лет, его перевели в классическое мужское заведение – таганрогскую гимназию, которое давало превосходное образование и воспитание. По окончании восьми классов, выпускники могли поступить в любой вуз страны без экзаменов или даже поехать учиться за границу.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гимназии, молодой человек поступил на медицинский факультет Московского университета.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21CE062-4CFD-4D29-8FCA-269E15CD5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520" y="1346200"/>
            <a:ext cx="3840480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702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625C96-1745-4794-BCCD-A79D81CF3B1B}"/>
              </a:ext>
            </a:extLst>
          </p:cNvPr>
          <p:cNvSpPr txBox="1"/>
          <p:nvPr/>
        </p:nvSpPr>
        <p:spPr>
          <a:xfrm>
            <a:off x="640080" y="1950720"/>
            <a:ext cx="75590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l"/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Увлечение литературной деятельностью проявляется у писателя в раннем детстве, в котором появляются его первые произведения в виде рассказов и повестей, впоследствии продолженных в период обучения писателем в университете на медицинском факультете. </a:t>
            </a: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indent="457200" algn="l"/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Раннее чеховское творчество характеризуется юмористическим сочинительством, в котором автором высмеиваются многочисленные людские пороки в виде лицемерия, скупости и </a:t>
            </a:r>
            <a:r>
              <a:rPr lang="ru-RU" sz="24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чинопреклонения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0E3466-0FA2-4A2E-AA2F-17E437456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440" y="1280160"/>
            <a:ext cx="3557805" cy="504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475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0EA5D7-6659-4072-B100-6E3A8361C1C4}"/>
              </a:ext>
            </a:extLst>
          </p:cNvPr>
          <p:cNvSpPr txBox="1"/>
          <p:nvPr/>
        </p:nvSpPr>
        <p:spPr>
          <a:xfrm>
            <a:off x="822960" y="1905506"/>
            <a:ext cx="61874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1901 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Чехов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женился на актрисе Московского Художественного театра Ольге Леонардовне Книппер (после замужества Книппер-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Чехова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 Она была примой труппы и не могла надолго уезжать из Москвы, и пара много переписывалась. Они были женаты до самой его смерти и у них не было детей.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56686C4-45BC-4223-B3B4-95DACF0B4F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840" y="574955"/>
            <a:ext cx="4298367" cy="603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019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107</TotalTime>
  <Words>548</Words>
  <Application>Microsoft Office PowerPoint</Application>
  <PresentationFormat>Широкоэкранный</PresentationFormat>
  <Paragraphs>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Roboto</vt:lpstr>
      <vt:lpstr>Times New Roman</vt:lpstr>
      <vt:lpstr>Wingdings 3</vt:lpstr>
      <vt:lpstr>Ион</vt:lpstr>
      <vt:lpstr>Презентация PowerPoint</vt:lpstr>
      <vt:lpstr>Презентация PowerPoint</vt:lpstr>
      <vt:lpstr>Детство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Афанасьева</dc:creator>
  <cp:lastModifiedBy>Светлана Афанасьева</cp:lastModifiedBy>
  <cp:revision>9</cp:revision>
  <dcterms:created xsi:type="dcterms:W3CDTF">2021-11-09T17:57:47Z</dcterms:created>
  <dcterms:modified xsi:type="dcterms:W3CDTF">2021-11-09T19:45:14Z</dcterms:modified>
</cp:coreProperties>
</file>