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81" r:id="rId4"/>
    <p:sldId id="282" r:id="rId5"/>
    <p:sldId id="283" r:id="rId6"/>
    <p:sldId id="270" r:id="rId7"/>
    <p:sldId id="271" r:id="rId8"/>
    <p:sldId id="272" r:id="rId9"/>
    <p:sldId id="275" r:id="rId10"/>
    <p:sldId id="267" r:id="rId11"/>
    <p:sldId id="276" r:id="rId12"/>
    <p:sldId id="277" r:id="rId13"/>
    <p:sldId id="274" r:id="rId14"/>
    <p:sldId id="280" r:id="rId15"/>
    <p:sldId id="278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5" Type="http://schemas.microsoft.com/office/2007/relationships/media" Target="../media/media3.mp3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КОМПЬЮТЕР\Рабочий стол\Новая папка\Screenshot_2014-05-21-00-02-17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293" y="0"/>
            <a:ext cx="920729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404664"/>
            <a:ext cx="79586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Что выбрать: совесть иль покой,</a:t>
            </a:r>
            <a:endParaRPr lang="ru-RU" sz="3600" dirty="0" smtClean="0"/>
          </a:p>
          <a:p>
            <a:r>
              <a:rPr lang="ru-RU" sz="3600" b="1" dirty="0" smtClean="0"/>
              <a:t>Благополучие иль честь,</a:t>
            </a:r>
            <a:endParaRPr lang="ru-RU" sz="3600" dirty="0" smtClean="0"/>
          </a:p>
          <a:p>
            <a:r>
              <a:rPr lang="ru-RU" sz="3600" b="1" dirty="0" smtClean="0"/>
              <a:t>Покорность или бой,</a:t>
            </a:r>
            <a:endParaRPr lang="ru-RU" sz="3600" dirty="0" smtClean="0"/>
          </a:p>
          <a:p>
            <a:r>
              <a:rPr lang="ru-RU" sz="3600" b="1" dirty="0" smtClean="0"/>
              <a:t>Отвагу или лесть?</a:t>
            </a:r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Проходят </a:t>
            </a:r>
            <a:r>
              <a:rPr lang="ru-RU" sz="3600" dirty="0" smtClean="0"/>
              <a:t>годы и столетья,</a:t>
            </a:r>
          </a:p>
          <a:p>
            <a:r>
              <a:rPr lang="ru-RU" sz="3600" dirty="0" smtClean="0"/>
              <a:t>Исчезнуть могут города,</a:t>
            </a:r>
          </a:p>
          <a:p>
            <a:r>
              <a:rPr lang="ru-RU" sz="3600" dirty="0" smtClean="0"/>
              <a:t>Меняться может всё на свете,</a:t>
            </a:r>
          </a:p>
          <a:p>
            <a:r>
              <a:rPr lang="ru-RU" sz="3600" dirty="0" smtClean="0"/>
              <a:t>Но наша память – никогда!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12" y="404663"/>
            <a:ext cx="9126888" cy="51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91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95030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56092"/>
            <a:ext cx="2088232" cy="2208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7712" y="2924943"/>
            <a:ext cx="2514648" cy="31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59184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6336"/>
            <a:ext cx="5832648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метроном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68344" y="45811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760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692696"/>
            <a:ext cx="80648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•	Всегда ли легко поступать так, как требует твоя совесть?</a:t>
            </a:r>
          </a:p>
          <a:p>
            <a:r>
              <a:rPr lang="ru-RU" sz="3200" dirty="0"/>
              <a:t>•	Всегда ли мы поступаем так?</a:t>
            </a:r>
          </a:p>
          <a:p>
            <a:r>
              <a:rPr lang="ru-RU" sz="3200" dirty="0"/>
              <a:t>•	Что мешает поступать честно и справедливо?</a:t>
            </a:r>
          </a:p>
          <a:p>
            <a:r>
              <a:rPr lang="ru-RU" sz="3200" dirty="0"/>
              <a:t>•	Когда в человеке закладывается исток доброты, справедливости, чести?</a:t>
            </a:r>
          </a:p>
        </p:txBody>
      </p:sp>
    </p:spTree>
    <p:extLst>
      <p:ext uri="{BB962C8B-B14F-4D97-AF65-F5344CB8AC3E}">
        <p14:creationId xmlns:p14="http://schemas.microsoft.com/office/powerpoint/2010/main" xmlns="" val="215968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7159" y="764704"/>
            <a:ext cx="78581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Совесть</a:t>
            </a:r>
            <a:r>
              <a:rPr lang="ru-RU" sz="3600" dirty="0" smtClean="0"/>
              <a:t> – это тайник души, в котором отзывается одобрение или осуждение каждого поступка; чувство пробуждающее любовь к истине и добру, отвращение от лжи и зла </a:t>
            </a:r>
          </a:p>
          <a:p>
            <a:r>
              <a:rPr lang="ru-RU" sz="3600" dirty="0" smtClean="0"/>
              <a:t>Совесть является таким нравственным чувством, которое вложено Богом в душу человека. Совесть делает человека человеком.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629087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4282" y="214290"/>
            <a:ext cx="792961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Доброта</a:t>
            </a:r>
            <a:endParaRPr lang="ru-RU" sz="3600" dirty="0" smtClean="0"/>
          </a:p>
          <a:p>
            <a:r>
              <a:rPr lang="ru-RU" sz="3600" dirty="0" smtClean="0"/>
              <a:t>Добро в первую очередь связано с умением радоваться и сострадать, сочувствовать, сопереживать, откликаться на чувства других и держать свою душу открытой. </a:t>
            </a:r>
          </a:p>
          <a:p>
            <a:r>
              <a:rPr lang="ru-RU" sz="3600" dirty="0" smtClean="0"/>
              <a:t>   К свойствам доброты относятся отзывчивость, внимание к людям, щедрость, готовность поступиться своими интересами ради других, бескорыстие 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07282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214290"/>
            <a:ext cx="792961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Милосердие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Особый вид доброты — милосердие. Это милость сердца, жалость, мягкость, сострадание, любовь к людям.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Милосердие — не слабость, а сила, потому что оно свойственно людям, способным прийти на помощь.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Способность сострадать, сопереживать — это признак духовной зрелости личности.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Слёзы сочувствия к другому человеку — святые слёзы. Они означают наличие у человека души и сердца.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568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КОМПЬЮТЕР\Рабочий стол\Новая папка\Screenshot_2014-05-21-00-02-17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293" y="0"/>
            <a:ext cx="920729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548680"/>
            <a:ext cx="756084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2800" dirty="0" smtClean="0"/>
          </a:p>
          <a:p>
            <a:pPr algn="ctr"/>
            <a:r>
              <a:rPr lang="en-US" sz="2800" dirty="0" smtClean="0"/>
              <a:t>IV</a:t>
            </a:r>
            <a:r>
              <a:rPr lang="ru-RU" sz="2800" dirty="0" smtClean="0"/>
              <a:t> </a:t>
            </a:r>
            <a:r>
              <a:rPr lang="ru-RU" sz="2800" dirty="0" smtClean="0"/>
              <a:t>Серпуховских Рождественских образовательных чтений</a:t>
            </a:r>
          </a:p>
          <a:p>
            <a:pPr algn="ctr"/>
            <a:r>
              <a:rPr lang="ru-RU" sz="2800" dirty="0" smtClean="0"/>
              <a:t>«Молодежь, свобода и ответственность»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764704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Единый час духовно-нравственного воспитания </a:t>
            </a:r>
          </a:p>
          <a:p>
            <a:pPr algn="ctr"/>
            <a:r>
              <a:rPr lang="ru-RU" sz="3600" b="1" dirty="0" smtClean="0"/>
              <a:t>«ВАМ, СЛАВА И ЧЕСТЬ!»</a:t>
            </a:r>
            <a:endParaRPr lang="ru-RU" sz="3600" b="1" dirty="0" smtClean="0"/>
          </a:p>
          <a:p>
            <a:pPr algn="ctr"/>
            <a:r>
              <a:rPr lang="ru-RU" sz="2800" dirty="0" smtClean="0"/>
              <a:t>в рамках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infovoronezh.ru/images/News/14386666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353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0"/>
            <a:ext cx="884875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4282" y="0"/>
            <a:ext cx="821533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Война</a:t>
            </a:r>
            <a:r>
              <a:rPr lang="ru-RU" sz="2400" dirty="0" smtClean="0"/>
              <a:t> </a:t>
            </a:r>
            <a:r>
              <a:rPr lang="ru-RU" sz="2400" dirty="0" smtClean="0"/>
              <a:t>– это 900 дней и ночей блокадного Ленинграда. Для всех людей на планете этот город стал символом стойкости, мужества, самоотверженной любви к Родине, удивительной силы духа русского народа. </a:t>
            </a:r>
          </a:p>
          <a:p>
            <a:r>
              <a:rPr lang="ru-RU" sz="2400" b="1" dirty="0" smtClean="0"/>
              <a:t>Война</a:t>
            </a:r>
            <a:r>
              <a:rPr lang="ru-RU" sz="2400" dirty="0" smtClean="0"/>
              <a:t> </a:t>
            </a:r>
            <a:r>
              <a:rPr lang="ru-RU" sz="2400" dirty="0" smtClean="0"/>
              <a:t>– это 1725 разрушенных и сожженных городов и поселков, свыше 70 тысяч сёл и деревень в нашей стране.</a:t>
            </a:r>
          </a:p>
          <a:p>
            <a:r>
              <a:rPr lang="ru-RU" sz="2400" b="1" dirty="0" smtClean="0"/>
              <a:t>Война</a:t>
            </a:r>
            <a:r>
              <a:rPr lang="ru-RU" sz="2400" dirty="0" smtClean="0"/>
              <a:t> – это 32 тысячи взорванных заводов и фабрик, 65 тысяч километров железнодорожных путей.</a:t>
            </a:r>
          </a:p>
          <a:p>
            <a:r>
              <a:rPr lang="ru-RU" sz="2400" b="1" dirty="0" smtClean="0"/>
              <a:t>Война</a:t>
            </a:r>
            <a:r>
              <a:rPr lang="ru-RU" sz="2400" dirty="0" smtClean="0"/>
              <a:t> – это 250 граммов хлеба в сутки. Это тонны бомб и снарядов, падающих на мирных людей. </a:t>
            </a:r>
          </a:p>
          <a:p>
            <a:r>
              <a:rPr lang="ru-RU" sz="2400" b="1" dirty="0" smtClean="0"/>
              <a:t>Война</a:t>
            </a:r>
            <a:r>
              <a:rPr lang="ru-RU" sz="2400" dirty="0" smtClean="0"/>
              <a:t> – это 20 часов у станка в день. Это урожай, выросший на соленой от пота земле. Это кровавые мозоли на ладонях таких же девчонок и мальчишек, как вы</a:t>
            </a:r>
            <a:r>
              <a:rPr lang="ru-RU" sz="2400" b="1" dirty="0" smtClean="0"/>
              <a:t>…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hoto.foto-planeta.com/view/4/3/8/8/zadono-kagalnitskaya-4388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4714876" cy="3145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4" name="Picture 4" descr="https://ru.fishki.net/picsw/052007/15/pamyatniki/26_pamyatniki_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928670"/>
            <a:ext cx="3696917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30" name="Picture 10" descr="http://www.bankgorodov.ru/public/photos/sights/13440930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429000"/>
            <a:ext cx="4429156" cy="3148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1" y="764704"/>
            <a:ext cx="78488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«Каждый человек – это определенная нота. И его поступки – нота. Мысли человека – еще одна нота. Когда эти три ноты звучат согласованно, ни одна из них не фальшивит, - это и называется счастьем</a:t>
            </a:r>
            <a:r>
              <a:rPr lang="ru-RU" sz="3200" b="1" dirty="0" smtClean="0"/>
              <a:t>» </a:t>
            </a:r>
          </a:p>
          <a:p>
            <a:endParaRPr lang="ru-RU" sz="3200" b="1" dirty="0"/>
          </a:p>
          <a:p>
            <a:r>
              <a:rPr lang="ru-RU" sz="3200" dirty="0" smtClean="0"/>
              <a:t>                                                Никита Михалков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455948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692696"/>
            <a:ext cx="792088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«…есть три кита, на которых стоит жизнь человека: работа, природа, любовь</a:t>
            </a:r>
            <a:r>
              <a:rPr lang="ru-RU" sz="4400" b="1" dirty="0" smtClean="0"/>
              <a:t>»</a:t>
            </a:r>
          </a:p>
          <a:p>
            <a:endParaRPr lang="ru-RU" sz="4400" dirty="0"/>
          </a:p>
          <a:p>
            <a:r>
              <a:rPr lang="ru-RU" sz="4400" dirty="0" smtClean="0"/>
              <a:t>                           </a:t>
            </a:r>
            <a:r>
              <a:rPr lang="ru-RU" sz="3600" dirty="0" smtClean="0"/>
              <a:t>Владимир Солоухин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669194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76672"/>
            <a:ext cx="73448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Совесть. Благородство и Достоинство – </a:t>
            </a:r>
          </a:p>
          <a:p>
            <a:r>
              <a:rPr lang="ru-RU" sz="2800" b="1" dirty="0"/>
              <a:t>Вот оно, святое наше воинство.</a:t>
            </a:r>
          </a:p>
          <a:p>
            <a:r>
              <a:rPr lang="ru-RU" sz="2800" b="1" dirty="0"/>
              <a:t>Протяни ему свою ладонь.</a:t>
            </a:r>
          </a:p>
          <a:p>
            <a:r>
              <a:rPr lang="ru-RU" sz="2800" b="1" dirty="0"/>
              <a:t>За него не страшно и в огонь.</a:t>
            </a:r>
          </a:p>
          <a:p>
            <a:r>
              <a:rPr lang="ru-RU" sz="2800" b="1" dirty="0"/>
              <a:t>Лик его высок и удивителен.</a:t>
            </a:r>
          </a:p>
          <a:p>
            <a:r>
              <a:rPr lang="ru-RU" sz="2800" b="1" dirty="0"/>
              <a:t>Посвяти ему свой краткий век.</a:t>
            </a:r>
          </a:p>
          <a:p>
            <a:r>
              <a:rPr lang="ru-RU" sz="2800" b="1" dirty="0"/>
              <a:t>Может, и не станешь победителем,</a:t>
            </a:r>
          </a:p>
          <a:p>
            <a:r>
              <a:rPr lang="ru-RU" sz="2800" b="1" dirty="0"/>
              <a:t>Но зато умрешь как человек. </a:t>
            </a:r>
            <a:endParaRPr lang="ru-RU" sz="2800" b="1" dirty="0" smtClean="0"/>
          </a:p>
          <a:p>
            <a:endParaRPr lang="ru-RU" sz="2800" dirty="0"/>
          </a:p>
          <a:p>
            <a:r>
              <a:rPr lang="ru-RU" sz="2800" dirty="0" smtClean="0"/>
              <a:t>                                                         Булат Окуджава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224183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8367" y="116631"/>
            <a:ext cx="4548851" cy="643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927817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472</Words>
  <Application>Microsoft Office PowerPoint</Application>
  <PresentationFormat>Экран (4:3)</PresentationFormat>
  <Paragraphs>58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человека – высшая нравственная ценность</dc:title>
  <dc:creator>1</dc:creator>
  <cp:lastModifiedBy>каб22</cp:lastModifiedBy>
  <cp:revision>23</cp:revision>
  <dcterms:modified xsi:type="dcterms:W3CDTF">2018-11-23T12:08:52Z</dcterms:modified>
</cp:coreProperties>
</file>