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6" r:id="rId4"/>
    <p:sldId id="263" r:id="rId5"/>
    <p:sldId id="268" r:id="rId6"/>
    <p:sldId id="262" r:id="rId7"/>
    <p:sldId id="261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thumbs.dreamstime.com/b/%D0%B7%D0%B0%D0%B2%D0%BE%D0%B4-%D1%81%D0%B2%D0%B5%D1%82%D0%B0-eco-%D0%BF%D1%80%D0%B5%D0%B4%D0%BF%D0%BE%D1%81%D1%8B%D0%BB%D0%BA%D0%B8-251465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285728"/>
            <a:ext cx="62865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/>
              <a:t>Фотоотчёт</a:t>
            </a:r>
            <a:r>
              <a:rPr lang="ru-RU" sz="3200" b="1" dirty="0" smtClean="0"/>
              <a:t> </a:t>
            </a:r>
          </a:p>
          <a:p>
            <a:pPr algn="ctr"/>
            <a:r>
              <a:rPr lang="ru-RU" sz="3200" b="1" dirty="0" smtClean="0"/>
              <a:t>о проведении Всероссийского урока «</a:t>
            </a:r>
            <a:r>
              <a:rPr lang="ru-RU" sz="3200" b="1" dirty="0" err="1" smtClean="0"/>
              <a:t>Эколята</a:t>
            </a:r>
            <a:r>
              <a:rPr lang="ru-RU" sz="3200" b="1" dirty="0" smtClean="0"/>
              <a:t> - молодые защитники природы»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86446" y="5192078"/>
            <a:ext cx="2786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Воспитатель: Чиркина Н.А.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thumbs.dreamstime.com/b/%D0%B7%D0%B0%D0%B2%D0%BE%D0%B4-%D1%81%D0%B2%D0%B5%D1%82%D0%B0-eco-%D0%BF%D1%80%D0%B5%D0%B4%D0%BF%D0%BE%D1%81%D1%8B%D0%BB%D0%BA%D0%B8-251465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https://i.mycdn.me/i?r=AyH4iRPQ2q0otWIFepML2LxRhN3hko584vCUH6VFIhy4m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3786190"/>
            <a:ext cx="3905245" cy="2928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6" name="Picture 4" descr="https://i.mycdn.me/i?r=AyH4iRPQ2q0otWIFepML2LxRpw_8uaHEWzXpz3789vXKH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642918"/>
            <a:ext cx="3092030" cy="4122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929322" y="5357826"/>
            <a:ext cx="3000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Видеоролик «Чудесное превращение: от семечки до плода.</a:t>
            </a:r>
            <a:endParaRPr lang="ru-RU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06" y="0"/>
            <a:ext cx="4572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70C0"/>
                </a:solidFill>
              </a:rPr>
              <a:t>«Чудо на подоконнике»</a:t>
            </a:r>
            <a:endParaRPr lang="ru-RU" sz="2800" b="1" u="sng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142852"/>
            <a:ext cx="3143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Игра «Найди растение»</a:t>
            </a:r>
            <a:endParaRPr lang="ru-RU" dirty="0"/>
          </a:p>
        </p:txBody>
      </p:sp>
      <p:pic>
        <p:nvPicPr>
          <p:cNvPr id="7170" name="Picture 2" descr="https://i.mycdn.me/i?r=AyH4iRPQ2q0otWIFepML2LxR0G_RuU51UShlCpXSaM0st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500042"/>
            <a:ext cx="2466947" cy="32892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thumbs.dreamstime.com/b/%D0%B7%D0%B0%D0%B2%D0%BE%D0%B4-%D1%81%D0%B2%D0%B5%D1%82%D0%B0-eco-%D0%BF%D1%80%D0%B5%D0%B4%D0%BF%D0%BE%D1%81%D1%8B%D0%BB%D0%BA%D0%B8-251465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0" descr="https://i.mycdn.me/i?r=AyH4iRPQ2q0otWIFepML2LxR9HemDUXPfEJRcNPpdTTcTw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571612"/>
            <a:ext cx="3857652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8" descr="https://i.mycdn.me/image?id=935826835076&amp;t=3&amp;plc=API&amp;viewToken=GgasUMVB0SbBU0kVk_ABUA&amp;tkn=*RaNHav3-by-PDUV5daL0gvSgLKI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571480"/>
            <a:ext cx="3592095" cy="47894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85721" y="357166"/>
            <a:ext cx="3571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err="1" smtClean="0"/>
              <a:t>Физминутка</a:t>
            </a:r>
            <a:r>
              <a:rPr lang="ru-RU" sz="2400" i="1" dirty="0" smtClean="0"/>
              <a:t> </a:t>
            </a:r>
          </a:p>
          <a:p>
            <a:pPr algn="ctr"/>
            <a:r>
              <a:rPr lang="ru-RU" sz="2400" i="1" dirty="0" smtClean="0"/>
              <a:t>«Комнатные растения»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thumbs.dreamstime.com/b/%D0%B7%D0%B0%D0%B2%D0%BE%D0%B4-%D1%81%D0%B2%D0%B5%D1%82%D0%B0-eco-%D0%BF%D1%80%D0%B5%D0%B4%D0%BF%D0%BE%D1%81%D1%8B%D0%BB%D0%BA%D0%B8-251465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s://i.mycdn.me/i?r=AyH4iRPQ2q0otWIFepML2LxRUzcY-UYWlIOa4inBrNJ7yw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428736"/>
            <a:ext cx="3929090" cy="52387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0" name="Picture 4" descr="https://i.mycdn.me/i?r=AyH4iRPQ2q0otWIFepML2LxRX9m6w1a0E0ENENAOYtpyQQ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214290"/>
            <a:ext cx="3842128" cy="5122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71472" y="428604"/>
            <a:ext cx="31432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/>
              <a:t>Игра «Разные семена»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thumbs.dreamstime.com/b/%D0%B7%D0%B0%D0%B2%D0%BE%D0%B4-%D1%81%D0%B2%D0%B5%D1%82%D0%B0-eco-%D0%BF%D1%80%D0%B5%D0%B4%D0%BF%D0%BE%D1%81%D1%8B%D0%BB%D0%BA%D0%B8-251465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i.mycdn.me/i?r=AyH4iRPQ2q0otWIFepML2LxRIf-RbiFkCtEdZt-LubOar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690543"/>
            <a:ext cx="2714644" cy="3619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0" name="Picture 4" descr="https://i.mycdn.me/i?r=AyH4iRPQ2q0otWIFepML2LxR1oJxv6IszI6k3M2-mLkR7Q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3000364" y="678637"/>
            <a:ext cx="3500462" cy="2625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2" name="Picture 6" descr="https://i.mycdn.me/i?r=AyH4iRPQ2q0otWIFepML2LxRv76E8C8RSLQAVXQ2HROQ8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714348" y="4393837"/>
            <a:ext cx="3285550" cy="2464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4" name="Picture 8" descr="https://i.mycdn.me/i?r=AyH4iRPQ2q0otWIFepML2LxRjRbWb5gvtrtny0wkBWK5VQ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43702" y="142852"/>
            <a:ext cx="2395509" cy="3194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6" name="Picture 10" descr="https://i.mycdn.me/i?r=AyH4iRPQ2q0otWIFepML2LxRcALdPXnJStX7eqj54_KH2A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25828" y="3357562"/>
            <a:ext cx="2518172" cy="3357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8" name="Picture 12" descr="https://i.mycdn.me/i?r=AyH4iRPQ2q0otWIFepML2LxRrpC0kgcSeBsURV0thGRcxQ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071934" y="3357562"/>
            <a:ext cx="2518171" cy="3357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142976" y="142852"/>
            <a:ext cx="50006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/>
              <a:t>Посадка семян  «Юные садоводы»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thumbs.dreamstime.com/b/%D0%B7%D0%B0%D0%B2%D0%BE%D0%B4-%D1%81%D0%B2%D0%B5%D1%82%D0%B0-eco-%D0%BF%D1%80%D0%B5%D0%B4%D0%BF%D0%BE%D1%81%D1%8B%D0%BB%D0%BA%D0%B8-251465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s://i.mycdn.me/i?r=AyH4iRPQ2q0otWIFepML2LxRzdUP2wKdof9qG-tRQb0s9w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2571736" y="3714752"/>
            <a:ext cx="3928492" cy="29463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4" name="Picture 4" descr="https://i.mycdn.me/i?r=AyH4iRPQ2q0otWIFepML2LxR1433qGDEhjSokybeuvhWSQ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42852"/>
            <a:ext cx="2857520" cy="38100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6" name="Picture 6" descr="https://i.mycdn.me/i?r=AyH4iRPQ2q0otWIFepML2LxRuU9zrsDjVVZLjygpgOiTv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98" y="142852"/>
            <a:ext cx="2821819" cy="3762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143240" y="714356"/>
            <a:ext cx="2857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/>
              <a:t>Рефлексия: работа с карточками «По порядку»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thumbs.dreamstime.com/b/%D0%B7%D0%B0%D0%B2%D0%BE%D0%B4-%D1%81%D0%B2%D0%B5%D1%82%D0%B0-eco-%D0%BF%D1%80%D0%B5%D0%B4%D0%BF%D0%BE%D1%81%D1%8B%D0%BB%D0%BA%D0%B8-251465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214290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Участники Всероссийского урока - дети  группы №6 «Пчелки» получили сертификаты «</a:t>
            </a:r>
            <a:r>
              <a:rPr lang="ru-RU" i="1" dirty="0" err="1" smtClean="0"/>
              <a:t>Эколята</a:t>
            </a:r>
            <a:r>
              <a:rPr lang="ru-RU" i="1" dirty="0" smtClean="0"/>
              <a:t> - молодые защитники природы»</a:t>
            </a:r>
            <a:endParaRPr lang="ru-RU" dirty="0"/>
          </a:p>
        </p:txBody>
      </p:sp>
      <p:pic>
        <p:nvPicPr>
          <p:cNvPr id="2050" name="Picture 2" descr="https://i.mycdn.me/i?r=AyH4iRPQ2q0otWIFepML2LxRs_w7AMAa5XeryrR8gUcEa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099" y="1500174"/>
            <a:ext cx="6881861" cy="51613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2.ppt-online.org/files2/slide/g/GuLBgXohtVzfNFOM0wsH7JSiIReWbma1j4x8k2/slide-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82</Words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User_</cp:lastModifiedBy>
  <cp:revision>9</cp:revision>
  <dcterms:modified xsi:type="dcterms:W3CDTF">2022-09-18T13:50:39Z</dcterms:modified>
</cp:coreProperties>
</file>