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3" r:id="rId2"/>
    <p:sldId id="284" r:id="rId3"/>
    <p:sldId id="285" r:id="rId4"/>
    <p:sldId id="293" r:id="rId5"/>
    <p:sldId id="292" r:id="rId6"/>
    <p:sldId id="291" r:id="rId7"/>
    <p:sldId id="303" r:id="rId8"/>
    <p:sldId id="302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2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4933072"/>
            <a:ext cx="6229350" cy="1524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342900" y="1911643"/>
            <a:ext cx="6229350" cy="26416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7720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31431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405261" y="4701736"/>
            <a:ext cx="34290" cy="6096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2032000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673600"/>
            <a:ext cx="5943600" cy="18288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6611819"/>
            <a:ext cx="5943600" cy="1312981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" y="6555990"/>
            <a:ext cx="5943600" cy="5735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4290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342900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3487341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264"/>
            <a:ext cx="61722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348615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2209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6160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342900" y="609600"/>
            <a:ext cx="468630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6350" y="2133600"/>
            <a:ext cx="1488186" cy="49784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5086350" y="609600"/>
            <a:ext cx="148590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2050" y="609600"/>
            <a:ext cx="154305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609600"/>
            <a:ext cx="4514850" cy="74168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2050" y="2133600"/>
            <a:ext cx="1543050" cy="58928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42900" y="1930401"/>
            <a:ext cx="6172200" cy="62378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343400" y="8271556"/>
            <a:ext cx="1943100" cy="51206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600200" y="8271556"/>
            <a:ext cx="268605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307931" y="8242041"/>
            <a:ext cx="457200" cy="6096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625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70" y="857224"/>
            <a:ext cx="50006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г.Шарыпово</a:t>
            </a:r>
            <a:endParaRPr lang="ru-RU" sz="5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МАДОУ №1 "Белоснежка"</a:t>
            </a:r>
            <a:endParaRPr lang="ru-RU" sz="5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«ЛЕТНИЙ КВАРТАЛЬЧИК"</a:t>
            </a:r>
            <a:endParaRPr lang="ru-RU" sz="5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(выпуск №4)</a:t>
            </a:r>
          </a:p>
        </p:txBody>
      </p:sp>
      <p:pic>
        <p:nvPicPr>
          <p:cNvPr id="6" name="Рисунок 5" descr="https://ds13.edusev.ru/uploads/1000/756/section/34048/1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74" y="2214546"/>
            <a:ext cx="34290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00108" y="6834157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Редакторы: Н.А. Чиркина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О.С.Качаева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00306" y="785786"/>
            <a:ext cx="35004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Июнь-Август  2022г., г.Шарыпово</a:t>
            </a:r>
            <a:endParaRPr kumimoji="0" lang="ru-RU" sz="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МАДОУ №1 "Белоснежка"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42" y="1643042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Чем мы </a:t>
            </a:r>
            <a:r>
              <a:rPr lang="ru-RU" b="1" i="1" u="sng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занимались: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794" y="2428860"/>
            <a:ext cx="1857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u="sng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Отмечали день флага России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s://i.mycdn.me/i?r=AyH4iRPQ2q0otWIFepML2LxR1WJfvWmHsxickpT8EfX7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8" y="2000232"/>
            <a:ext cx="3619524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s://i.mycdn.me/i?r=AyH4iRPQ2q0otWIFepML2LxRu6igMDw4vQi6W4-60EYI_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42" y="5643570"/>
            <a:ext cx="4071357" cy="3053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4" name="Picture 6" descr="https://i.mycdn.me/i?r=AyH4iRPQ2q0otWIFepML2LxRDQ5cwhlc1WG_Q1HUKqc-h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94" y="3071802"/>
            <a:ext cx="1806140" cy="2408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21540" y="642910"/>
            <a:ext cx="3550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Ходили по экологической тропе </a:t>
            </a:r>
            <a:endParaRPr lang="ru-RU" dirty="0"/>
          </a:p>
        </p:txBody>
      </p:sp>
      <p:pic>
        <p:nvPicPr>
          <p:cNvPr id="6148" name="Picture 4" descr="https://i.mycdn.me/i?r=AyH4iRPQ2q0otWIFepML2LxR7I-QGJLxH_4eEnXacviZA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94" y="5000628"/>
            <a:ext cx="5333428" cy="3732179"/>
          </a:xfrm>
          <a:prstGeom prst="rect">
            <a:avLst/>
          </a:prstGeom>
          <a:noFill/>
        </p:spPr>
      </p:pic>
      <p:pic>
        <p:nvPicPr>
          <p:cNvPr id="6150" name="Picture 6" descr="https://i.mycdn.me/i?r=AyH4iRPQ2q0otWIFepML2LxRmfAquxt2S58VOqCX42ZP2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94" y="1071538"/>
            <a:ext cx="5286412" cy="3753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937"/>
            <a:ext cx="6858000" cy="9162937"/>
          </a:xfrm>
          <a:prstGeom prst="rect">
            <a:avLst/>
          </a:prstGeom>
          <a:noFill/>
        </p:spPr>
      </p:pic>
      <p:pic>
        <p:nvPicPr>
          <p:cNvPr id="13" name="Picture 2" descr="https://i.mycdn.me/i?r=AyH4iRPQ2q0otWIFepML2LxR-5RL4vHgfvdmlmUFKwIS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571472"/>
            <a:ext cx="294681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https://i.mycdn.me/i?r=AyH4iRPQ2q0otWIFepML2LxRlqkpyhmf8tfgQTxNz1n7l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04" y="500034"/>
            <a:ext cx="3038445" cy="4051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s://i.mycdn.me/i?r=AyH4iRPQ2q0otWIFepML2LxRyene_89yVXeqOTSfzmoyP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46" y="4643438"/>
            <a:ext cx="2967007" cy="3956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pic>
        <p:nvPicPr>
          <p:cNvPr id="4098" name="Picture 2" descr="https://i.mycdn.me/i?r=AyH4iRPQ2q0otWIFepML2LxRD5UqgiPjyeI1oozLLqwZ4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4" y="857224"/>
            <a:ext cx="2812227" cy="3749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142984" y="1571604"/>
            <a:ext cx="17145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Ухаживали за теплицей </a:t>
            </a:r>
            <a:endParaRPr lang="ru-RU" dirty="0"/>
          </a:p>
        </p:txBody>
      </p:sp>
      <p:pic>
        <p:nvPicPr>
          <p:cNvPr id="4100" name="Picture 4" descr="https://i.mycdn.me/i?r=AyH4iRPQ2q0otWIFepML2LxRwA5NVCq7NsFDzHm-yNjpm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56" y="4572000"/>
            <a:ext cx="3026541" cy="4035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pic>
        <p:nvPicPr>
          <p:cNvPr id="3074" name="Picture 2" descr="https://i.mycdn.me/i?r=AyH4iRPQ2q0otWIFepML2LxR48QjZYpWG_HGcwyc5N8m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32" y="4357686"/>
            <a:ext cx="3092023" cy="4122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357562" y="714348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Делали поделки, рисовали:</a:t>
            </a:r>
            <a:endParaRPr lang="ru-RU" dirty="0"/>
          </a:p>
        </p:txBody>
      </p:sp>
      <p:pic>
        <p:nvPicPr>
          <p:cNvPr id="3076" name="Picture 4" descr="https://i.mycdn.me/i?r=AyH4iRPQ2q0otWIFepML2LxRk7I9ZQMgbJpZPNhTngvl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90" y="1071538"/>
            <a:ext cx="2438377" cy="3251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https://i.mycdn.me/i?r=AyH4iRPQ2q0otWIFepML2LxRL6Mb6-lo79XfoxlUfiVua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438528" y="1133054"/>
            <a:ext cx="3349647" cy="2512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937"/>
            <a:ext cx="6858000" cy="9162937"/>
          </a:xfrm>
          <a:prstGeom prst="rect">
            <a:avLst/>
          </a:prstGeom>
          <a:noFill/>
        </p:spPr>
      </p:pic>
      <p:pic>
        <p:nvPicPr>
          <p:cNvPr id="21506" name="Picture 2" descr="https://i.mycdn.me/i?r=AyH4iRPQ2q0otWIFepML2LxR8PVRetfdEAdEUnEFGKAq1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80" y="500034"/>
            <a:ext cx="2920559" cy="3894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https://i.mycdn.me/i?r=AyH4iRPQ2q0otWIFepML2LxRpnuCrEUPTUWF6tjdYkQJb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8" y="4714876"/>
            <a:ext cx="5014322" cy="3760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0" name="Picture 6" descr="https://i.mycdn.me/i?r=AyH4iRPQ2q0otWIFepML2LxRQLzqR2bQ69RFI23Q4Wd_r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6" y="500034"/>
            <a:ext cx="2839661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_\Desktop\1614691611_86-p-fon-s-ramkoi-dlya-detskogo-sada-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62937"/>
          </a:xfrm>
          <a:prstGeom prst="rect">
            <a:avLst/>
          </a:prstGeom>
          <a:noFill/>
        </p:spPr>
      </p:pic>
      <p:pic>
        <p:nvPicPr>
          <p:cNvPr id="26630" name="Picture 6" descr="https://ds04.infourok.ru/uploads/ex/0eba/0009f9c9-433964b3/img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8" y="982240"/>
            <a:ext cx="5006936" cy="375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367</TotalTime>
  <Words>52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User_</dc:creator>
  <cp:lastModifiedBy>User_</cp:lastModifiedBy>
  <cp:revision>44</cp:revision>
  <dcterms:modified xsi:type="dcterms:W3CDTF">2022-09-11T03:18:59Z</dcterms:modified>
</cp:coreProperties>
</file>