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88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10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5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77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0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2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99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96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7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8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4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67D56DB0-2C6D-4A9D-A248-2BED2C96F7B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106E44-FC93-4ABD-A47E-F31BD548C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99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vantour.com/rus/uzbekistan/khiva/khiva-puppet-theater.htm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094" y="2168571"/>
            <a:ext cx="120889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хивинских мастеров – кукольников</a:t>
            </a:r>
            <a:endParaRPr lang="ru-RU" sz="8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4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494" y="295451"/>
            <a:ext cx="1149723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Одни из самых известных мастеров-кукольников Хивы является М.Ш.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Курязов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Он создал собственную мастерскую и студию «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Джейхун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 А в 1993 году при его непосредственной помощи был создан </a:t>
            </a:r>
            <a:r>
              <a:rPr lang="ru-RU" sz="28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Хорезмский областной кукольный театр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под руководством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Д.Атабаева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хивинских кукольников можно увидеть не только в Хиве, но и в различных городах Узбекистана. Они даже приезжают в отдалённые кишлаки. Также хивинский театр и хивинские мастера-кукольники принимают участие в различных международных фестивалях и конкурсах.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0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55.userapi.com/c11444/u165773186/-7/x_4ac96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384" y="93148"/>
            <a:ext cx="8894298" cy="667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9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4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.magput.ru/pics/large/8d079f5d-b216-4e3c-84c2-f14eb480ac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59" y="0"/>
            <a:ext cx="10206318" cy="682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85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4774" y="699248"/>
            <a:ext cx="11214847" cy="5185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мы в детстве хоть раз видели представления мастеров-кукольников. Этот вид театрального искусства имеет древнюю историю. Кукольные представления были распространены на территории Ближнего Востока и бассейна Средиземного моря еще в I тысячелетии до н.э.</a:t>
            </a:r>
          </a:p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Средней Азии театр кукол получил своё распространение и известность во время правления династии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Ахеменидов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последующем завоевании греков. 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0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1" y="215152"/>
            <a:ext cx="1144344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lnSpc>
                <a:spcPct val="150000"/>
              </a:lnSpc>
            </a:pP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все времена на базарах и площадях среднеазиатских городов проходили представления мастеров – кукольников. Часто, таким образом, высмеивались правители и жадные чиновники, иногда показывали представления, основанные на мифах и легендах, или же на любовных историях. </a:t>
            </a:r>
            <a:endParaRPr lang="en-US" sz="26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3538" algn="just">
              <a:lnSpc>
                <a:spcPct val="150000"/>
              </a:lnSpc>
            </a:pP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Широкое распространение кукольный театр получил лишь в XIV веке, во времена правления Тимура и 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Тимуридов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в государстве процветали все формы и жанры искусства, в том числе и театрально-зрелищное. В Средние века здесь были распространены три вида кукольных театров: перчаточный театр (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кул-кугирчок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чодир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жамол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театр марионеток (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чодир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хаел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и театр теней (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фонус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хаел</a:t>
            </a:r>
            <a:r>
              <a:rPr lang="ru-RU" sz="2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06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Хивинские кук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258"/>
            <a:ext cx="3891990" cy="51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 Хивинские кук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929" y="1393387"/>
            <a:ext cx="3832412" cy="510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 Хивинские кук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469" y="188258"/>
            <a:ext cx="3891989" cy="518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70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835" y="242048"/>
            <a:ext cx="115375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Перчаточные куклы были самыми распространенными, поскольку это был самый портативный и простой театр кукол. Сюжетами для представлений в нем была реальная жизнь, а главным героем выступал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Палван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Качаль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театре марионеток куклы приводились в движение при помощи ниток. Только этот театр был способен показать сразу сотни кукол, нередко театр марионеток показывался в вечернее время: артист находился выше кукол, управляя ими с помощью шнурков (ришта).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047" y="94129"/>
            <a:ext cx="1173928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 теней был связан со двором и духовенством, потому не так популярен среди простого народа. Темы его представлений были философскими и так или иначе связаны с суфизмом, потому сложными для восприятия. В конце XIX – начале XX вв. театр теней потерял свое значение, поскольку идеи материализма и дух революционной борьбы уже начали проникать на территорию Туркестана и шли вразрез с философией суфизма.</a:t>
            </a:r>
          </a:p>
          <a:p>
            <a:pPr indent="363538"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кукольный театр можно разделить на театр, где люди управляют куклами, держа их на шесте или, одев, как перчатку и театр, где куклы управляются сверху, как марионетки.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0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Хивинские кук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5" y="1417664"/>
            <a:ext cx="3918885" cy="522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 Хивинские кук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628" y="215152"/>
            <a:ext cx="3831478" cy="510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 Хивинские кук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340" y="1381808"/>
            <a:ext cx="3945778" cy="52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4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812" y="147918"/>
            <a:ext cx="1176617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 Узбекистане действуют несколько кукольных театров в таких городах, как: Ташкент, Самарканд, Бухара, Хива. В них можно увидеть уникальные представления по произведениям узбекских писателей, а также современные постановки.</a:t>
            </a:r>
          </a:p>
          <a:p>
            <a:pPr algn="just">
              <a:lnSpc>
                <a:spcPct val="150000"/>
              </a:lnSpc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 следует отметить искусство хивинских мастеров-кукольников. Сегодня на каждом базаре Хивы можно приобрести куклу, одетую в национальном стиле. В основном это персонажи народных сказок и преданий. Этих кукол делают из папье-маше. Они называются перчаточными куклами, так как одеваются на руку. Кроме перчаточных кукол еще есть куклы из глины.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3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Тема166</Template>
  <TotalTime>15</TotalTime>
  <Words>470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Тема166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</cp:revision>
  <dcterms:created xsi:type="dcterms:W3CDTF">2022-10-02T02:47:56Z</dcterms:created>
  <dcterms:modified xsi:type="dcterms:W3CDTF">2022-10-02T03:03:11Z</dcterms:modified>
</cp:coreProperties>
</file>