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5" r:id="rId3"/>
    <p:sldId id="264" r:id="rId4"/>
    <p:sldId id="265" r:id="rId5"/>
    <p:sldId id="270" r:id="rId6"/>
    <p:sldId id="266" r:id="rId7"/>
    <p:sldId id="267" r:id="rId8"/>
    <p:sldId id="262" r:id="rId9"/>
    <p:sldId id="282" r:id="rId10"/>
    <p:sldId id="260" r:id="rId11"/>
    <p:sldId id="263" r:id="rId12"/>
    <p:sldId id="261" r:id="rId13"/>
    <p:sldId id="271" r:id="rId14"/>
    <p:sldId id="283" r:id="rId15"/>
    <p:sldId id="28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14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8C92F3-37AF-4EBD-B344-0DAB1A9191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5895225-2DC1-4BF2-98E6-A7D65C8F4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F5F2780-51FE-4230-AF72-54D044814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126DB56-4AC9-4E9B-B593-0F82624CA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63CDC8E-1093-4F8C-A7EA-918FFA88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12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D5881D-80C6-47AD-9C99-1710779D8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E5A48CF-B0DF-4981-8445-B44BE1DACD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C9B177-DC52-4034-AFB3-584566EB6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5B420A2-B17A-45F9-A631-195F95077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EFA531-B0C4-4227-8956-ACAEFDF6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88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213FFF5-3E11-4E66-88E0-9E1160A6F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CD4E72B-6E3A-4518-A269-F8C290AB7F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745A98-8583-40DE-85C1-6E4E04324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60B4F7-0041-4005-96F8-D8623560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8093E1-082A-4564-93AF-36A3445A9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5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A10F7D-335A-4BBF-9B40-9277BC926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0B65CB-C20A-4C46-A69C-399B23736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4CAC6C-5280-418C-A22E-15EFE7731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BF6156B-4612-44C5-BE09-EE154490B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7DDDA0-6731-431B-970F-BCB4514B9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3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E1F7EB-937F-4690-9BE2-AA6B55398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951954C-13E1-468A-BDA4-D43138EA5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7F7A62-8991-4E3B-AD1C-27A81D1F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54A43C-5D47-4E1C-9DC8-CDA0E3F58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D99AAC-F903-4ADD-AA38-64F7564C3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808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8C67B-C6DE-405A-B3D2-300B9D8C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96B10B-0F2C-43DC-BA9F-2D2FB680A1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D1F2807-85EF-446A-9A7A-BAE2C8EB0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177FC24-6162-4977-9857-904896DDE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606C25A-5891-4085-8333-22FD5C26E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16BDEAD-E48B-4572-B3A0-25F900122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22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CB27D9-9F34-4165-8B8C-36186A7A7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7C9B90-FBD0-4243-B029-6CC0B96AD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0D857C6-7447-4D08-BE2C-18E344DC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075C141-6A08-46E5-AA88-D0DB07C09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465CD9C-5DF0-4E98-8EB0-559E5A599C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7A330A6-720C-4BFA-B70D-370BF71CF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3A52818-7E72-4D93-83F5-3805E949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48BEDE0-A834-46B2-B701-ADDFAF6C8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291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4CF8CC-D2F8-4C7F-BAE3-A6FF061C0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5107E04-E524-4D41-AA54-308EECBD0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694AC54-28C6-447F-8F7C-0C3814EEF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7C14148-EA56-4BB1-8D68-7F580EC1C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556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B18F5A4-0EB6-4BF7-8E4D-F31507E98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5FBBADA-C31E-41ED-825D-5992957C9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71AEA68-26A6-4DD6-BA25-D1A151BD3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0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C6430A-4B8D-4927-A709-D6FB5972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16881AC-E585-42ED-89EA-289669F43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7CCF81C-91E0-499B-88ED-E6BD7E2B1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A06D0A8-71DE-43C1-9743-BC3880692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90BF20C-3EAD-4FC1-BBAC-25EE46679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A33D12-C24B-430D-9904-F05E5397C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86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64C09F-1C77-4187-A786-2BAA85EE0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899677-02B3-4FAC-8900-E7B52313E4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33AD8FB-12A8-4974-9CC5-AC307D79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5AB6F23-4065-42CB-9AD8-EA68F92DA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E2C1FA0-2F75-4E83-86D7-9DE0110E3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DFBA917-7402-443C-AFF1-5C568DED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20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018960-93C5-4052-A674-FB71371DF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42555E-8C55-4FC3-B5F6-A98F2F2ED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B45249B-1E0D-467A-8F69-43FE7DBC6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258DD-C104-4E36-9D5D-BF71087C122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10C8BE-5AB2-4C71-A435-409394303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99DA42-62C3-4749-9209-FCCADF637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09AC0-90C9-4496-AF74-6C6E3DAB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42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5FB7FE-C78E-4EB0-8F5C-59CBDF5088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0944" y="443883"/>
            <a:ext cx="8084598" cy="1334934"/>
          </a:xfrm>
        </p:spPr>
        <p:txBody>
          <a:bodyPr>
            <a:norm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Amazing Animals.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4557885-AD19-4413-87A5-77309196D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7729" y="5425413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For the 6</a:t>
            </a:r>
            <a:r>
              <a:rPr lang="en-US" sz="2800" baseline="30000" dirty="0">
                <a:solidFill>
                  <a:srgbClr val="C00000"/>
                </a:solidFill>
              </a:rPr>
              <a:t>th</a:t>
            </a:r>
            <a:r>
              <a:rPr lang="en-US" sz="2800" dirty="0">
                <a:solidFill>
                  <a:srgbClr val="C00000"/>
                </a:solidFill>
              </a:rPr>
              <a:t> Grade</a:t>
            </a:r>
          </a:p>
          <a:p>
            <a:r>
              <a:rPr lang="en-US" sz="2800" dirty="0" err="1" smtClean="0">
                <a:solidFill>
                  <a:srgbClr val="C00000"/>
                </a:solidFill>
              </a:rPr>
              <a:t>Gaidukova</a:t>
            </a:r>
            <a:r>
              <a:rPr lang="en-US" sz="2800" dirty="0" err="1">
                <a:solidFill>
                  <a:srgbClr val="C00000"/>
                </a:solidFill>
              </a:rPr>
              <a:t>V</a:t>
            </a:r>
            <a:r>
              <a:rPr lang="en-US" sz="2800" dirty="0" smtClean="0">
                <a:solidFill>
                  <a:srgbClr val="C00000"/>
                </a:solidFill>
              </a:rPr>
              <a:t>. </a:t>
            </a:r>
            <a:r>
              <a:rPr lang="en-US" sz="2800" dirty="0">
                <a:solidFill>
                  <a:srgbClr val="C00000"/>
                </a:solidFill>
              </a:rPr>
              <a:t>A</a:t>
            </a:r>
            <a:r>
              <a:rPr lang="en-US" sz="2800" dirty="0" smtClean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9A9E842-1D9B-492E-95B0-2714325D9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49" y="1564309"/>
            <a:ext cx="4020396" cy="3216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EB9F6C-56E3-453C-BDF8-BDD4208A62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7" r="11138"/>
          <a:stretch/>
        </p:blipFill>
        <p:spPr>
          <a:xfrm>
            <a:off x="4455609" y="2783347"/>
            <a:ext cx="3005772" cy="2146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EFABC4A-C7CB-4232-9935-C953DED602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8" t="9749"/>
          <a:stretch/>
        </p:blipFill>
        <p:spPr>
          <a:xfrm>
            <a:off x="7511045" y="1564308"/>
            <a:ext cx="4295406" cy="3216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169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8A5960-2F51-4581-80E8-0B968F1A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8290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7945B03-6C70-4E60-9C10-E102188BDE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" r="6804" b="46823"/>
          <a:stretch/>
        </p:blipFill>
        <p:spPr>
          <a:xfrm>
            <a:off x="639730" y="18504"/>
            <a:ext cx="9685000" cy="6728525"/>
          </a:xfrm>
        </p:spPr>
      </p:pic>
    </p:spTree>
    <p:extLst>
      <p:ext uri="{BB962C8B-B14F-4D97-AF65-F5344CB8AC3E}">
        <p14:creationId xmlns:p14="http://schemas.microsoft.com/office/powerpoint/2010/main" val="1472514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C16FB2-030D-42DB-A98D-5FFD317A9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814B651-89B2-40FF-A408-E9E6D5A3E8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0" t="44754" r="33954" b="30734"/>
          <a:stretch/>
        </p:blipFill>
        <p:spPr>
          <a:xfrm>
            <a:off x="625116" y="365125"/>
            <a:ext cx="11096175" cy="6381904"/>
          </a:xfrm>
        </p:spPr>
      </p:pic>
    </p:spTree>
    <p:extLst>
      <p:ext uri="{BB962C8B-B14F-4D97-AF65-F5344CB8AC3E}">
        <p14:creationId xmlns:p14="http://schemas.microsoft.com/office/powerpoint/2010/main" val="656516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926D2D-95C8-4583-9FDD-E69EDCCB3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232CC37-5F87-4110-8CA8-C36AAE7B94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3094" r="944" b="11382"/>
          <a:stretch/>
        </p:blipFill>
        <p:spPr>
          <a:xfrm>
            <a:off x="611444" y="826763"/>
            <a:ext cx="11323656" cy="5742712"/>
          </a:xfrm>
        </p:spPr>
      </p:pic>
    </p:spTree>
    <p:extLst>
      <p:ext uri="{BB962C8B-B14F-4D97-AF65-F5344CB8AC3E}">
        <p14:creationId xmlns:p14="http://schemas.microsoft.com/office/powerpoint/2010/main" val="4259472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C16FB2-030D-42DB-A98D-5FFD317A9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814B651-89B2-40FF-A408-E9E6D5A3E8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8" t="68728" r="34707" b="14404"/>
          <a:stretch/>
        </p:blipFill>
        <p:spPr>
          <a:xfrm>
            <a:off x="1546697" y="1690688"/>
            <a:ext cx="8786911" cy="3737499"/>
          </a:xfrm>
        </p:spPr>
      </p:pic>
    </p:spTree>
    <p:extLst>
      <p:ext uri="{BB962C8B-B14F-4D97-AF65-F5344CB8AC3E}">
        <p14:creationId xmlns:p14="http://schemas.microsoft.com/office/powerpoint/2010/main" val="906295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926620-90D0-47BA-BD23-6C00701EA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Write your riddles and present to the class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0F52FCD-6DA7-4802-A8BE-41B6FCA2B3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516293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2ED65E-6C46-4B9E-8D0F-ACB2509C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BF8F7B16-A925-4620-AF71-0D032559F9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119" y="168770"/>
            <a:ext cx="10058400" cy="6689230"/>
          </a:xfrm>
        </p:spPr>
      </p:pic>
    </p:spTree>
    <p:extLst>
      <p:ext uri="{BB962C8B-B14F-4D97-AF65-F5344CB8AC3E}">
        <p14:creationId xmlns:p14="http://schemas.microsoft.com/office/powerpoint/2010/main" val="397753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DD63C50-D23C-4549-83B7-239EDDF60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1" y="106532"/>
            <a:ext cx="10928412" cy="46607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>
                <a:solidFill>
                  <a:schemeClr val="accent4">
                    <a:lumMod val="50000"/>
                  </a:schemeClr>
                </a:solidFill>
              </a:rPr>
              <a:t>Today we are going to speak about animals, describe them, solve and write riddles about them.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2DE1F50-0CBE-4777-86AE-23084F655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026" y="2804304"/>
            <a:ext cx="5832628" cy="388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8960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09BB0B-4E5F-4EE8-9D0A-23D43D2CD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Name the animal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42DB55A-5DED-4B27-B9D3-1EC22EDB36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61" y="1670513"/>
            <a:ext cx="2696848" cy="286540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1F2169-192C-4C43-BF03-0827BB4206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023" y="2291985"/>
            <a:ext cx="3777034" cy="28327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78C8E53-6B49-4D68-8F67-EA08B237C7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178" y="2463164"/>
            <a:ext cx="4572000" cy="304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BCC9F6-1F1E-46CE-A29D-35639BBAA504}"/>
              </a:ext>
            </a:extLst>
          </p:cNvPr>
          <p:cNvSpPr txBox="1"/>
          <p:nvPr/>
        </p:nvSpPr>
        <p:spPr>
          <a:xfrm>
            <a:off x="976132" y="4755429"/>
            <a:ext cx="139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quail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AA5FBE6-3EF2-483C-994A-D91F476B647C}"/>
              </a:ext>
            </a:extLst>
          </p:cNvPr>
          <p:cNvSpPr txBox="1"/>
          <p:nvPr/>
        </p:nvSpPr>
        <p:spPr>
          <a:xfrm>
            <a:off x="4145872" y="5212879"/>
            <a:ext cx="226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Komodo dragon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DBEDA74-AD3E-4AE4-B164-79A4587FD36D}"/>
              </a:ext>
            </a:extLst>
          </p:cNvPr>
          <p:cNvSpPr txBox="1"/>
          <p:nvPr/>
        </p:nvSpPr>
        <p:spPr>
          <a:xfrm>
            <a:off x="8202967" y="5912528"/>
            <a:ext cx="2654423" cy="38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moose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5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BF3CF7C-31A1-456E-914D-707D3713B1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" b="10243"/>
          <a:stretch/>
        </p:blipFill>
        <p:spPr>
          <a:xfrm>
            <a:off x="7639362" y="4110399"/>
            <a:ext cx="4483584" cy="25220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42B5CDE-99A4-4923-98F3-B0FC571F26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848" y="81361"/>
            <a:ext cx="4483584" cy="25220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23DA1C5-0E9C-4C9B-A269-BC7FC446B3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7" y="3838695"/>
            <a:ext cx="4768426" cy="268224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7ABC361-082C-4DEE-88E8-34206CC47F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426" y="1686796"/>
            <a:ext cx="3919574" cy="242360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2D53F57-1E68-4985-8B35-2E0391806F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6"/>
          <a:stretch/>
        </p:blipFill>
        <p:spPr>
          <a:xfrm>
            <a:off x="95182" y="81361"/>
            <a:ext cx="4236244" cy="242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2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BBDC17B-87D3-4C9B-ACAD-B0076ECA86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1" y="194739"/>
            <a:ext cx="3445821" cy="199804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89627E-D0A4-4873-897A-F4C84FFDE3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7" y="514905"/>
            <a:ext cx="4024544" cy="22638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2495406-6ABA-4AA7-9E7D-533DC1232D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916" y="815478"/>
            <a:ext cx="4024544" cy="27546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A7C9A89-E115-4658-B0EF-942FB56431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1" y="4132557"/>
            <a:ext cx="2908054" cy="18175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A98E1B5-4334-4827-A06F-827BE9D959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4"/>
          <a:stretch/>
        </p:blipFill>
        <p:spPr>
          <a:xfrm>
            <a:off x="4300616" y="4079290"/>
            <a:ext cx="3396324" cy="18469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771CBE-5257-45F6-9D7D-87C8790642AC}"/>
              </a:ext>
            </a:extLst>
          </p:cNvPr>
          <p:cNvSpPr txBox="1"/>
          <p:nvPr/>
        </p:nvSpPr>
        <p:spPr>
          <a:xfrm>
            <a:off x="692458" y="6178858"/>
            <a:ext cx="2434157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2F1EC879-3DDA-4ED5-85FB-A04ABAB5664C}"/>
              </a:ext>
            </a:extLst>
          </p:cNvPr>
          <p:cNvCxnSpPr>
            <a:cxnSpLocks/>
          </p:cNvCxnSpPr>
          <p:nvPr/>
        </p:nvCxnSpPr>
        <p:spPr>
          <a:xfrm flipH="1">
            <a:off x="5938730" y="4365836"/>
            <a:ext cx="745724" cy="199945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C41A8BB2-3917-4E73-8C4F-3090054B323A}"/>
              </a:ext>
            </a:extLst>
          </p:cNvPr>
          <p:cNvCxnSpPr>
            <a:cxnSpLocks/>
          </p:cNvCxnSpPr>
          <p:nvPr/>
        </p:nvCxnSpPr>
        <p:spPr>
          <a:xfrm flipH="1">
            <a:off x="5622094" y="1646808"/>
            <a:ext cx="633273" cy="141770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xmlns="" id="{57BC0E98-F819-46D5-8128-4CAC2970F5A2}"/>
              </a:ext>
            </a:extLst>
          </p:cNvPr>
          <p:cNvCxnSpPr/>
          <p:nvPr/>
        </p:nvCxnSpPr>
        <p:spPr>
          <a:xfrm>
            <a:off x="8886548" y="2785824"/>
            <a:ext cx="206283" cy="99606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xmlns="" id="{DDF5B096-1706-4613-A711-EA5DD6944A93}"/>
              </a:ext>
            </a:extLst>
          </p:cNvPr>
          <p:cNvCxnSpPr/>
          <p:nvPr/>
        </p:nvCxnSpPr>
        <p:spPr>
          <a:xfrm flipH="1">
            <a:off x="1455938" y="1193761"/>
            <a:ext cx="825623" cy="1309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xmlns="" id="{A1593013-50A2-4581-BB9C-F1B581B97B2B}"/>
              </a:ext>
            </a:extLst>
          </p:cNvPr>
          <p:cNvCxnSpPr/>
          <p:nvPr/>
        </p:nvCxnSpPr>
        <p:spPr>
          <a:xfrm flipH="1">
            <a:off x="1420427" y="5470721"/>
            <a:ext cx="430567" cy="814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xmlns="" id="{CC1FFAA9-D6D3-44A6-B543-EB1B63C7B812}"/>
              </a:ext>
            </a:extLst>
          </p:cNvPr>
          <p:cNvCxnSpPr/>
          <p:nvPr/>
        </p:nvCxnSpPr>
        <p:spPr>
          <a:xfrm flipH="1">
            <a:off x="1462721" y="5470721"/>
            <a:ext cx="430567" cy="81466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707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920A85A-B34E-49BF-BA1B-C675661DA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672" y="3510850"/>
            <a:ext cx="4993328" cy="312083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6F4D1C2-DC16-40F1-81DE-2B08D8EA2D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9" y="106644"/>
            <a:ext cx="4060499" cy="29912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FE6F71B-219D-4A7E-ADAD-301E8E9FCD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2"/>
          <a:stretch/>
        </p:blipFill>
        <p:spPr>
          <a:xfrm>
            <a:off x="7389732" y="106644"/>
            <a:ext cx="4699639" cy="30971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2300BFA-2D95-4DA3-9AB5-DAB64FA785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3" y="4103808"/>
            <a:ext cx="4218210" cy="26363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1C3381A-84F8-4CA1-82DD-C735DA6927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994" y="1853992"/>
            <a:ext cx="4218210" cy="288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9011AE-3C80-49C2-87E0-32BA619C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F095ABE-E0B3-46EC-9BA7-8DB1E56D62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" y="67847"/>
            <a:ext cx="580178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9E1C78A-11F5-4D34-83BF-D21899BC0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741" y="3429300"/>
            <a:ext cx="4084767" cy="30635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5ABFFF6-2873-41C6-8808-948A988D6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759" y="143886"/>
            <a:ext cx="4230723" cy="28656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E3D1ABF-A35B-4FE4-9426-256E470EEF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74" y="2823109"/>
            <a:ext cx="3176651" cy="337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6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BBDC17B-87D3-4C9B-ACAD-B0076ECA86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7" y="1205430"/>
            <a:ext cx="3445821" cy="199804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89627E-D0A4-4873-897A-F4C84FFDE3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458" y="1241241"/>
            <a:ext cx="4024544" cy="22638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2495406-6ABA-4AA7-9E7D-533DC1232D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999" y="1940553"/>
            <a:ext cx="4024544" cy="27546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A7C9A89-E115-4658-B0EF-942FB56431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1" y="4132557"/>
            <a:ext cx="2908054" cy="18175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A98E1B5-4334-4827-A06F-827BE9D959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4"/>
          <a:stretch/>
        </p:blipFill>
        <p:spPr>
          <a:xfrm>
            <a:off x="4300616" y="4079290"/>
            <a:ext cx="3396324" cy="18469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771CBE-5257-45F6-9D7D-87C8790642AC}"/>
              </a:ext>
            </a:extLst>
          </p:cNvPr>
          <p:cNvSpPr txBox="1"/>
          <p:nvPr/>
        </p:nvSpPr>
        <p:spPr>
          <a:xfrm>
            <a:off x="692458" y="6178858"/>
            <a:ext cx="2434157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F92D69A-1F2D-41E1-B5EB-874B68C00E4D}"/>
              </a:ext>
            </a:extLst>
          </p:cNvPr>
          <p:cNvSpPr txBox="1"/>
          <p:nvPr/>
        </p:nvSpPr>
        <p:spPr>
          <a:xfrm>
            <a:off x="889986" y="3429000"/>
            <a:ext cx="1491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frill</a:t>
            </a:r>
            <a:endParaRPr lang="ru-RU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A7304E8-CA70-4280-B1C9-D7DC3AA7BDB7}"/>
              </a:ext>
            </a:extLst>
          </p:cNvPr>
          <p:cNvSpPr txBox="1"/>
          <p:nvPr/>
        </p:nvSpPr>
        <p:spPr>
          <a:xfrm>
            <a:off x="4986292" y="3634906"/>
            <a:ext cx="1544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antler</a:t>
            </a:r>
            <a:endParaRPr lang="ru-RU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2625344-DC71-4C12-A856-1E0ED865016B}"/>
              </a:ext>
            </a:extLst>
          </p:cNvPr>
          <p:cNvSpPr txBox="1"/>
          <p:nvPr/>
        </p:nvSpPr>
        <p:spPr>
          <a:xfrm>
            <a:off x="9229570" y="5050201"/>
            <a:ext cx="1500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pincer</a:t>
            </a:r>
            <a:endParaRPr lang="ru-RU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6AE19F4-C76E-4D0F-A05E-8585EA5BCD4C}"/>
              </a:ext>
            </a:extLst>
          </p:cNvPr>
          <p:cNvSpPr txBox="1"/>
          <p:nvPr/>
        </p:nvSpPr>
        <p:spPr>
          <a:xfrm>
            <a:off x="798990" y="6285390"/>
            <a:ext cx="2104008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tentacle</a:t>
            </a:r>
            <a:endParaRPr lang="ru-RU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EBFEB10-7E59-44C2-BA23-04E448ACD39A}"/>
              </a:ext>
            </a:extLst>
          </p:cNvPr>
          <p:cNvSpPr txBox="1"/>
          <p:nvPr/>
        </p:nvSpPr>
        <p:spPr>
          <a:xfrm>
            <a:off x="5405217" y="6185971"/>
            <a:ext cx="2104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antennae</a:t>
            </a:r>
            <a:endParaRPr lang="ru-RU" b="1" dirty="0"/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2F1EC879-3DDA-4ED5-85FB-A04ABAB5664C}"/>
              </a:ext>
            </a:extLst>
          </p:cNvPr>
          <p:cNvCxnSpPr>
            <a:cxnSpLocks/>
          </p:cNvCxnSpPr>
          <p:nvPr/>
        </p:nvCxnSpPr>
        <p:spPr>
          <a:xfrm flipH="1">
            <a:off x="5938730" y="4365836"/>
            <a:ext cx="745724" cy="199945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C41A8BB2-3917-4E73-8C4F-3090054B323A}"/>
              </a:ext>
            </a:extLst>
          </p:cNvPr>
          <p:cNvCxnSpPr>
            <a:cxnSpLocks/>
          </p:cNvCxnSpPr>
          <p:nvPr/>
        </p:nvCxnSpPr>
        <p:spPr>
          <a:xfrm flipH="1">
            <a:off x="4986292" y="2401869"/>
            <a:ext cx="633273" cy="141770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xmlns="" id="{57BC0E98-F819-46D5-8128-4CAC2970F5A2}"/>
              </a:ext>
            </a:extLst>
          </p:cNvPr>
          <p:cNvCxnSpPr/>
          <p:nvPr/>
        </p:nvCxnSpPr>
        <p:spPr>
          <a:xfrm>
            <a:off x="9384929" y="4006708"/>
            <a:ext cx="206283" cy="99606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xmlns="" id="{D44C6882-9BBA-4E74-9FFC-3F9DD6DCDC4A}"/>
              </a:ext>
            </a:extLst>
          </p:cNvPr>
          <p:cNvCxnSpPr/>
          <p:nvPr/>
        </p:nvCxnSpPr>
        <p:spPr>
          <a:xfrm flipH="1">
            <a:off x="1083913" y="2049249"/>
            <a:ext cx="825623" cy="130974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xmlns="" id="{CC1FFAA9-D6D3-44A6-B543-EB1B63C7B812}"/>
              </a:ext>
            </a:extLst>
          </p:cNvPr>
          <p:cNvCxnSpPr/>
          <p:nvPr/>
        </p:nvCxnSpPr>
        <p:spPr>
          <a:xfrm flipH="1">
            <a:off x="1371800" y="5552673"/>
            <a:ext cx="430567" cy="81466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14F085D-1079-4A56-BED0-072FF456AAF5}"/>
              </a:ext>
            </a:extLst>
          </p:cNvPr>
          <p:cNvSpPr txBox="1"/>
          <p:nvPr/>
        </p:nvSpPr>
        <p:spPr>
          <a:xfrm>
            <a:off x="3305453" y="340364"/>
            <a:ext cx="7332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>
                    <a:lumMod val="50000"/>
                  </a:schemeClr>
                </a:solidFill>
              </a:rPr>
              <a:t>Name the parts of the body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55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4F493B-5A6A-4CDC-BCC3-AB7CCD659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Solve the riddle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3388AD1-F404-4911-852D-F23B2B3E05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391629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59</Words>
  <Application>Microsoft Office PowerPoint</Application>
  <PresentationFormat>Произвольный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Amazing Animals.</vt:lpstr>
      <vt:lpstr>Презентация PowerPoint</vt:lpstr>
      <vt:lpstr>Name the animal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Solve the riddle</vt:lpstr>
      <vt:lpstr>Презентация PowerPoint</vt:lpstr>
      <vt:lpstr>Презентация PowerPoint</vt:lpstr>
      <vt:lpstr>Презентация PowerPoint</vt:lpstr>
      <vt:lpstr>Презентация PowerPoint</vt:lpstr>
      <vt:lpstr>Write your riddles and present to the class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Invitation</dc:title>
  <dc:creator>jullbox@yandex.ru</dc:creator>
  <cp:lastModifiedBy>HOME</cp:lastModifiedBy>
  <cp:revision>46</cp:revision>
  <dcterms:created xsi:type="dcterms:W3CDTF">2020-04-01T17:00:17Z</dcterms:created>
  <dcterms:modified xsi:type="dcterms:W3CDTF">2022-10-02T03:47:39Z</dcterms:modified>
</cp:coreProperties>
</file>