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C00DE76-02C4-4B46-9903-DDFE59D9614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6A96A18-7136-4774-AEEA-4B2051DD6AE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0DE76-02C4-4B46-9903-DDFE59D9614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96A18-7136-4774-AEEA-4B2051DD6A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C00DE76-02C4-4B46-9903-DDFE59D9614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A96A18-7136-4774-AEEA-4B2051DD6A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0DE76-02C4-4B46-9903-DDFE59D9614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96A18-7136-4774-AEEA-4B2051DD6A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C00DE76-02C4-4B46-9903-DDFE59D9614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6A96A18-7136-4774-AEEA-4B2051DD6AE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0DE76-02C4-4B46-9903-DDFE59D9614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96A18-7136-4774-AEEA-4B2051DD6A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0DE76-02C4-4B46-9903-DDFE59D9614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96A18-7136-4774-AEEA-4B2051DD6A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0DE76-02C4-4B46-9903-DDFE59D9614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96A18-7136-4774-AEEA-4B2051DD6A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C00DE76-02C4-4B46-9903-DDFE59D9614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96A18-7136-4774-AEEA-4B2051DD6A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0DE76-02C4-4B46-9903-DDFE59D9614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96A18-7136-4774-AEEA-4B2051DD6A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0DE76-02C4-4B46-9903-DDFE59D9614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96A18-7136-4774-AEEA-4B2051DD6AE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C00DE76-02C4-4B46-9903-DDFE59D9614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6A96A18-7136-4774-AEEA-4B2051DD6AE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talk about family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en-US" dirty="0" err="1" smtClean="0"/>
              <a:t>Gaidukova</a:t>
            </a:r>
            <a:r>
              <a:rPr lang="en-US" smtClean="0"/>
              <a:t> V.A.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891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 size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If you have a large family with lots of brothers and sisters, you may say,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“I come from a big family.”</a:t>
            </a:r>
          </a:p>
          <a:p>
            <a:pPr marL="0" indent="0">
              <a:buNone/>
            </a:pPr>
            <a:r>
              <a:rPr lang="en-US" dirty="0" smtClean="0"/>
              <a:t>The opposite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“I come from a small family”</a:t>
            </a:r>
          </a:p>
          <a:p>
            <a:pPr marL="0" indent="0">
              <a:buNone/>
            </a:pPr>
            <a:r>
              <a:rPr lang="en-US" dirty="0" smtClean="0"/>
              <a:t>If you have no brothers or sisters, you may say,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“I am(was) an only child”</a:t>
            </a:r>
          </a:p>
          <a:p>
            <a:pPr marL="0" indent="0">
              <a:buNone/>
            </a:pPr>
            <a:r>
              <a:rPr lang="en-US" dirty="0" smtClean="0"/>
              <a:t>If you have brothers and sisters , you may say,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“I am ( was)one of three siblings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“My family has five family members”( not natural)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“There are five of us in my family”( natural)</a:t>
            </a:r>
          </a:p>
          <a:p>
            <a:pPr marL="0" indent="0">
              <a:buNone/>
            </a:pPr>
            <a:r>
              <a:rPr lang="en-US" dirty="0" smtClean="0"/>
              <a:t>How many people are there in your family?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2740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Tell me about your family.Kinds of family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Up until the age of 20,you talk about your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Extended family: </a:t>
            </a:r>
            <a:r>
              <a:rPr lang="en-US" dirty="0" smtClean="0"/>
              <a:t>brothers,sisters,parents,uncles,aunts, grandparents</a:t>
            </a:r>
          </a:p>
          <a:p>
            <a:pPr marL="0" indent="0">
              <a:buNone/>
            </a:pPr>
            <a:r>
              <a:rPr lang="en-US" dirty="0" smtClean="0"/>
              <a:t>After falling in love, getting married, having children, we talk about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Nuclear family</a:t>
            </a:r>
            <a:r>
              <a:rPr lang="en-US" dirty="0" smtClean="0"/>
              <a:t>-parents and their children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120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iblings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Sometimes brothers and sisters are similar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“My brother and I are like two peas in a pod”</a:t>
            </a:r>
          </a:p>
          <a:p>
            <a:pPr marL="0" indent="0">
              <a:buNone/>
            </a:pPr>
            <a:r>
              <a:rPr lang="en-US" dirty="0" smtClean="0"/>
              <a:t>If you are completely different: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“My brother and I are like chalk and cheese”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Talking about relationships :</a:t>
            </a:r>
          </a:p>
          <a:p>
            <a:pPr marL="0" indent="0">
              <a:buNone/>
            </a:pPr>
            <a:r>
              <a:rPr lang="en-US" dirty="0" smtClean="0"/>
              <a:t>“We have  ups and downs”(</a:t>
            </a:r>
            <a:r>
              <a:rPr lang="en-US" dirty="0" smtClean="0">
                <a:solidFill>
                  <a:srgbClr val="0070C0"/>
                </a:solidFill>
              </a:rPr>
              <a:t>ups and downs-the bad and the good times)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“</a:t>
            </a:r>
            <a:r>
              <a:rPr lang="en-US" dirty="0" smtClean="0"/>
              <a:t>We don’t always see eye to eye</a:t>
            </a:r>
            <a:r>
              <a:rPr lang="en-US" dirty="0" smtClean="0">
                <a:solidFill>
                  <a:srgbClr val="0070C0"/>
                </a:solidFill>
              </a:rPr>
              <a:t>”(eye to eye is to agree)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“</a:t>
            </a:r>
            <a:r>
              <a:rPr lang="en-US" dirty="0" smtClean="0"/>
              <a:t>Sometimes we fall out but then we make up</a:t>
            </a:r>
            <a:r>
              <a:rPr lang="en-US" dirty="0" smtClean="0">
                <a:solidFill>
                  <a:srgbClr val="0070C0"/>
                </a:solidFill>
              </a:rPr>
              <a:t>”</a:t>
            </a:r>
            <a:endParaRPr lang="ru-RU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(</a:t>
            </a:r>
            <a:r>
              <a:rPr lang="en-US" dirty="0" smtClean="0">
                <a:solidFill>
                  <a:srgbClr val="0070C0"/>
                </a:solidFill>
              </a:rPr>
              <a:t>fall out-have disagreement with somebody, to make up- to become friends again)</a:t>
            </a:r>
          </a:p>
          <a:p>
            <a:pPr marL="0" indent="0">
              <a:buNone/>
            </a:pPr>
            <a:r>
              <a:rPr lang="en-US" dirty="0" smtClean="0"/>
              <a:t>When you get on well</a:t>
            </a:r>
            <a:r>
              <a:rPr lang="en-US" dirty="0" smtClean="0">
                <a:solidFill>
                  <a:srgbClr val="0070C0"/>
                </a:solidFill>
              </a:rPr>
              <a:t>( have good relationships),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“</a:t>
            </a:r>
            <a:r>
              <a:rPr lang="en-US" dirty="0" smtClean="0"/>
              <a:t>Well, we are a close family</a:t>
            </a:r>
            <a:r>
              <a:rPr lang="en-US" dirty="0" smtClean="0">
                <a:solidFill>
                  <a:srgbClr val="0070C0"/>
                </a:solidFill>
              </a:rPr>
              <a:t>”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When your family is important to you,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“</a:t>
            </a:r>
            <a:r>
              <a:rPr lang="en-US" dirty="0" smtClean="0"/>
              <a:t>My family is everything for me</a:t>
            </a:r>
            <a:r>
              <a:rPr lang="en-US" dirty="0" smtClean="0">
                <a:solidFill>
                  <a:srgbClr val="0070C0"/>
                </a:solidFill>
              </a:rPr>
              <a:t>”</a:t>
            </a:r>
            <a:endParaRPr lang="ru-RU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“</a:t>
            </a:r>
            <a:r>
              <a:rPr lang="en-US" dirty="0" smtClean="0"/>
              <a:t>I love them (my family)to bits</a:t>
            </a:r>
            <a:r>
              <a:rPr lang="en-US" dirty="0" smtClean="0">
                <a:solidFill>
                  <a:srgbClr val="0070C0"/>
                </a:solidFill>
              </a:rPr>
              <a:t>”( to love a lot)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“</a:t>
            </a:r>
            <a:r>
              <a:rPr lang="en-US" dirty="0" smtClean="0"/>
              <a:t>My family mean the world to me</a:t>
            </a:r>
            <a:r>
              <a:rPr lang="en-US" dirty="0" smtClean="0">
                <a:solidFill>
                  <a:srgbClr val="0070C0"/>
                </a:solidFill>
              </a:rPr>
              <a:t>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9553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Parents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“I look like my father/mother”</a:t>
            </a:r>
          </a:p>
          <a:p>
            <a:r>
              <a:rPr lang="en-US" sz="1600" dirty="0" smtClean="0"/>
              <a:t>“I’m the spitting image of my father/mother”</a:t>
            </a:r>
          </a:p>
          <a:p>
            <a:r>
              <a:rPr lang="en-US" sz="1600" dirty="0" smtClean="0"/>
              <a:t>“I take after my father/mother</a:t>
            </a:r>
            <a:r>
              <a:rPr lang="en-US" sz="1600" dirty="0" smtClean="0"/>
              <a:t>”</a:t>
            </a:r>
            <a:endParaRPr lang="en-US" sz="1600" dirty="0"/>
          </a:p>
          <a:p>
            <a:r>
              <a:rPr lang="en-US" sz="1600" dirty="0" smtClean="0"/>
              <a:t>Blood is thicker than water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793985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Tell me about your family</a:t>
            </a:r>
            <a:br>
              <a:rPr lang="en-US" dirty="0" smtClean="0"/>
            </a:br>
            <a:r>
              <a:rPr lang="en-US" dirty="0" smtClean="0"/>
              <a:t>What’s your family like?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I’m from a medium-sized </a:t>
            </a:r>
            <a:r>
              <a:rPr lang="en-US" dirty="0" err="1" smtClean="0"/>
              <a:t>family.I</a:t>
            </a:r>
            <a:r>
              <a:rPr lang="en-US" dirty="0" smtClean="0"/>
              <a:t> was the eldest of three siblings. I think all of us are quite </a:t>
            </a:r>
            <a:r>
              <a:rPr lang="en-US" dirty="0" err="1" smtClean="0"/>
              <a:t>different.My</a:t>
            </a:r>
            <a:r>
              <a:rPr lang="en-US" dirty="0" smtClean="0"/>
              <a:t> brother and sister are extrovert, and I’m completely an </a:t>
            </a:r>
            <a:r>
              <a:rPr lang="en-US" dirty="0" err="1" smtClean="0"/>
              <a:t>introvert.We</a:t>
            </a:r>
            <a:r>
              <a:rPr lang="en-US" dirty="0" smtClean="0"/>
              <a:t> certainly have ups and downs</a:t>
            </a:r>
          </a:p>
          <a:p>
            <a:r>
              <a:rPr lang="en-US" dirty="0" smtClean="0"/>
              <a:t>Unfortunately, I don’t see a lot of them because we live in different cities, but we stay in touch with </a:t>
            </a:r>
            <a:r>
              <a:rPr lang="en-US" dirty="0" err="1" smtClean="0"/>
              <a:t>Whats</a:t>
            </a:r>
            <a:r>
              <a:rPr lang="en-US" dirty="0" smtClean="0"/>
              <a:t> app.</a:t>
            </a:r>
          </a:p>
          <a:p>
            <a:r>
              <a:rPr lang="en-US" dirty="0" smtClean="0"/>
              <a:t>Talking about my parents, I take after my mum </a:t>
            </a:r>
            <a:r>
              <a:rPr lang="en-US" smtClean="0"/>
              <a:t>and  I’m also </a:t>
            </a:r>
            <a:r>
              <a:rPr lang="en-US" dirty="0" smtClean="0"/>
              <a:t>the spitting image of her.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66195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131</TotalTime>
  <Words>428</Words>
  <Application>Microsoft Office PowerPoint</Application>
  <PresentationFormat>Экран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How to talk about family</vt:lpstr>
      <vt:lpstr>Family size</vt:lpstr>
      <vt:lpstr>Tell me about your family.Kinds of family</vt:lpstr>
      <vt:lpstr>Siblings</vt:lpstr>
      <vt:lpstr>Parents</vt:lpstr>
      <vt:lpstr>Tell me about your family What’s your family like?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talk about family</dc:title>
  <dc:creator>HOME</dc:creator>
  <cp:lastModifiedBy>HOME</cp:lastModifiedBy>
  <cp:revision>11</cp:revision>
  <dcterms:created xsi:type="dcterms:W3CDTF">2022-03-16T12:29:02Z</dcterms:created>
  <dcterms:modified xsi:type="dcterms:W3CDTF">2022-10-02T03:57:40Z</dcterms:modified>
</cp:coreProperties>
</file>