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8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8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2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3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2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013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36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31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9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90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78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5235D-E853-4CCD-BCE4-1F725234E7A7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B61FE-B142-4585-ABD0-600C7572A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8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13280" y="0"/>
            <a:ext cx="7863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Упражнения на дыхание</a:t>
            </a:r>
            <a:endParaRPr lang="ru-RU" sz="5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108" y="1971511"/>
            <a:ext cx="3217863" cy="45231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200" y="1971511"/>
            <a:ext cx="4523101" cy="452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2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0080" y="0"/>
            <a:ext cx="7965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на дикцию </a:t>
            </a:r>
            <a:endParaRPr lang="ru-RU" sz="54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0080" y="4018559"/>
            <a:ext cx="977392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 - квакушка квакала лягушке на ушко.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 подставила лягушке - квакушке ушко.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 - квакушка шептала, про всё рассказала...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 узнала,- к другим "ушкам" поскакала...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267" y="1158240"/>
            <a:ext cx="3620453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4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на формирование выразительности</a:t>
            </a:r>
            <a:endParaRPr lang="ru-RU" sz="54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3200" y="3201942"/>
            <a:ext cx="694944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Славная роза, чудная роза,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Сладостный символ любви,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— не любитель злого мороза,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Нежны бутоны твои.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315" y="1754326"/>
            <a:ext cx="2609850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0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2720" y="2095951"/>
            <a:ext cx="6096000" cy="22837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Скачет зверушка: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рот, а ловушка.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Попадут в ловушку </a:t>
            </a:r>
          </a:p>
          <a:p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комар, и мушка.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810" y="1477423"/>
            <a:ext cx="4628688" cy="352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1520" y="2380431"/>
            <a:ext cx="6096000" cy="228370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Посмотрите - у ограды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Расцвела царица сада.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тюльпан и не мимоза,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 в шипах красотка...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72" y="0"/>
            <a:ext cx="5020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7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8000" y="0"/>
            <a:ext cx="6778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Всеволод Михайлович Гаршин 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22747" y="646331"/>
            <a:ext cx="4978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«Сказка о жабе и розе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15" y="1692275"/>
            <a:ext cx="3371850" cy="4286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068" y="1692275"/>
            <a:ext cx="4273891" cy="427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4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938"/>
            <a:ext cx="5730240" cy="69059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56960" y="-47938"/>
            <a:ext cx="59245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Всеволод Михайлович</a:t>
            </a:r>
          </a:p>
          <a:p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Гаршин 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56960" y="2635590"/>
            <a:ext cx="55437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 февраля 1855 года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92507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97977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76" y="0"/>
            <a:ext cx="6557703" cy="6858000"/>
          </a:xfrm>
          <a:prstGeom prst="rect">
            <a:avLst/>
          </a:prstGeom>
        </p:spPr>
      </p:pic>
      <p:pic>
        <p:nvPicPr>
          <p:cNvPr id="6" name="АНТОН РУБИНШТЕЙН - Мелоди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1824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7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02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80" y="415778"/>
            <a:ext cx="4091940" cy="5901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009" y="1178560"/>
            <a:ext cx="5477739" cy="476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4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82</Words>
  <Application>Microsoft Office PowerPoint</Application>
  <PresentationFormat>Широкоэкранный</PresentationFormat>
  <Paragraphs>18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 hp</dc:creator>
  <cp:lastModifiedBy>pc hp</cp:lastModifiedBy>
  <cp:revision>6</cp:revision>
  <dcterms:created xsi:type="dcterms:W3CDTF">2015-11-29T08:06:44Z</dcterms:created>
  <dcterms:modified xsi:type="dcterms:W3CDTF">2015-11-29T08:57:11Z</dcterms:modified>
</cp:coreProperties>
</file>