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56" r:id="rId10"/>
    <p:sldId id="25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53" d="100"/>
          <a:sy n="53" d="100"/>
        </p:scale>
        <p:origin x="114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F2464-2F10-46E6-9108-CC46BA2D541A}" type="datetimeFigureOut">
              <a:rPr lang="ru-RU" smtClean="0"/>
              <a:t>01.11.2015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F28D5-25DB-44AF-B4FE-7DB24B562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640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F2464-2F10-46E6-9108-CC46BA2D541A}" type="datetimeFigureOut">
              <a:rPr lang="ru-RU" smtClean="0"/>
              <a:t>01.11.2015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F28D5-25DB-44AF-B4FE-7DB24B562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619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F2464-2F10-46E6-9108-CC46BA2D541A}" type="datetimeFigureOut">
              <a:rPr lang="ru-RU" smtClean="0"/>
              <a:t>01.11.2015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F28D5-25DB-44AF-B4FE-7DB24B562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934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F2464-2F10-46E6-9108-CC46BA2D541A}" type="datetimeFigureOut">
              <a:rPr lang="ru-RU" smtClean="0"/>
              <a:t>01.11.2015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F28D5-25DB-44AF-B4FE-7DB24B562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738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F2464-2F10-46E6-9108-CC46BA2D541A}" type="datetimeFigureOut">
              <a:rPr lang="ru-RU" smtClean="0"/>
              <a:t>01.11.2015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F28D5-25DB-44AF-B4FE-7DB24B562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597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F2464-2F10-46E6-9108-CC46BA2D541A}" type="datetimeFigureOut">
              <a:rPr lang="ru-RU" smtClean="0"/>
              <a:t>01.11.2015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F28D5-25DB-44AF-B4FE-7DB24B562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59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F2464-2F10-46E6-9108-CC46BA2D541A}" type="datetimeFigureOut">
              <a:rPr lang="ru-RU" smtClean="0"/>
              <a:t>01.11.2015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F28D5-25DB-44AF-B4FE-7DB24B562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049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F2464-2F10-46E6-9108-CC46BA2D541A}" type="datetimeFigureOut">
              <a:rPr lang="ru-RU" smtClean="0"/>
              <a:t>01.11.2015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F28D5-25DB-44AF-B4FE-7DB24B562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290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F2464-2F10-46E6-9108-CC46BA2D541A}" type="datetimeFigureOut">
              <a:rPr lang="ru-RU" smtClean="0"/>
              <a:t>01.11.2015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F28D5-25DB-44AF-B4FE-7DB24B562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247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F2464-2F10-46E6-9108-CC46BA2D541A}" type="datetimeFigureOut">
              <a:rPr lang="ru-RU" smtClean="0"/>
              <a:t>01.11.2015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F28D5-25DB-44AF-B4FE-7DB24B562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323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F2464-2F10-46E6-9108-CC46BA2D541A}" type="datetimeFigureOut">
              <a:rPr lang="ru-RU" smtClean="0"/>
              <a:t>01.11.2015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F28D5-25DB-44AF-B4FE-7DB24B562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446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F2464-2F10-46E6-9108-CC46BA2D541A}" type="datetimeFigureOut">
              <a:rPr lang="ru-RU" smtClean="0"/>
              <a:t>01.11.2015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F28D5-25DB-44AF-B4FE-7DB24B562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28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37927" y="879506"/>
            <a:ext cx="106638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1г, 23кг, 75г, 500г, 500кг, 50000г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37927" y="3449285"/>
            <a:ext cx="104714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1г, 75г, 500г, 23кг, 50000г, 500кг</a:t>
            </a:r>
          </a:p>
        </p:txBody>
      </p:sp>
    </p:spTree>
    <p:extLst>
      <p:ext uri="{BB962C8B-B14F-4D97-AF65-F5344CB8AC3E}">
        <p14:creationId xmlns:p14="http://schemas.microsoft.com/office/powerpoint/2010/main" val="3657842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51251" y="0"/>
            <a:ext cx="11887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пропущенные единицы массы так, чтобы получились верные равенства.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60039" y="1768022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10</a:t>
            </a: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= 100</a:t>
            </a: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= 1000</a:t>
            </a: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= 1000</a:t>
            </a: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24548" y="2934012"/>
            <a:ext cx="7882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кг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7931" y="1855965"/>
            <a:ext cx="1040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9900" y="4873668"/>
            <a:ext cx="977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4851" y="1954924"/>
            <a:ext cx="10878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3421" y="3811892"/>
            <a:ext cx="1182727" cy="117663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2092" y="2774904"/>
            <a:ext cx="1335140" cy="118272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7079" y="4830829"/>
            <a:ext cx="1182727" cy="117663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1237" y="3751047"/>
            <a:ext cx="1316850" cy="128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50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78" y="0"/>
            <a:ext cx="2529072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668" y="237901"/>
            <a:ext cx="4753965" cy="31910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746" y="3429000"/>
            <a:ext cx="4629808" cy="34376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554" y="1718441"/>
            <a:ext cx="3862550" cy="289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44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847" y="570537"/>
            <a:ext cx="8781393" cy="582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76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51324" y="1737626"/>
            <a:ext cx="768934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dirty="0">
                <a:ln w="0">
                  <a:solidFill>
                    <a:srgbClr val="00FFFF"/>
                  </a:solidFill>
                </a:ln>
                <a:solidFill>
                  <a:srgbClr val="0000F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массы. </a:t>
            </a:r>
            <a:endParaRPr lang="ru-RU" sz="8000" dirty="0" smtClean="0">
              <a:ln w="0">
                <a:solidFill>
                  <a:srgbClr val="00FFFF"/>
                </a:solidFill>
              </a:ln>
              <a:solidFill>
                <a:srgbClr val="0000FF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8000" dirty="0" smtClean="0">
                <a:ln w="0">
                  <a:solidFill>
                    <a:srgbClr val="00FFFF"/>
                  </a:solidFill>
                </a:ln>
                <a:solidFill>
                  <a:srgbClr val="0000F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Центнер</a:t>
            </a:r>
            <a:r>
              <a:rPr lang="ru-RU" sz="8000" dirty="0">
                <a:ln w="0">
                  <a:solidFill>
                    <a:srgbClr val="00FFFF"/>
                  </a:solidFill>
                </a:ln>
                <a:solidFill>
                  <a:srgbClr val="0000F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Тонна. </a:t>
            </a:r>
            <a:endParaRPr lang="ru-RU" sz="8000" dirty="0">
              <a:ln w="0">
                <a:solidFill>
                  <a:srgbClr val="00FFFF"/>
                </a:solidFill>
              </a:ln>
              <a:solidFill>
                <a:srgbClr val="0000FF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647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30429" y="516899"/>
            <a:ext cx="656942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ц = 100кг = 100000г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69" y="1989082"/>
            <a:ext cx="4325172" cy="43251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068" y="2250485"/>
            <a:ext cx="5707117" cy="380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06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60189" y="532665"/>
            <a:ext cx="537679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т = 10ц =1000кг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35" y="2509975"/>
            <a:ext cx="5185817" cy="31485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996" y="1586282"/>
            <a:ext cx="4995918" cy="499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609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710" y="0"/>
            <a:ext cx="4493171" cy="27980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255" y="104256"/>
            <a:ext cx="3626069" cy="23537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166" y="2680138"/>
            <a:ext cx="5927834" cy="41778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60" y="1103586"/>
            <a:ext cx="3361850" cy="517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202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2455" y="-166612"/>
            <a:ext cx="6096000" cy="720197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1кг</a:t>
            </a:r>
          </a:p>
          <a:p>
            <a:endParaRPr lang="ru-RU" sz="6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1ц</a:t>
            </a:r>
          </a:p>
          <a:p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1т</a:t>
            </a:r>
          </a:p>
          <a:p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1т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2124" y="0"/>
            <a:ext cx="32634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 1000 г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2124" y="1970689"/>
            <a:ext cx="2995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100 кг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2124" y="3941378"/>
            <a:ext cx="3610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1000 кг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2124" y="5842337"/>
            <a:ext cx="3484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10 ц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20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3233" y="2519155"/>
            <a:ext cx="829725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кг 60 г       3600 г</a:t>
            </a:r>
          </a:p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т 20 кг       4200 кг</a:t>
            </a:r>
          </a:p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кг 900 г   </a:t>
            </a: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16400 г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98655" y="883964"/>
            <a:ext cx="80495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Выполним задание на сравнение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00959" y="2637298"/>
            <a:ext cx="8198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025" y="3299942"/>
            <a:ext cx="1621677" cy="19265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0412" y="4322674"/>
            <a:ext cx="1621677" cy="19265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12604" y="-99929"/>
            <a:ext cx="8024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1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155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128</Words>
  <Application>Microsoft Office PowerPoint</Application>
  <PresentationFormat>Широкоэкранный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 hp</dc:creator>
  <cp:lastModifiedBy>pc hp</cp:lastModifiedBy>
  <cp:revision>8</cp:revision>
  <dcterms:created xsi:type="dcterms:W3CDTF">2015-11-01T08:41:08Z</dcterms:created>
  <dcterms:modified xsi:type="dcterms:W3CDTF">2015-11-01T13:15:59Z</dcterms:modified>
</cp:coreProperties>
</file>