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8" r:id="rId5"/>
    <p:sldId id="257" r:id="rId6"/>
    <p:sldId id="259" r:id="rId7"/>
    <p:sldId id="260" r:id="rId8"/>
    <p:sldId id="264" r:id="rId9"/>
    <p:sldId id="268" r:id="rId10"/>
    <p:sldId id="265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89A73B-F3DB-47DF-96F7-3A87992875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FC058C5-24DF-4A5C-9E4E-D881D66303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37627E-A72B-4D59-BED8-25FF3CCED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5B36DB-E49B-473D-B3C2-6EBC325CA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DF7BB6-C59C-44C7-AC59-E3BD75A8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87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EBD02F-EF0F-4A68-9E1A-00B349D89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4AE7F3B-BA44-4E8A-A64A-C9D0FBAD6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8E0C0C-0EA5-4D5E-A30C-671F216C3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543423-AFC6-41CF-A883-A70D40C0A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14B0E0-5C2E-4103-BF35-589619E72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415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5F6123-7AD3-407D-8BC3-8C34AA6BD0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275148-B822-447A-877C-2D7B24322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637A64-10ED-465F-8CB2-8C744ED33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E13C75-EA7C-4807-A72D-7C64CC15A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43948E-3DEF-49CE-8835-F331071AC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039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B0FB6-3EDB-4FE6-A61D-A04871FB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11A215-C745-42B0-B57B-C9DA42EA19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8A2DBA-4A56-4DDE-8D04-9AE62B767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5779FD-2A76-46A0-9826-7044FAC56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283F39-B444-417B-BB54-2D71DE2E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19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BDE208-F4FA-4E9D-9AF3-343E0C38F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78873D-A039-4272-9EF2-9599A7267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422278-ECF7-459B-A143-4C189811D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DD387C-0337-45AB-83AA-D5A2D396F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58F33C-5F59-490F-8A99-E7880F3AB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18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2CCC1B-B629-4CE2-A7E5-69A75875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3F373B-2C9D-4467-9386-26AB699D36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4F5942-A81E-46B0-B782-4BB7363BD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4FD350-2EDE-4B2F-A847-47021CACC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D39787-DC25-4549-8B7D-A6E83A86C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BAED79-E2BE-4DCF-BCA0-DFE7C57BA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05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26A00-1652-4C72-8303-C71E55D3C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22FEDA-3C59-4533-9E2E-4F411A9F2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738767-A809-4839-A746-DFDC85451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33DCAD9-C6F1-420B-B75C-AD8057A981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D9DADE0-3A9D-442C-BFD8-7207628CCB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E80DFA-4AF1-483F-8BB9-A497D41FE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9F6A31D-2128-4821-BB24-1319AF0DB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E0522A-9F60-4C0C-9612-A00C52388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471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F84FF6-AC5E-41D4-969D-55DC43A60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5ECD13F-E9BE-4031-84A8-72B0ED375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D20D998-A642-4C95-A3AC-9F1624A8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2A48158-760C-47ED-86EA-6DEE84EEA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84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2307D75-F72D-44E4-B61F-90E9DBF7E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7BB174-C87C-4998-B7E6-F0CC39931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754CA8-E94D-4377-8415-2F71CEA77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99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4357F-7540-4680-9F8E-221302F29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87E001-25F7-451C-AA82-23DCE8717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95F213A-C03A-459A-8BA4-A0EFA8689E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41721F-5303-48B9-9082-73DB59F0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D09959-6316-42C8-90AC-08261966E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05CCDE-8F4C-4E96-826D-C53692A5A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716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4FBD4E-86AE-4D38-A1B9-24485FC5F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9E0519C-C8E3-40A2-92B1-6CDECADDBB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03810C-815A-4ABA-8EBC-4C37B2814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1D4692-9C0C-4B1F-B38B-DBDAF29D4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18EBD6-A0C0-4E28-A46E-83AC2404E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0DD584-B3A4-4255-A9CE-4AD68ACAF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75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DF3D9-C0DE-4B46-A15C-A5F8B89D1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6B8F86-DB69-4F65-A275-C1E78F0FC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28584D-6EB7-458B-8A7F-EF943C5167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85099-5297-4F52-9A0C-128E98DCD1F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5F7D2-D5A2-433E-BB31-44965B705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6D0BB3-3443-4D10-A52F-38BC3F33F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1A208-AB95-4CB5-8FB1-C70F1A0537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21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BF456-81CA-46E4-8B12-DCB196FA1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72738"/>
            <a:ext cx="9144000" cy="38530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Урок литературного чтения на родном (русском языке)</a:t>
            </a:r>
            <a:br>
              <a:rPr lang="ru-RU" dirty="0"/>
            </a:br>
            <a:r>
              <a:rPr lang="ru-RU" dirty="0"/>
              <a:t>Тема: «Плотник думает топором», </a:t>
            </a:r>
            <a:r>
              <a:rPr lang="ru-RU" dirty="0" err="1"/>
              <a:t>Б.В.Шергин</a:t>
            </a:r>
            <a:r>
              <a:rPr lang="ru-RU" dirty="0"/>
              <a:t>. </a:t>
            </a:r>
            <a:br>
              <a:rPr lang="ru-RU" dirty="0"/>
            </a:br>
            <a:r>
              <a:rPr lang="ru-RU" dirty="0"/>
              <a:t>2 класс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2C8088-146A-425A-AB25-A6D35213CB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24866" y="5137597"/>
            <a:ext cx="4123692" cy="94766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/>
              <a:t>Учитель начальных классов:</a:t>
            </a:r>
          </a:p>
          <a:p>
            <a:pPr algn="r"/>
            <a:r>
              <a:rPr lang="ru-RU" dirty="0"/>
              <a:t> </a:t>
            </a:r>
            <a:r>
              <a:rPr lang="ru-RU" dirty="0" err="1"/>
              <a:t>Емелева</a:t>
            </a:r>
            <a:r>
              <a:rPr lang="ru-RU" dirty="0"/>
              <a:t>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423666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86A532-6D21-4BE4-98A8-4495212EF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88559" y="608246"/>
            <a:ext cx="7014882" cy="467658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5734143"/>
            <a:ext cx="10515600" cy="112385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Плотник думает топором.</a:t>
            </a:r>
          </a:p>
        </p:txBody>
      </p:sp>
    </p:spTree>
    <p:extLst>
      <p:ext uri="{BB962C8B-B14F-4D97-AF65-F5344CB8AC3E}">
        <p14:creationId xmlns:p14="http://schemas.microsoft.com/office/powerpoint/2010/main" val="567965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86" y="2046562"/>
            <a:ext cx="10515600" cy="164101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7200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1696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2C29A2-44F1-4D24-B0C6-80DF05EFE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164" y="240662"/>
            <a:ext cx="5846164" cy="1325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i="0" dirty="0">
                <a:effectLst/>
                <a:latin typeface="Tahoma" panose="020B0604030504040204" pitchFamily="34" charset="0"/>
              </a:rPr>
              <a:t>Борис Викторович Шергин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2AC767-AB0D-49C9-B1C7-E6B5AE706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7636" y="1825624"/>
            <a:ext cx="6559446" cy="45451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0" i="0" dirty="0">
                <a:effectLst/>
              </a:rPr>
              <a:t>С детства постигал нравственный уклад, быт и культуру Поморья. Срисовывал орнаменты и заставки старинных книг, учился писать иконы в поморском стиле, расписывал утварь; ещё в школьные годы стал собирать и записывать северные народные сказки, былины, песни. Работал как художник-реставратор, заведовал художественной частью ремесленной мастерской, внёс вклад в возрождение северных промыслов (в частности, холмогорской техники резьбы по кости), занимался археографической работой (собирал книги «старинного письма», древние лоции, записные тетради шкиперов, альбомы стихов, песенники).</a:t>
            </a:r>
            <a:endParaRPr lang="ru-RU" sz="2400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3F367A00-CA10-4CF8-8BCE-030A6085F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51609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081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8A95A1-84F1-46A3-A69F-0CFD79E1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496E35-1B29-4C69-BA7C-3EA42EB29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089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5734143"/>
            <a:ext cx="10515600" cy="112385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Плотник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A4A6AB93-58C8-4C65-875D-A5A6B25B7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953" y="0"/>
            <a:ext cx="8364071" cy="557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526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5734143"/>
            <a:ext cx="10515600" cy="112385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Ограда – забор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EDA9C4-ABFF-4380-AC93-105E34B8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658" y="0"/>
            <a:ext cx="7539318" cy="565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924856-ABD4-4DFE-ADE6-463A249B1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24" y="593351"/>
            <a:ext cx="4339445" cy="461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50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>
            <a:extLst>
              <a:ext uri="{FF2B5EF4-FFF2-40B4-BE49-F238E27FC236}">
                <a16:creationId xmlns:a16="http://schemas.microsoft.com/office/drawing/2014/main" id="{E9BCD11C-ACEF-4BF5-BEAB-01C85B84BC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B5F676-3BE4-4E00-8666-80EDB51D9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2400"/>
            <a:ext cx="4570214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0930" y="5438972"/>
            <a:ext cx="2461705" cy="118334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Крыльцо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EB4FF1-3E3F-431E-8054-CF12C251A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804" y="235687"/>
            <a:ext cx="6982596" cy="503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45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5" y="5734143"/>
            <a:ext cx="10515600" cy="112385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Столб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EDA9C4-ABFF-4380-AC93-105E34B8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940" y="497541"/>
            <a:ext cx="5617531" cy="421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B0FDE0FA-F1A6-4287-BDFE-87D65B58F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417" y="59933"/>
            <a:ext cx="7495477" cy="56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A141DA-3B46-4260-887C-D414E826FB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47" y="0"/>
            <a:ext cx="4020670" cy="56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23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55BC2-4735-4299-B4A1-DC8F2C4A7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5734143"/>
            <a:ext cx="10515600" cy="112385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Ограда – забор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EDA9C4-ABFF-4380-AC93-105E34B8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341" y="0"/>
            <a:ext cx="7539318" cy="565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526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EC7065-9D26-4B0D-AB27-A65FFB358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4041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146</Words>
  <Application>Microsoft Office PowerPoint</Application>
  <PresentationFormat>Широкоэкранный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Tahoma</vt:lpstr>
      <vt:lpstr>Тема Office</vt:lpstr>
      <vt:lpstr>Урок литературного чтения на родном (русском языке) Тема: «Плотник думает топором», Б.В.Шергин.  2 класс</vt:lpstr>
      <vt:lpstr>Борис Викторович Шергин</vt:lpstr>
      <vt:lpstr>Презентация PowerPoint</vt:lpstr>
      <vt:lpstr>Плотник</vt:lpstr>
      <vt:lpstr>Ограда – забор</vt:lpstr>
      <vt:lpstr>Крыльцо</vt:lpstr>
      <vt:lpstr>Столб</vt:lpstr>
      <vt:lpstr>Ограда – забор</vt:lpstr>
      <vt:lpstr>Презентация PowerPoint</vt:lpstr>
      <vt:lpstr>Плотник думает топором.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Радмир Сафин</dc:creator>
  <cp:lastModifiedBy>Радмир Сафин</cp:lastModifiedBy>
  <cp:revision>6</cp:revision>
  <dcterms:created xsi:type="dcterms:W3CDTF">2022-10-02T05:08:47Z</dcterms:created>
  <dcterms:modified xsi:type="dcterms:W3CDTF">2022-10-02T05:26:15Z</dcterms:modified>
</cp:coreProperties>
</file>