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74" r:id="rId3"/>
    <p:sldId id="264" r:id="rId4"/>
    <p:sldId id="265" r:id="rId5"/>
    <p:sldId id="266" r:id="rId6"/>
    <p:sldId id="262" r:id="rId7"/>
    <p:sldId id="259" r:id="rId8"/>
    <p:sldId id="272" r:id="rId9"/>
    <p:sldId id="273" r:id="rId10"/>
    <p:sldId id="270" r:id="rId11"/>
    <p:sldId id="261" r:id="rId12"/>
    <p:sldId id="271" r:id="rId13"/>
    <p:sldId id="263" r:id="rId14"/>
    <p:sldId id="257" r:id="rId15"/>
    <p:sldId id="267" r:id="rId16"/>
    <p:sldId id="269" r:id="rId17"/>
    <p:sldId id="258" r:id="rId18"/>
    <p:sldId id="256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38" d="100"/>
          <a:sy n="38" d="100"/>
        </p:scale>
        <p:origin x="222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C852D-F5D0-41B5-A176-94CD16A78D1D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D3737-FC94-4797-89D1-A70A22C510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967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C852D-F5D0-41B5-A176-94CD16A78D1D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D3737-FC94-4797-89D1-A70A22C510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377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C852D-F5D0-41B5-A176-94CD16A78D1D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D3737-FC94-4797-89D1-A70A22C510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046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C852D-F5D0-41B5-A176-94CD16A78D1D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D3737-FC94-4797-89D1-A70A22C510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640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C852D-F5D0-41B5-A176-94CD16A78D1D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D3737-FC94-4797-89D1-A70A22C510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81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C852D-F5D0-41B5-A176-94CD16A78D1D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D3737-FC94-4797-89D1-A70A22C510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838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C852D-F5D0-41B5-A176-94CD16A78D1D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D3737-FC94-4797-89D1-A70A22C510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4100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C852D-F5D0-41B5-A176-94CD16A78D1D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D3737-FC94-4797-89D1-A70A22C510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679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C852D-F5D0-41B5-A176-94CD16A78D1D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D3737-FC94-4797-89D1-A70A22C510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827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C852D-F5D0-41B5-A176-94CD16A78D1D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D3737-FC94-4797-89D1-A70A22C510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093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C852D-F5D0-41B5-A176-94CD16A78D1D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D3737-FC94-4797-89D1-A70A22C510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737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1C852D-F5D0-41B5-A176-94CD16A78D1D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D3737-FC94-4797-89D1-A70A22C510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173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КОУ ВО «Бутурлиновская школа-интернат для обучающихся с ОВЗ» Супрунова В.А.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25624"/>
            <a:ext cx="12192000" cy="5032375"/>
          </a:xfrm>
        </p:spPr>
      </p:pic>
    </p:spTree>
    <p:extLst>
      <p:ext uri="{BB962C8B-B14F-4D97-AF65-F5344CB8AC3E}">
        <p14:creationId xmlns:p14="http://schemas.microsoft.com/office/powerpoint/2010/main" val="81366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879126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47245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75417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014200" cy="6858000"/>
          </a:xfrm>
        </p:spPr>
      </p:pic>
    </p:spTree>
    <p:extLst>
      <p:ext uri="{BB962C8B-B14F-4D97-AF65-F5344CB8AC3E}">
        <p14:creationId xmlns:p14="http://schemas.microsoft.com/office/powerpoint/2010/main" val="38208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8058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9114228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</p:spTree>
    <p:extLst>
      <p:ext uri="{BB962C8B-B14F-4D97-AF65-F5344CB8AC3E}">
        <p14:creationId xmlns:p14="http://schemas.microsoft.com/office/powerpoint/2010/main" val="11964481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9417920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69296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060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4246765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89546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518400"/>
          </a:xfrm>
        </p:spPr>
      </p:pic>
    </p:spTree>
    <p:extLst>
      <p:ext uri="{BB962C8B-B14F-4D97-AF65-F5344CB8AC3E}">
        <p14:creationId xmlns:p14="http://schemas.microsoft.com/office/powerpoint/2010/main" val="337637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87624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81703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892492" cy="6857999"/>
          </a:xfrm>
        </p:spPr>
      </p:pic>
    </p:spTree>
    <p:extLst>
      <p:ext uri="{BB962C8B-B14F-4D97-AF65-F5344CB8AC3E}">
        <p14:creationId xmlns:p14="http://schemas.microsoft.com/office/powerpoint/2010/main" val="296638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8093945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6675568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13</Words>
  <Application>Microsoft Office PowerPoint</Application>
  <PresentationFormat>Широкоэкранный</PresentationFormat>
  <Paragraphs>1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Тема Office</vt:lpstr>
      <vt:lpstr>КОУ ВО «Бутурлиновская школа-интернат для обучающихся с ОВЗ» Супрунова В.А.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КОУ ВО «Бутурлиновская школа-интернат для обучающихся с ОВЗ» Супрунова В.А.</dc:title>
  <dc:creator>admin</dc:creator>
  <cp:lastModifiedBy>admin</cp:lastModifiedBy>
  <cp:revision>8</cp:revision>
  <dcterms:created xsi:type="dcterms:W3CDTF">2022-09-25T05:54:41Z</dcterms:created>
  <dcterms:modified xsi:type="dcterms:W3CDTF">2022-09-28T12:50:52Z</dcterms:modified>
</cp:coreProperties>
</file>