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6" r:id="rId3"/>
    <p:sldId id="273" r:id="rId4"/>
    <p:sldId id="258" r:id="rId5"/>
    <p:sldId id="257" r:id="rId6"/>
    <p:sldId id="261" r:id="rId7"/>
    <p:sldId id="270" r:id="rId8"/>
    <p:sldId id="266" r:id="rId9"/>
    <p:sldId id="267" r:id="rId10"/>
    <p:sldId id="265" r:id="rId11"/>
    <p:sldId id="272" r:id="rId12"/>
    <p:sldId id="269" r:id="rId13"/>
    <p:sldId id="260" r:id="rId14"/>
    <p:sldId id="262" r:id="rId15"/>
    <p:sldId id="263" r:id="rId16"/>
    <p:sldId id="264" r:id="rId17"/>
    <p:sldId id="268" r:id="rId18"/>
    <p:sldId id="271" r:id="rId19"/>
    <p:sldId id="274" r:id="rId2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38" d="100"/>
          <a:sy n="38" d="100"/>
        </p:scale>
        <p:origin x="222" y="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4F4F6-264B-41D7-8727-61A8BF1534B4}" type="datetimeFigureOut">
              <a:rPr lang="ru-RU" smtClean="0"/>
              <a:t>29.09.2022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26552-A4C9-48F5-A6D0-2C9C1EE236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60983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4F4F6-264B-41D7-8727-61A8BF1534B4}" type="datetimeFigureOut">
              <a:rPr lang="ru-RU" smtClean="0"/>
              <a:t>29.09.2022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26552-A4C9-48F5-A6D0-2C9C1EE236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29762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4F4F6-264B-41D7-8727-61A8BF1534B4}" type="datetimeFigureOut">
              <a:rPr lang="ru-RU" smtClean="0"/>
              <a:t>29.09.2022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26552-A4C9-48F5-A6D0-2C9C1EE236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32570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4F4F6-264B-41D7-8727-61A8BF1534B4}" type="datetimeFigureOut">
              <a:rPr lang="ru-RU" smtClean="0"/>
              <a:t>29.09.2022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26552-A4C9-48F5-A6D0-2C9C1EE236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73794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4F4F6-264B-41D7-8727-61A8BF1534B4}" type="datetimeFigureOut">
              <a:rPr lang="ru-RU" smtClean="0"/>
              <a:t>29.09.2022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26552-A4C9-48F5-A6D0-2C9C1EE236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66747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4F4F6-264B-41D7-8727-61A8BF1534B4}" type="datetimeFigureOut">
              <a:rPr lang="ru-RU" smtClean="0"/>
              <a:t>29.09.2022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26552-A4C9-48F5-A6D0-2C9C1EE236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75677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4F4F6-264B-41D7-8727-61A8BF1534B4}" type="datetimeFigureOut">
              <a:rPr lang="ru-RU" smtClean="0"/>
              <a:t>29.09.2022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26552-A4C9-48F5-A6D0-2C9C1EE236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88663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4F4F6-264B-41D7-8727-61A8BF1534B4}" type="datetimeFigureOut">
              <a:rPr lang="ru-RU" smtClean="0"/>
              <a:t>29.09.2022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26552-A4C9-48F5-A6D0-2C9C1EE236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93354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4F4F6-264B-41D7-8727-61A8BF1534B4}" type="datetimeFigureOut">
              <a:rPr lang="ru-RU" smtClean="0"/>
              <a:t>29.09.2022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26552-A4C9-48F5-A6D0-2C9C1EE236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48073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4F4F6-264B-41D7-8727-61A8BF1534B4}" type="datetimeFigureOut">
              <a:rPr lang="ru-RU" smtClean="0"/>
              <a:t>29.09.2022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26552-A4C9-48F5-A6D0-2C9C1EE236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20851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4F4F6-264B-41D7-8727-61A8BF1534B4}" type="datetimeFigureOut">
              <a:rPr lang="ru-RU" smtClean="0"/>
              <a:t>29.09.2022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26552-A4C9-48F5-A6D0-2C9C1EE236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80387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54F4F6-264B-41D7-8727-61A8BF1534B4}" type="datetimeFigureOut">
              <a:rPr lang="ru-RU" smtClean="0"/>
              <a:t>29.09.2022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D26552-A4C9-48F5-A6D0-2C9C1EE236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03796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КОУ ВО «Бутурлиновская школа-интернат для обучающихся с ОВЗ». Учитель –Супрунова В.А.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000" y="1825624"/>
            <a:ext cx="11607800" cy="5032375"/>
          </a:xfrm>
        </p:spPr>
      </p:pic>
    </p:spTree>
    <p:extLst>
      <p:ext uri="{BB962C8B-B14F-4D97-AF65-F5344CB8AC3E}">
        <p14:creationId xmlns:p14="http://schemas.microsoft.com/office/powerpoint/2010/main" val="3207880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671719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699500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014200" cy="6858000"/>
          </a:xfrm>
        </p:spPr>
      </p:pic>
    </p:spTree>
    <p:extLst>
      <p:ext uri="{BB962C8B-B14F-4D97-AF65-F5344CB8AC3E}">
        <p14:creationId xmlns:p14="http://schemas.microsoft.com/office/powerpoint/2010/main" val="1972207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800" y="0"/>
            <a:ext cx="12014200" cy="6858000"/>
          </a:xfrm>
        </p:spPr>
      </p:pic>
    </p:spTree>
    <p:extLst>
      <p:ext uri="{BB962C8B-B14F-4D97-AF65-F5344CB8AC3E}">
        <p14:creationId xmlns:p14="http://schemas.microsoft.com/office/powerpoint/2010/main" val="2167468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872860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863195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011207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800" y="0"/>
            <a:ext cx="11836400" cy="6857999"/>
          </a:xfrm>
        </p:spPr>
      </p:pic>
    </p:spTree>
    <p:extLst>
      <p:ext uri="{BB962C8B-B14F-4D97-AF65-F5344CB8AC3E}">
        <p14:creationId xmlns:p14="http://schemas.microsoft.com/office/powerpoint/2010/main" val="2035502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339066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604000"/>
          </a:xfrm>
        </p:spPr>
      </p:pic>
    </p:spTree>
    <p:extLst>
      <p:ext uri="{BB962C8B-B14F-4D97-AF65-F5344CB8AC3E}">
        <p14:creationId xmlns:p14="http://schemas.microsoft.com/office/powerpoint/2010/main" val="3460990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5731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640978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014200" cy="6858000"/>
          </a:xfrm>
        </p:spPr>
      </p:pic>
    </p:spTree>
    <p:extLst>
      <p:ext uri="{BB962C8B-B14F-4D97-AF65-F5344CB8AC3E}">
        <p14:creationId xmlns:p14="http://schemas.microsoft.com/office/powerpoint/2010/main" val="631327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260563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1938000" cy="6858000"/>
          </a:xfrm>
        </p:spPr>
      </p:pic>
    </p:spTree>
    <p:extLst>
      <p:ext uri="{BB962C8B-B14F-4D97-AF65-F5344CB8AC3E}">
        <p14:creationId xmlns:p14="http://schemas.microsoft.com/office/powerpoint/2010/main" val="1505041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125798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812110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335976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15</Words>
  <Application>Microsoft Office PowerPoint</Application>
  <PresentationFormat>Широкоэкранный</PresentationFormat>
  <Paragraphs>1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3" baseType="lpstr">
      <vt:lpstr>Arial</vt:lpstr>
      <vt:lpstr>Calibri</vt:lpstr>
      <vt:lpstr>Calibri Light</vt:lpstr>
      <vt:lpstr>Тема Office</vt:lpstr>
      <vt:lpstr>КОУ ВО «Бутурлиновская школа-интернат для обучающихся с ОВЗ». Учитель –Супрунова В.А.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КОУ ВО «Бутурлиновская школа-интернат для обучающихся с ОВЗ». Учитель –Супрунова В.А.</dc:title>
  <dc:creator>admin</dc:creator>
  <cp:lastModifiedBy>admin</cp:lastModifiedBy>
  <cp:revision>4</cp:revision>
  <dcterms:created xsi:type="dcterms:W3CDTF">2022-09-29T06:46:01Z</dcterms:created>
  <dcterms:modified xsi:type="dcterms:W3CDTF">2022-09-29T07:16:17Z</dcterms:modified>
</cp:coreProperties>
</file>