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84" r:id="rId30"/>
    <p:sldId id="285" r:id="rId31"/>
    <p:sldId id="287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31236-F606-494A-AC3B-1C48CAB7752A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4539C-621D-487A-8339-45CD660DAD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010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C5718BE-90EE-42DC-9EDF-44FA09B106C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C40702-4081-450E-B394-F3EA5C037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slide" Target="slide2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5.xml"/><Relationship Id="rId5" Type="http://schemas.openxmlformats.org/officeDocument/2006/relationships/slide" Target="slide9.xml"/><Relationship Id="rId10" Type="http://schemas.openxmlformats.org/officeDocument/2006/relationships/slide" Target="slide22.xml"/><Relationship Id="rId4" Type="http://schemas.openxmlformats.org/officeDocument/2006/relationships/slide" Target="slide6.xml"/><Relationship Id="rId9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54500" y="4149080"/>
            <a:ext cx="6400800" cy="4561644"/>
          </a:xfrm>
        </p:spPr>
        <p:txBody>
          <a:bodyPr/>
          <a:lstStyle/>
          <a:p>
            <a:pPr algn="l"/>
            <a:r>
              <a:rPr lang="ru-RU" b="0" dirty="0" smtClean="0">
                <a:latin typeface="Arial" pitchFamily="34" charset="0"/>
                <a:cs typeface="Arial" pitchFamily="34" charset="0"/>
              </a:rPr>
              <a:t>Проект </a:t>
            </a:r>
            <a:r>
              <a:rPr lang="ru-RU" b="0" dirty="0" err="1" smtClean="0">
                <a:latin typeface="Arial" pitchFamily="34" charset="0"/>
                <a:cs typeface="Arial" pitchFamily="34" charset="0"/>
              </a:rPr>
              <a:t>подготовилИ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algn="l"/>
            <a:r>
              <a:rPr lang="ru-RU" b="0" dirty="0" smtClean="0">
                <a:latin typeface="Arial" pitchFamily="34" charset="0"/>
                <a:cs typeface="Arial" pitchFamily="34" charset="0"/>
              </a:rPr>
              <a:t>Руководитель : </a:t>
            </a:r>
            <a:r>
              <a:rPr lang="ru-RU" b="0" dirty="0" err="1" smtClean="0">
                <a:latin typeface="Arial" pitchFamily="34" charset="0"/>
                <a:cs typeface="Arial" pitchFamily="34" charset="0"/>
              </a:rPr>
              <a:t>Шалабанова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 Г. </a:t>
            </a:r>
            <a:r>
              <a:rPr lang="ru-RU" b="0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b="0" dirty="0" err="1" smtClean="0">
                <a:latin typeface="Arial" pitchFamily="34" charset="0"/>
                <a:cs typeface="Arial" pitchFamily="34" charset="0"/>
              </a:rPr>
              <a:t>.-учитель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 географии,</a:t>
            </a:r>
          </a:p>
          <a:p>
            <a:pPr algn="l"/>
            <a:r>
              <a:rPr lang="ru-RU" b="0" dirty="0" smtClean="0">
                <a:latin typeface="Arial" pitchFamily="34" charset="0"/>
                <a:cs typeface="Arial" pitchFamily="34" charset="0"/>
              </a:rPr>
              <a:t>Микешин Иван</a:t>
            </a:r>
          </a:p>
          <a:p>
            <a:pPr algn="l"/>
            <a:r>
              <a:rPr lang="ru-RU" b="0" dirty="0" smtClean="0">
                <a:latin typeface="Arial" pitchFamily="34" charset="0"/>
                <a:cs typeface="Arial" pitchFamily="34" charset="0"/>
              </a:rPr>
              <a:t>Ученик 9А класса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78010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 по географии на тему «Интерактивная карта машиностроительного комплекса Смоленской области.»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9180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971" y="1052736"/>
            <a:ext cx="3521968" cy="2074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8212"/>
            <a:ext cx="8229600" cy="858424"/>
          </a:xfrm>
        </p:spPr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611560" y="3284985"/>
            <a:ext cx="7336325" cy="3312368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синхронные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электродвигатели с короткозамкнутым ротором мощностью от 132 до 2000 кВт;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синхронные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электродвигатели с фазным ротором мощностью от 110 до 1000 кВт;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инхронные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электродвигатели мощностью от 132 до 1000 кВт;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инхронные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генераторы мощностью от 165 до 1250 кВт;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синхронные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взрывозащищенные электродвигатели мощностью от 45 до 250 кВт;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оздухонагреватели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водонагреватели;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озможно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конструктивное исполнение машины для встраивания в необходимую технологическую линию.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1052736"/>
            <a:ext cx="4320480" cy="2074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18492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Завод снаружи.           </a:t>
            </a:r>
            <a:r>
              <a:rPr lang="ru-RU" sz="1050" dirty="0" smtClean="0">
                <a:hlinkClick r:id="rId2" action="ppaction://hlinksldjump"/>
              </a:rPr>
              <a:t>Назад.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6" y="1628800"/>
            <a:ext cx="864096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68532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Теплоконтроль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755576" y="1670429"/>
            <a:ext cx="7408333" cy="3450696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Сафоновский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завод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Теплоконтроль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был основан 12 октября 1960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780928"/>
            <a:ext cx="6264127" cy="388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92379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252728"/>
          </a:xfrm>
        </p:spPr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79512" y="1535028"/>
            <a:ext cx="5832647" cy="502318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середине 80-х годов основной продукцией предприятия стали: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регуляторы температуры РТ-ДО(ДЗ), РТП-М, предназначенные для автоматического регулирования температуры в различных средах;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термосигнализаторы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ТСМ, предназначенные для измерения температуры;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оборудование и оснастка для обработки алмазов, много лет поставляемые для предприятий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алмазообрабатывающей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отрасли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33056"/>
            <a:ext cx="2506588" cy="250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965" y="1535028"/>
            <a:ext cx="2261406" cy="226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077072"/>
            <a:ext cx="1944215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340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1689"/>
            <a:ext cx="831692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95536" y="58772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85613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/>
              <a:t>Вяземский машиностроительный завод (ВМЗ)</a:t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611560" y="1340768"/>
            <a:ext cx="7992887" cy="478539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Вяземский машиностроительный завод – российский производитель промышленных машин для больниц и прачечных с 1898 года. Оборудование компании постоянно модернизируется, для улучшения качества выпускаемых машин, фабрика была оснащена современным высокотехнологичным оборудованием европейского качества.</a:t>
            </a:r>
          </a:p>
        </p:txBody>
      </p:sp>
    </p:spTree>
    <p:extLst>
      <p:ext uri="{BB962C8B-B14F-4D97-AF65-F5344CB8AC3E}">
        <p14:creationId xmlns="" xmlns:p14="http://schemas.microsoft.com/office/powerpoint/2010/main" val="3061363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8786" y="116632"/>
            <a:ext cx="8229600" cy="676664"/>
          </a:xfrm>
        </p:spPr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0" y="3008709"/>
            <a:ext cx="8820472" cy="3849291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Завод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предлагает вспомогательное, гладильное оборудование, запчасти и комплектующие для прачечного оборудования и химчисток, машины химчистки, оборудование для мини-прачечных, для обработки ковров, отделочное оборудование, промышленные стиральные машины, сушильные машины, центрифуги для отжима белья. Основные заказчики — прачечные и химчистки, субъекты малого бизнеса, а также учреждения социального назначения – детские сады, лечебные учреждения, гостиницы, санатории, дома отдыха</a:t>
            </a:r>
            <a:r>
              <a:rPr lang="ru-RU" sz="2200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938438"/>
            <a:ext cx="4392488" cy="2340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48051"/>
            <a:ext cx="3665984" cy="233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34730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/>
              <a:t>Мастика БРИТ</a:t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8136903" cy="485740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Производственная компания "Мастика БРИТ" размещается в г. Вязьма, Смоленской области. Специализация компании – производство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битумо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-производных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материалов.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850022"/>
            <a:ext cx="4962128" cy="3721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20435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04656"/>
          </a:xfrm>
        </p:spPr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23528" y="3717032"/>
            <a:ext cx="6336704" cy="29523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дорожная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мастика, дорожный герметик, лента стыковочная, термостойкий шнур, мастика гидроизоляционная, битумная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эмульсия. Предприятие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предлагает строительные мастики, строительные герметики оптом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Назад.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06" y="892277"/>
            <a:ext cx="4211959" cy="3024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94" y="849300"/>
            <a:ext cx="4324888" cy="2838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3832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АО «Смоленский авиационный завод»</a:t>
            </a:r>
            <a:r>
              <a:rPr lang="ru-RU" dirty="0"/>
              <a:t> (</a:t>
            </a:r>
            <a:r>
              <a:rPr lang="ru-RU" b="1" dirty="0" err="1"/>
              <a:t>СмАЗ</a:t>
            </a:r>
            <a:r>
              <a:rPr lang="ru-RU" dirty="0"/>
              <a:t>)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95536" y="1844824"/>
            <a:ext cx="8352927" cy="428133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советское время наряду с Саратовским авиационным заводом был одним из мест серийного производства разработок КБ Яковлева (спортивные Як-18Т, пассажирские Як-42). С 1990-х занимается собственными разработками, однако основной деятельностью завода в настоящее время является ремонт и техническое обслуживание ранее выпущенных лайнеров, поставка комплектующих для других авиационных предприятий. Входит в состав корпорации «Тактическое ракетное вооружение».</a:t>
            </a:r>
          </a:p>
        </p:txBody>
      </p:sp>
    </p:spTree>
    <p:extLst>
      <p:ext uri="{BB962C8B-B14F-4D97-AF65-F5344CB8AC3E}">
        <p14:creationId xmlns="" xmlns:p14="http://schemas.microsoft.com/office/powerpoint/2010/main" val="1987512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16632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лок-схема: узел 9"/>
          <p:cNvSpPr/>
          <p:nvPr/>
        </p:nvSpPr>
        <p:spPr>
          <a:xfrm>
            <a:off x="4283968" y="1700808"/>
            <a:ext cx="792088" cy="6480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3" action="ppaction://hlinksldjump"/>
              </a:rPr>
              <a:t>1</a:t>
            </a:r>
            <a:r>
              <a:rPr lang="ru-RU" b="1" dirty="0" smtClean="0"/>
              <a:t> </a:t>
            </a:r>
            <a:r>
              <a:rPr lang="ru-RU" b="1" dirty="0" smtClean="0">
                <a:hlinkClick r:id="rId4" action="ppaction://hlinksldjump"/>
              </a:rPr>
              <a:t>2</a:t>
            </a:r>
            <a:r>
              <a:rPr lang="ru-RU" b="1" dirty="0" smtClean="0"/>
              <a:t> </a:t>
            </a:r>
            <a:r>
              <a:rPr lang="ru-RU" b="1" dirty="0" smtClean="0">
                <a:hlinkClick r:id="rId5" action="ppaction://hlinksldjump"/>
              </a:rPr>
              <a:t>3</a:t>
            </a:r>
            <a:r>
              <a:rPr lang="ru-RU" b="1" dirty="0" smtClean="0"/>
              <a:t> </a:t>
            </a:r>
            <a:r>
              <a:rPr lang="ru-RU" b="1" dirty="0" smtClean="0">
                <a:hlinkClick r:id="rId6" action="ppaction://hlinksldjump"/>
              </a:rPr>
              <a:t>4</a:t>
            </a:r>
            <a:endParaRPr lang="ru-RU" b="1" dirty="0"/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5724128" y="1700808"/>
            <a:ext cx="504056" cy="4320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7" action="ppaction://hlinksldjump"/>
              </a:rPr>
              <a:t>1</a:t>
            </a:r>
            <a:r>
              <a:rPr lang="ru-RU" b="1" dirty="0" smtClean="0"/>
              <a:t> </a:t>
            </a:r>
            <a:r>
              <a:rPr lang="ru-RU" b="1" dirty="0" smtClean="0">
                <a:hlinkClick r:id="rId8" action="ppaction://hlinksldjump"/>
              </a:rPr>
              <a:t>2</a:t>
            </a:r>
            <a:endParaRPr lang="ru-RU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981270" y="2852936"/>
            <a:ext cx="504056" cy="4320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9" action="ppaction://hlinksldjump"/>
              </a:rPr>
              <a:t>1</a:t>
            </a:r>
            <a:r>
              <a:rPr lang="ru-RU" b="1" dirty="0" smtClean="0"/>
              <a:t> </a:t>
            </a:r>
            <a:r>
              <a:rPr lang="ru-RU" b="1" dirty="0" smtClean="0">
                <a:hlinkClick r:id="rId10" action="ppaction://hlinksldjump"/>
              </a:rPr>
              <a:t>2</a:t>
            </a:r>
            <a:endParaRPr lang="ru-RU" b="1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3995936" y="4725144"/>
            <a:ext cx="576064" cy="4320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11" action="ppaction://hlinksldjump"/>
              </a:rPr>
              <a:t>1</a:t>
            </a:r>
            <a:endParaRPr lang="ru-RU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804248" y="1196752"/>
            <a:ext cx="360040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12" action="ppaction://hlinksldjump"/>
              </a:rPr>
              <a:t>1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902945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01241" y="4941168"/>
            <a:ext cx="5256584" cy="172819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Самолет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Як-18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Самолет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СМ-92Т «Турбо-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Финист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Самолет СМ-92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Самолет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М-55 «Геофизика»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" y="1484784"/>
            <a:ext cx="345638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12776"/>
            <a:ext cx="4102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58126"/>
            <a:ext cx="4014156" cy="2799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7573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Завод.              </a:t>
            </a:r>
            <a:r>
              <a:rPr lang="ru-RU" sz="1050" dirty="0" smtClean="0">
                <a:hlinkClick r:id="rId2" action="ppaction://hlinksldjump"/>
              </a:rPr>
              <a:t>Назад.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1484785"/>
            <a:ext cx="8642350" cy="5094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30086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Машиностроительный завод имени </a:t>
            </a:r>
            <a:r>
              <a:rPr lang="ru-RU" sz="2400" dirty="0"/>
              <a:t>В.В. Воровского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280920" cy="4968552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Машиностроительный завод им. В.В. Воровского основанный в 1923 году  на сегодняшний день является одним из ведущих предприятий России.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12976"/>
            <a:ext cx="4483224" cy="3362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2644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Производство.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23529" y="1700808"/>
            <a:ext cx="8424935" cy="48245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90 лет специализируется на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производстве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высококачественного бурового и геологоразведочного оборудования для бурения геофизических и структурно-поисковых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скважин.</a:t>
            </a:r>
          </a:p>
        </p:txBody>
      </p:sp>
    </p:spTree>
    <p:extLst>
      <p:ext uri="{BB962C8B-B14F-4D97-AF65-F5344CB8AC3E}">
        <p14:creationId xmlns="" xmlns:p14="http://schemas.microsoft.com/office/powerpoint/2010/main" val="4080036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Продукция.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1546361454"/>
              </p:ext>
            </p:extLst>
          </p:nvPr>
        </p:nvGraphicFramePr>
        <p:xfrm>
          <a:off x="140037" y="3573016"/>
          <a:ext cx="7408863" cy="3117670"/>
        </p:xfrm>
        <a:graphic>
          <a:graphicData uri="http://schemas.openxmlformats.org/drawingml/2006/table">
            <a:tbl>
              <a:tblPr/>
              <a:tblGrid>
                <a:gridCol w="2469621"/>
                <a:gridCol w="2469621"/>
                <a:gridCol w="2469621"/>
              </a:tblGrid>
              <a:tr h="567715"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Буровая установка УРБ-4Т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Буровая установка АВБ-2М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Установка буровая УКБ-12/25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715"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Буровая установка УРБ-2А-2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СКБ-4100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Установка буровая УКБ-12/25И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715"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Буровая установка УРБ-2Д3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Мотобур</a:t>
                      </a:r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М-10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Установка буровая УКБ-12/25-01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715"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Буровая установка УРБ-2А-2Д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Мотобур</a:t>
                      </a:r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ru-RU" sz="17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КМ-10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Установка буровая УКБ-12/25-02 «</a:t>
                      </a:r>
                      <a:r>
                        <a:rPr lang="ru-RU" sz="170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Помбур</a:t>
                      </a:r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»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715"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Установка буровая УКБ-12/25-02Г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Мотобур</a:t>
                      </a:r>
                      <a:r>
                        <a:rPr lang="ru-RU" sz="17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КМ-10И</a:t>
                      </a:r>
                      <a:endParaRPr lang="ru-RU" sz="1700" dirty="0">
                        <a:effectLst/>
                      </a:endParaRP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dirty="0">
                          <a:effectLst/>
                        </a:rPr>
                        <a:t> </a:t>
                      </a:r>
                    </a:p>
                  </a:txBody>
                  <a:tcPr marL="26779" marR="26779" marT="26779" marB="2677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71538" y="297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168" y="1340768"/>
            <a:ext cx="3159186" cy="212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7" y="1468550"/>
            <a:ext cx="2835963" cy="186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256" y="1468550"/>
            <a:ext cx="2088232" cy="2237391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9072635"/>
              </p:ext>
            </p:extLst>
          </p:nvPr>
        </p:nvGraphicFramePr>
        <p:xfrm>
          <a:off x="7799006" y="6237312"/>
          <a:ext cx="1194128" cy="442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128"/>
              </a:tblGrid>
              <a:tr h="442848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sldjump"/>
                        </a:rPr>
                        <a:t>Назад.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05287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Рославльский</a:t>
            </a:r>
            <a:r>
              <a:rPr lang="ru-RU" b="1" dirty="0"/>
              <a:t> вагоноремонтный завод (РВРЗ)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99489"/>
            <a:ext cx="6804247" cy="5158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2579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/>
          <a:lstStyle/>
          <a:p>
            <a:r>
              <a:rPr lang="ru-RU" dirty="0" smtClean="0"/>
              <a:t>О заводе.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640959" cy="496855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протяжении многих лет ОАО "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Рославльский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вагоноремонтный завод" работает в сфере ремонта железнодорожного подвижного состава, нового вагоностроения, изготовления вагонных запасных частей и комплектующих. Сегодня ОАО "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Рославльский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ВРЗ" производит капитальный ремонт практически всех типов подвижного состава – полувагонов, вагонов-цистерн для перевозки нефтепродуктов и химических грузов, платформ и др. Вагоны с истекшим сроком службы получают на заводе "вторую" жизнь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Завод предлагает замену кузова на новый и продление срока службы на 22 года с глухим полом, с разгрузочными люками, капитальный ремонт полувагонов, с продлением срока службы на одиннадцать лет, с продлением срока службы на пять лет. Основные заказчики — ОАО "РЖД".</a:t>
            </a:r>
          </a:p>
        </p:txBody>
      </p:sp>
    </p:spTree>
    <p:extLst>
      <p:ext uri="{BB962C8B-B14F-4D97-AF65-F5344CB8AC3E}">
        <p14:creationId xmlns="" xmlns:p14="http://schemas.microsoft.com/office/powerpoint/2010/main" val="1131519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Продукция.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-12333" y="5229200"/>
            <a:ext cx="5736461" cy="16288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Завод занимается ремонтом </a:t>
            </a:r>
            <a:r>
              <a:rPr lang="ru-RU" sz="2000" dirty="0"/>
              <a:t>железнодорожного подвижного </a:t>
            </a:r>
            <a:r>
              <a:rPr lang="ru-RU" sz="2000" dirty="0" smtClean="0"/>
              <a:t>состава.                                           </a:t>
            </a:r>
            <a:r>
              <a:rPr lang="ru-RU" sz="2000" dirty="0" smtClean="0">
                <a:hlinkClick r:id="rId2" action="ppaction://hlinksldjump"/>
              </a:rPr>
              <a:t>Назад.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00808"/>
            <a:ext cx="5219691" cy="3481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65" y="1988840"/>
            <a:ext cx="4142101" cy="277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69618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Гагаринский машиностроительный завод (ГМЗ)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5052053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068960"/>
            <a:ext cx="4187957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0559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48064"/>
          </a:xfrm>
        </p:spPr>
        <p:txBody>
          <a:bodyPr>
            <a:normAutofit/>
          </a:bodyPr>
          <a:lstStyle/>
          <a:p>
            <a:r>
              <a:rPr lang="ru-RU" dirty="0" smtClean="0"/>
              <a:t>О компании.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51520" y="1844824"/>
            <a:ext cx="8640959" cy="4581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компаний уже более 15 лет занимается комплексными поставками технологического оборудования, деталей трубопроводов,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блочно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-модульных зданий для создания промысловой инфраструктуры на объектах нефти и газодобычи.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Располагают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собственным производством (ООО «Гагаринский машиностроительный завод»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проектным институтом (ООО «Гагарин-инжиниринг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1358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</a:t>
            </a:r>
            <a:r>
              <a:rPr lang="ru-RU" sz="3200" dirty="0" err="1" smtClean="0"/>
              <a:t>афоновский</a:t>
            </a:r>
            <a:r>
              <a:rPr lang="ru-RU" sz="3200" dirty="0" smtClean="0"/>
              <a:t> </a:t>
            </a:r>
            <a:r>
              <a:rPr lang="ru-RU" sz="3200" dirty="0"/>
              <a:t>завод </a:t>
            </a:r>
            <a:r>
              <a:rPr lang="ru-RU" sz="3200" dirty="0" err="1" smtClean="0"/>
              <a:t>Гидрометприбор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899592" y="1844824"/>
            <a:ext cx="7408333" cy="345069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редприятие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основанное в 1960 году, является одним из ведущих производителей и поставщиков гидрометеорологического оборудования в России, странах ближнего и дальнего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зарубежья.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 Профильная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спец-продукция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производимая предприятием, поставляется Министерствам Обороны, МВД, МЧС России и экспортируется в 10 стран мира. Выпускаемое военное оборудование пользуется широкой известностью и отличается высокой конкурентоспособностью. </a:t>
            </a:r>
          </a:p>
        </p:txBody>
      </p:sp>
    </p:spTree>
    <p:extLst>
      <p:ext uri="{BB962C8B-B14F-4D97-AF65-F5344CB8AC3E}">
        <p14:creationId xmlns="" xmlns:p14="http://schemas.microsoft.com/office/powerpoint/2010/main" val="1142780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71039"/>
          </a:xfrm>
        </p:spPr>
        <p:txBody>
          <a:bodyPr/>
          <a:lstStyle/>
          <a:p>
            <a:r>
              <a:rPr lang="ru-RU" dirty="0" smtClean="0"/>
              <a:t>Продукция.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619672" y="3717032"/>
            <a:ext cx="7020272" cy="2763981"/>
          </a:xfrm>
        </p:spPr>
        <p:txBody>
          <a:bodyPr>
            <a:norm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itchFamily="18" charset="0"/>
              </a:rPr>
              <a:t>Группа компаний производит детали трубопроводов. Основной вид продукции: отводы гнутые и крутоизогнутые, переходы концентрические и эксцентрические, штуцеры, тройники цельнотянутые и сварные, заглушки эллиптические и точёные изделия – выпускаются уже более 25 лет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                                    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Назад.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1" y="836712"/>
            <a:ext cx="3982630" cy="2991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03" y="836712"/>
            <a:ext cx="3201519" cy="240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35113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призвано обеспечивать научно-технический прогресс в промышленности, строительстве. Без машиностроения, приборов и механизмов, сложных современных систем и агрегатов невозможен прогресс в медицине, космосе, вычислительной технике, энергетике, связи и других сферах деятельности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также в громадной степени обеспечивается машиностроительным комплексом. Практически все передовые технологии создаются и обеспечиваются с участием машиностроения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049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Спасибо за внимание.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информации: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1.http://www.meteogmp.ru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https://ru.wikipedia.org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http://avangard-plastik.ru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https://www.transgazremont.ru/products/mastiki-dorozhnye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http://www.saulit.ru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http://www.smaz.ru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7. https://www.tcontrol.ru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8. http://www.sez.ru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9. https://smolensk.zivv.ru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10. http://www.rvrz.ru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62057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827584" y="4077072"/>
            <a:ext cx="6292221" cy="2049090"/>
          </a:xfrm>
        </p:spPr>
        <p:txBody>
          <a:bodyPr/>
          <a:lstStyle/>
          <a:p>
            <a:pPr algn="ctr"/>
            <a:r>
              <a:rPr lang="ru-RU" sz="2400" cap="all" dirty="0" err="1" smtClean="0"/>
              <a:t>меТЕОСТАНЦИЯ</a:t>
            </a:r>
            <a:r>
              <a:rPr lang="ru-RU" sz="2400" cap="all" dirty="0" smtClean="0"/>
              <a:t> М-49М,</a:t>
            </a:r>
          </a:p>
          <a:p>
            <a:pPr algn="ctr"/>
            <a:r>
              <a:rPr lang="ru-RU" sz="2400" cap="all" dirty="0"/>
              <a:t>МЕТЕОСТАНЦИЯ М-49М ПОЛЕВОЙ </a:t>
            </a:r>
            <a:r>
              <a:rPr lang="ru-RU" sz="2400" cap="all" dirty="0" smtClean="0"/>
              <a:t>ВАРИАНТ И ДРУГАЯ ПРОДУКЦИЯ.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352" y="1404032"/>
            <a:ext cx="4320480" cy="2430785"/>
          </a:xfrm>
          <a:prstGeom prst="roundRect">
            <a:avLst>
              <a:gd name="adj" fmla="val 535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412776"/>
            <a:ext cx="435349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80306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8352927" cy="564949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Здание завода.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400" dirty="0" smtClean="0">
                <a:hlinkClick r:id="rId2" action="ppaction://hlinksldjump"/>
              </a:rPr>
              <a:t>Назад</a:t>
            </a:r>
            <a:r>
              <a:rPr lang="ru-RU" sz="1400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84784"/>
            <a:ext cx="6984776" cy="523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88624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Завод </a:t>
            </a:r>
            <a:r>
              <a:rPr lang="ru-RU" dirty="0" smtClean="0"/>
              <a:t>«Авангард»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899592" y="1628800"/>
            <a:ext cx="7408333" cy="4353347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1975 году преобразован в Производственное объединение «Авангард» (ПО «Авангард») в составе: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Сафоновский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завод пластмасс — головное предприятие и Специальное конструкторско-технологическое бюро «Курс»</a:t>
            </a:r>
          </a:p>
        </p:txBody>
      </p:sp>
    </p:spTree>
    <p:extLst>
      <p:ext uri="{BB962C8B-B14F-4D97-AF65-F5344CB8AC3E}">
        <p14:creationId xmlns="" xmlns:p14="http://schemas.microsoft.com/office/powerpoint/2010/main" val="3589059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Продукция завода.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872067" y="1628801"/>
            <a:ext cx="7408333" cy="280831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интересах обороны страны на предприятии серийно производятся транспортно-пусковые контейнеры и корпуса двигателей твердотопливных ракет, а также элементы брони и противорадиационной защиты для бронетанковой техники.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861048"/>
            <a:ext cx="396044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5614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hidden">
          <a:xfrm>
            <a:off x="395536" y="4598228"/>
            <a:ext cx="8229600" cy="21602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Вот так выглядит сам завод.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Назад.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8352928" cy="4380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4163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76664"/>
          </a:xfrm>
        </p:spPr>
        <p:txBody>
          <a:bodyPr>
            <a:normAutofit/>
          </a:bodyPr>
          <a:lstStyle/>
          <a:p>
            <a:r>
              <a:rPr lang="ru-RU" sz="2400" dirty="0" err="1"/>
              <a:t>Сафоновский</a:t>
            </a:r>
            <a:r>
              <a:rPr lang="ru-RU" sz="2400" dirty="0"/>
              <a:t> электромашиностроительный </a:t>
            </a:r>
            <a:r>
              <a:rPr lang="ru-RU" sz="2400" dirty="0" smtClean="0"/>
              <a:t>завод</a:t>
            </a: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нварь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1960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г.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Сафоново Смоленской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области создан завод электрических машин на базе Центральных электромеханических мастерских треста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Дорогобужшахтстрой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329100"/>
            <a:ext cx="3600400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02638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314</TotalTime>
  <Words>901</Words>
  <Application>Microsoft Office PowerPoint</Application>
  <PresentationFormat>Экран (4:3)</PresentationFormat>
  <Paragraphs>119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Официальная</vt:lpstr>
      <vt:lpstr>Проект по географии на тему «Интерактивная карта машиностроительного комплекса Смоленской области.»</vt:lpstr>
      <vt:lpstr>Слайд 2</vt:lpstr>
      <vt:lpstr>Сафоновский завод Гидрометприбор.</vt:lpstr>
      <vt:lpstr>Продукция завода.</vt:lpstr>
      <vt:lpstr>Слайд 5</vt:lpstr>
      <vt:lpstr>Завод «Авангард»</vt:lpstr>
      <vt:lpstr>Продукция завода.</vt:lpstr>
      <vt:lpstr>Вот так выглядит сам завод. Назад.</vt:lpstr>
      <vt:lpstr>Сафоновский электромашиностроительный завод</vt:lpstr>
      <vt:lpstr>Продукция завода.</vt:lpstr>
      <vt:lpstr>                Завод снаружи.           Назад.</vt:lpstr>
      <vt:lpstr>Теплоконтроль.</vt:lpstr>
      <vt:lpstr>Продукция завода.</vt:lpstr>
      <vt:lpstr>Слайд 14</vt:lpstr>
      <vt:lpstr>Вяземский машиностроительный завод (ВМЗ) </vt:lpstr>
      <vt:lpstr>Продукция завода.</vt:lpstr>
      <vt:lpstr>Мастика БРИТ </vt:lpstr>
      <vt:lpstr>Продукция завода.</vt:lpstr>
      <vt:lpstr>АО «Смоленский авиационный завод» (СмАЗ)</vt:lpstr>
      <vt:lpstr>Продукция завода.</vt:lpstr>
      <vt:lpstr>                   Завод.              Назад.</vt:lpstr>
      <vt:lpstr>Машиностроительный завод имени В.В. Воровского</vt:lpstr>
      <vt:lpstr>Производство.</vt:lpstr>
      <vt:lpstr>Продукция.</vt:lpstr>
      <vt:lpstr>Рославльский вагоноремонтный завод (РВРЗ)</vt:lpstr>
      <vt:lpstr>О заводе.</vt:lpstr>
      <vt:lpstr>Продукция.</vt:lpstr>
      <vt:lpstr>Гагаринский машиностроительный завод (ГМЗ)</vt:lpstr>
      <vt:lpstr>О компании.</vt:lpstr>
      <vt:lpstr>Продукция.</vt:lpstr>
      <vt:lpstr>Заключение.</vt:lpstr>
      <vt:lpstr>Спасибо за внимание.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2019-10-03T16:59:04Z</dcterms:created>
  <dcterms:modified xsi:type="dcterms:W3CDTF">2022-10-02T07:42:53Z</dcterms:modified>
</cp:coreProperties>
</file>