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60" r:id="rId5"/>
    <p:sldId id="274" r:id="rId6"/>
    <p:sldId id="268" r:id="rId7"/>
    <p:sldId id="269" r:id="rId8"/>
    <p:sldId id="270" r:id="rId9"/>
    <p:sldId id="271" r:id="rId10"/>
    <p:sldId id="258" r:id="rId11"/>
    <p:sldId id="276" r:id="rId12"/>
    <p:sldId id="277" r:id="rId13"/>
    <p:sldId id="279" r:id="rId14"/>
    <p:sldId id="278" r:id="rId15"/>
    <p:sldId id="280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44"/>
            <a:ext cx="9144000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1628800"/>
            <a:ext cx="5530681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Аппликация для 1 класса 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по теме « Королева- Осень»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Подготовила учитель начальных классов</a:t>
            </a:r>
            <a:b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МАОУ СОШ № 56</a:t>
            </a:r>
            <a:b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г. Калининграда</a:t>
            </a:r>
            <a:b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Georgia" panose="02040502050405020303" pitchFamily="18" charset="0"/>
              </a:rPr>
              <a:t>Долгушева</a:t>
            </a: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 А.Ю.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52239"/>
            <a:ext cx="4860032" cy="32087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2397948"/>
            <a:ext cx="835837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Клей лучше наносить капельками на 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края листьев, чтобы они не покоробились.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Готовую аппликацию лучше положить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 под пресс на 1 день.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86F1C8C-086E-4DED-A0A6-F4EFD2240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0AFF15-F29F-4E99-864B-4E7A9F9A27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3934315" cy="222133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4855C5-90B4-4F58-96F5-7E72B29514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56" y="2996952"/>
            <a:ext cx="4818512" cy="222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90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B5C00F-F2A5-42C3-9AF5-476BBA79B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AFBE99-8EEF-47C1-82D7-E88FA45B37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56792"/>
            <a:ext cx="4897752" cy="32479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AB9CC6-173B-49BE-90F7-CBBF15B751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19146"/>
            <a:ext cx="4034585" cy="208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44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F86BA4-B96A-42E6-8FEF-5FBE41B0A8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5D5858-6233-4ADC-87BA-77C0457619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429000"/>
            <a:ext cx="4860032" cy="299509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8AB211-FE76-4F9E-9738-C79656825F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4572000" cy="285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1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C7B290A-8713-4D45-A169-952D4AADB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1E38FB0-FE0A-461B-8A36-F01FAD24CB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4572000" cy="218817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E0CC351-BFFA-4663-8804-4A24741B14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04820"/>
            <a:ext cx="4447217" cy="256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93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4461A48-B25C-428A-A7AE-3D5B917BD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150A9F-AB3C-47E7-A9E6-4AA69BF6C5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08720"/>
            <a:ext cx="7884368" cy="488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25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1844824"/>
            <a:ext cx="44069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Все молодцы!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Спасибо за внимание.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138809"/>
            <a:ext cx="1771007" cy="263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446" y="2708920"/>
            <a:ext cx="4139952" cy="273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65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871E70P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8" y="336321"/>
            <a:ext cx="9144000" cy="6400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3688" y="1772816"/>
            <a:ext cx="6530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rgbClr val="FF0000"/>
                </a:solidFill>
                <a:latin typeface="Georgia" panose="02040502050405020303" pitchFamily="18" charset="0"/>
              </a:rPr>
              <a:t>Аппликация «Королева- Осень!»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355415"/>
            <a:ext cx="2479352" cy="373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62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188640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tx2">
                    <a:lumMod val="75000"/>
                  </a:schemeClr>
                </a:solidFill>
              </a:rPr>
              <a:t>Золотая осень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5896" y="1628800"/>
            <a:ext cx="4752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Смотрите все: во всей красе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Несётся осень на лисе.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где лиса махнет хвостом,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Рыжеет все на месте том: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Окрасит рыжей кистью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Она траву и листья.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станут рыжими кусты,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Тропинки, улицы, мосты,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Дома и поздние цветы…</a:t>
            </a:r>
            <a:b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Смотри: не порыжей и ты!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988840"/>
            <a:ext cx="855715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                                 1- « И» класс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Приготовьте: лист бумаги, осенние листья, </a:t>
            </a:r>
            <a:b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ножницы, клей- карандаш и фломастеры.</a:t>
            </a:r>
          </a:p>
        </p:txBody>
      </p:sp>
    </p:spTree>
    <p:extLst>
      <p:ext uri="{BB962C8B-B14F-4D97-AF65-F5344CB8AC3E}">
        <p14:creationId xmlns:p14="http://schemas.microsoft.com/office/powerpoint/2010/main" val="1260847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86" y="188640"/>
            <a:ext cx="9201086" cy="64407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1484784"/>
            <a:ext cx="5402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Georgia" panose="02040502050405020303" pitchFamily="18" charset="0"/>
              </a:rPr>
              <a:t>Выбираем шаблон для работы.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724" y="2394946"/>
            <a:ext cx="2003684" cy="21324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13701"/>
            <a:ext cx="2356668" cy="2526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979660"/>
            <a:ext cx="2128836" cy="216034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91930"/>
            <a:ext cx="3117273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14500"/>
            <a:ext cx="2417043" cy="33838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688691"/>
            <a:ext cx="2467062" cy="34806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16832"/>
            <a:ext cx="2268995" cy="311350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44824"/>
            <a:ext cx="2240760" cy="33222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177" y="1823423"/>
            <a:ext cx="2448077" cy="36450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167</Words>
  <Application>Microsoft Office PowerPoint</Application>
  <PresentationFormat>Экран (4:3)</PresentationFormat>
  <Paragraphs>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шибков</dc:creator>
  <cp:lastModifiedBy>Пользователь</cp:lastModifiedBy>
  <cp:revision>34</cp:revision>
  <dcterms:created xsi:type="dcterms:W3CDTF">2017-09-20T16:40:55Z</dcterms:created>
  <dcterms:modified xsi:type="dcterms:W3CDTF">2022-10-02T08:14:54Z</dcterms:modified>
</cp:coreProperties>
</file>