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5" r:id="rId2"/>
    <p:sldId id="259" r:id="rId3"/>
    <p:sldId id="261" r:id="rId4"/>
    <p:sldId id="263" r:id="rId5"/>
    <p:sldId id="275" r:id="rId6"/>
    <p:sldId id="281" r:id="rId7"/>
    <p:sldId id="282" r:id="rId8"/>
    <p:sldId id="279" r:id="rId9"/>
    <p:sldId id="258" r:id="rId10"/>
    <p:sldId id="264" r:id="rId11"/>
    <p:sldId id="260" r:id="rId12"/>
    <p:sldId id="266" r:id="rId13"/>
    <p:sldId id="267" r:id="rId14"/>
    <p:sldId id="268" r:id="rId15"/>
    <p:sldId id="274" r:id="rId16"/>
    <p:sldId id="269" r:id="rId17"/>
    <p:sldId id="270" r:id="rId18"/>
    <p:sldId id="271" r:id="rId19"/>
    <p:sldId id="272" r:id="rId20"/>
    <p:sldId id="273" r:id="rId21"/>
    <p:sldId id="283" r:id="rId2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1" d="100"/>
          <a:sy n="111" d="100"/>
        </p:scale>
        <p:origin x="-161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20.07.2022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20.07.2022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20.07.2022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20.07.2022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20.07.2022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20.07.2022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20.07.2022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20.07.2022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20.07.2022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20.07.2022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20.07.2022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20.07.2022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57.png"/><Relationship Id="rId7" Type="http://schemas.openxmlformats.org/officeDocument/2006/relationships/image" Target="../media/image61.png"/><Relationship Id="rId2" Type="http://schemas.openxmlformats.org/officeDocument/2006/relationships/image" Target="../media/image56.png"/><Relationship Id="rId1" Type="http://schemas.openxmlformats.org/officeDocument/2006/relationships/slideLayout" Target="../slideLayouts/slideLayout2.xml"/><Relationship Id="rId6" Type="http://schemas.openxmlformats.org/officeDocument/2006/relationships/image" Target="../media/image60.png"/><Relationship Id="rId5" Type="http://schemas.openxmlformats.org/officeDocument/2006/relationships/image" Target="../media/image59.jpeg"/><Relationship Id="rId4" Type="http://schemas.openxmlformats.org/officeDocument/2006/relationships/image" Target="../media/image58.png"/></Relationships>
</file>

<file path=ppt/slides/_rels/slide15.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61.png"/><Relationship Id="rId7" Type="http://schemas.openxmlformats.org/officeDocument/2006/relationships/image" Target="../media/image59.jpeg"/><Relationship Id="rId2" Type="http://schemas.openxmlformats.org/officeDocument/2006/relationships/image" Target="../media/image62.png"/><Relationship Id="rId1" Type="http://schemas.openxmlformats.org/officeDocument/2006/relationships/slideLayout" Target="../slideLayouts/slideLayout2.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63.png"/></Relationships>
</file>

<file path=ppt/slides/_rels/slide1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 Id="rId5" Type="http://schemas.openxmlformats.org/officeDocument/2006/relationships/image" Target="../media/image59.jpeg"/><Relationship Id="rId4" Type="http://schemas.openxmlformats.org/officeDocument/2006/relationships/image" Target="../media/image6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53.png"/><Relationship Id="rId1" Type="http://schemas.openxmlformats.org/officeDocument/2006/relationships/slideLayout" Target="../slideLayouts/slideLayout2.xml"/><Relationship Id="rId4" Type="http://schemas.openxmlformats.org/officeDocument/2006/relationships/image" Target="../media/image66.png"/></Relationships>
</file>

<file path=ppt/slides/_rels/slide1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xml"/><Relationship Id="rId5" Type="http://schemas.openxmlformats.org/officeDocument/2006/relationships/image" Target="../media/image70.png"/><Relationship Id="rId4" Type="http://schemas.openxmlformats.org/officeDocument/2006/relationships/image" Target="../media/image69.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71.png"/><Relationship Id="rId7" Type="http://schemas.openxmlformats.org/officeDocument/2006/relationships/image" Target="../media/image75.png"/><Relationship Id="rId2" Type="http://schemas.openxmlformats.org/officeDocument/2006/relationships/image" Target="../media/image69.png"/><Relationship Id="rId1" Type="http://schemas.openxmlformats.org/officeDocument/2006/relationships/slideLayout" Target="../slideLayouts/slideLayout2.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s>
</file>

<file path=ppt/slides/_rels/slide21.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16.png"/></Relationships>
</file>

<file path=ppt/slides/_rels/slide4.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9" Type="http://schemas.openxmlformats.org/officeDocument/2006/relationships/image" Target="../media/image24.png"/></Relationships>
</file>

<file path=ppt/slides/_rels/slide5.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 Id="rId9" Type="http://schemas.openxmlformats.org/officeDocument/2006/relationships/image" Target="../media/image32.png"/></Relationships>
</file>

<file path=ppt/slides/_rels/slide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8.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image" Target="../media/image43.png"/><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428596" y="357166"/>
            <a:ext cx="7429552" cy="6370975"/>
          </a:xfrm>
          <a:prstGeom prst="rect">
            <a:avLst/>
          </a:prstGeom>
        </p:spPr>
        <p:txBody>
          <a:bodyPr wrap="square">
            <a:spAutoFit/>
          </a:bodyPr>
          <a:lstStyle/>
          <a:p>
            <a:pPr fontAlgn="base"/>
            <a:r>
              <a:rPr lang="en-US" sz="2400" b="1" dirty="0" smtClean="0"/>
              <a:t>Clap, clap, clap your </a:t>
            </a:r>
            <a:r>
              <a:rPr lang="en-US" sz="2400" b="1" dirty="0" smtClean="0">
                <a:solidFill>
                  <a:srgbClr val="C00000"/>
                </a:solidFill>
              </a:rPr>
              <a:t>hands</a:t>
            </a:r>
            <a:r>
              <a:rPr lang="en-US" sz="2400" b="1" dirty="0" smtClean="0"/>
              <a:t/>
            </a:r>
            <a:br>
              <a:rPr lang="en-US" sz="2400" b="1" dirty="0" smtClean="0"/>
            </a:br>
            <a:r>
              <a:rPr lang="en-US" sz="2400" b="1" dirty="0" smtClean="0"/>
              <a:t>Clap your hands together.</a:t>
            </a:r>
          </a:p>
          <a:p>
            <a:pPr fontAlgn="base"/>
            <a:r>
              <a:rPr lang="en-US" sz="2400" b="1" dirty="0" smtClean="0"/>
              <a:t/>
            </a:r>
            <a:br>
              <a:rPr lang="en-US" sz="2400" b="1" dirty="0" smtClean="0"/>
            </a:br>
            <a:r>
              <a:rPr lang="en-US" sz="2400" b="1" dirty="0" smtClean="0"/>
              <a:t>Stamp, stamp, stamp your </a:t>
            </a:r>
            <a:r>
              <a:rPr lang="en-US" sz="2400" b="1" dirty="0" smtClean="0">
                <a:solidFill>
                  <a:srgbClr val="C00000"/>
                </a:solidFill>
              </a:rPr>
              <a:t>feet</a:t>
            </a:r>
            <a:r>
              <a:rPr lang="en-US" sz="2400" b="1" dirty="0" smtClean="0"/>
              <a:t/>
            </a:r>
            <a:br>
              <a:rPr lang="en-US" sz="2400" b="1" dirty="0" smtClean="0"/>
            </a:br>
            <a:r>
              <a:rPr lang="en-US" sz="2400" b="1" dirty="0" smtClean="0"/>
              <a:t>Stamp your feet together!</a:t>
            </a:r>
          </a:p>
          <a:p>
            <a:pPr fontAlgn="base"/>
            <a:endParaRPr lang="en-US" sz="2400" b="1" dirty="0" smtClean="0"/>
          </a:p>
          <a:p>
            <a:pPr fontAlgn="base"/>
            <a:r>
              <a:rPr lang="en-US" sz="2400" b="1" dirty="0" smtClean="0"/>
              <a:t>Touch, touch, touch your </a:t>
            </a:r>
            <a:r>
              <a:rPr lang="en-US" sz="2400" b="1" dirty="0" smtClean="0">
                <a:solidFill>
                  <a:srgbClr val="C00000"/>
                </a:solidFill>
              </a:rPr>
              <a:t>ears</a:t>
            </a:r>
            <a:r>
              <a:rPr lang="en-US" sz="2400" b="1" dirty="0" smtClean="0"/>
              <a:t>,</a:t>
            </a:r>
            <a:br>
              <a:rPr lang="en-US" sz="2400" b="1" dirty="0" smtClean="0"/>
            </a:br>
            <a:r>
              <a:rPr lang="en-US" sz="2400" b="1" dirty="0" smtClean="0"/>
              <a:t>Touch your ears together.</a:t>
            </a:r>
          </a:p>
          <a:p>
            <a:pPr fontAlgn="base"/>
            <a:r>
              <a:rPr lang="en-US" sz="2400" b="1" dirty="0" smtClean="0"/>
              <a:t/>
            </a:r>
            <a:br>
              <a:rPr lang="en-US" sz="2400" b="1" dirty="0" smtClean="0"/>
            </a:br>
            <a:r>
              <a:rPr lang="en-US" sz="2400" b="1" dirty="0" smtClean="0"/>
              <a:t>Touch, touch, touch your </a:t>
            </a:r>
            <a:r>
              <a:rPr lang="en-US" sz="2400" b="1" dirty="0" smtClean="0">
                <a:solidFill>
                  <a:srgbClr val="C00000"/>
                </a:solidFill>
              </a:rPr>
              <a:t>cheeks</a:t>
            </a:r>
            <a:r>
              <a:rPr lang="en-US" sz="2400" b="1" dirty="0" smtClean="0"/>
              <a:t>,</a:t>
            </a:r>
            <a:br>
              <a:rPr lang="en-US" sz="2400" b="1" dirty="0" smtClean="0"/>
            </a:br>
            <a:r>
              <a:rPr lang="en-US" sz="2400" b="1" dirty="0" smtClean="0"/>
              <a:t>Touch your cheeks together!</a:t>
            </a:r>
          </a:p>
          <a:p>
            <a:pPr fontAlgn="base"/>
            <a:endParaRPr lang="en-US" sz="2400" b="1" dirty="0" smtClean="0"/>
          </a:p>
          <a:p>
            <a:pPr fontAlgn="base"/>
            <a:r>
              <a:rPr lang="en-US" sz="2400" b="1" dirty="0" smtClean="0"/>
              <a:t>Shake, shake, shake your </a:t>
            </a:r>
            <a:r>
              <a:rPr lang="en-US" sz="2400" b="1" dirty="0" smtClean="0">
                <a:solidFill>
                  <a:srgbClr val="C00000"/>
                </a:solidFill>
              </a:rPr>
              <a:t>hands</a:t>
            </a:r>
            <a:r>
              <a:rPr lang="en-US" sz="2400" b="1" dirty="0" smtClean="0"/>
              <a:t>,</a:t>
            </a:r>
            <a:br>
              <a:rPr lang="en-US" sz="2400" b="1" dirty="0" smtClean="0"/>
            </a:br>
            <a:r>
              <a:rPr lang="en-US" sz="2400" b="1" dirty="0" smtClean="0"/>
              <a:t>Shake your hands together.</a:t>
            </a:r>
          </a:p>
          <a:p>
            <a:pPr fontAlgn="base"/>
            <a:r>
              <a:rPr lang="en-US" sz="2400" b="1" dirty="0" smtClean="0"/>
              <a:t/>
            </a:r>
            <a:br>
              <a:rPr lang="en-US" sz="2400" b="1" dirty="0" smtClean="0"/>
            </a:br>
            <a:r>
              <a:rPr lang="en-US" sz="2400" b="1" dirty="0" smtClean="0"/>
              <a:t>Smile, smile at your </a:t>
            </a:r>
            <a:r>
              <a:rPr lang="en-US" sz="2400" b="1" dirty="0" smtClean="0">
                <a:solidFill>
                  <a:srgbClr val="C00000"/>
                </a:solidFill>
              </a:rPr>
              <a:t>friends</a:t>
            </a:r>
            <a:r>
              <a:rPr lang="en-US" sz="2400" b="1" dirty="0" smtClean="0"/>
              <a:t>,</a:t>
            </a:r>
            <a:br>
              <a:rPr lang="en-US" sz="2400" b="1" dirty="0" smtClean="0"/>
            </a:br>
            <a:r>
              <a:rPr lang="en-US" sz="2400" b="1" dirty="0" smtClean="0"/>
              <a:t>Let us smile together!</a:t>
            </a:r>
            <a:endParaRPr lang="en-US" sz="2400" b="1" dirty="0"/>
          </a:p>
        </p:txBody>
      </p:sp>
      <p:pic>
        <p:nvPicPr>
          <p:cNvPr id="5" name="Picture 2"/>
          <p:cNvPicPr>
            <a:picLocks noChangeAspect="1" noChangeArrowheads="1"/>
          </p:cNvPicPr>
          <p:nvPr/>
        </p:nvPicPr>
        <p:blipFill>
          <a:blip r:embed="rId2" cstate="print"/>
          <a:srcRect/>
          <a:stretch>
            <a:fillRect/>
          </a:stretch>
        </p:blipFill>
        <p:spPr bwMode="auto">
          <a:xfrm>
            <a:off x="4000496" y="214290"/>
            <a:ext cx="1227449" cy="1044563"/>
          </a:xfrm>
          <a:prstGeom prst="rect">
            <a:avLst/>
          </a:prstGeom>
          <a:noFill/>
          <a:ln w="9525">
            <a:noFill/>
            <a:miter lim="800000"/>
            <a:headEnd/>
            <a:tailEnd/>
          </a:ln>
          <a:effectLst/>
        </p:spPr>
      </p:pic>
      <p:pic>
        <p:nvPicPr>
          <p:cNvPr id="6" name="Picture 3"/>
          <p:cNvPicPr>
            <a:picLocks noChangeAspect="1" noChangeArrowheads="1"/>
          </p:cNvPicPr>
          <p:nvPr/>
        </p:nvPicPr>
        <p:blipFill>
          <a:blip r:embed="rId3" cstate="print"/>
          <a:srcRect/>
          <a:stretch>
            <a:fillRect/>
          </a:stretch>
        </p:blipFill>
        <p:spPr bwMode="auto">
          <a:xfrm>
            <a:off x="4572000" y="1500174"/>
            <a:ext cx="1244192" cy="963144"/>
          </a:xfrm>
          <a:prstGeom prst="rect">
            <a:avLst/>
          </a:prstGeom>
          <a:noFill/>
          <a:ln w="9525">
            <a:noFill/>
            <a:miter lim="800000"/>
            <a:headEnd/>
            <a:tailEnd/>
          </a:ln>
          <a:effectLst/>
        </p:spPr>
      </p:pic>
      <p:pic>
        <p:nvPicPr>
          <p:cNvPr id="6146" name="Picture 2"/>
          <p:cNvPicPr>
            <a:picLocks noChangeAspect="1" noChangeArrowheads="1"/>
          </p:cNvPicPr>
          <p:nvPr/>
        </p:nvPicPr>
        <p:blipFill>
          <a:blip r:embed="rId4" cstate="print"/>
          <a:srcRect/>
          <a:stretch>
            <a:fillRect/>
          </a:stretch>
        </p:blipFill>
        <p:spPr bwMode="auto">
          <a:xfrm>
            <a:off x="4429124" y="2428868"/>
            <a:ext cx="1000133" cy="1269002"/>
          </a:xfrm>
          <a:prstGeom prst="rect">
            <a:avLst/>
          </a:prstGeom>
          <a:noFill/>
          <a:ln w="9525">
            <a:noFill/>
            <a:miter lim="800000"/>
            <a:headEnd/>
            <a:tailEnd/>
          </a:ln>
          <a:effectLst/>
        </p:spPr>
      </p:pic>
      <p:pic>
        <p:nvPicPr>
          <p:cNvPr id="6147" name="Picture 3"/>
          <p:cNvPicPr>
            <a:picLocks noChangeAspect="1" noChangeArrowheads="1"/>
          </p:cNvPicPr>
          <p:nvPr/>
        </p:nvPicPr>
        <p:blipFill>
          <a:blip r:embed="rId5" cstate="print"/>
          <a:srcRect/>
          <a:stretch>
            <a:fillRect/>
          </a:stretch>
        </p:blipFill>
        <p:spPr bwMode="auto">
          <a:xfrm>
            <a:off x="4714876" y="3643314"/>
            <a:ext cx="785818" cy="1300091"/>
          </a:xfrm>
          <a:prstGeom prst="rect">
            <a:avLst/>
          </a:prstGeom>
          <a:noFill/>
          <a:ln w="9525">
            <a:noFill/>
            <a:miter lim="800000"/>
            <a:headEnd/>
            <a:tailEnd/>
          </a:ln>
          <a:effectLst/>
        </p:spPr>
      </p:pic>
      <p:pic>
        <p:nvPicPr>
          <p:cNvPr id="6148" name="Picture 4"/>
          <p:cNvPicPr>
            <a:picLocks noChangeAspect="1" noChangeArrowheads="1"/>
          </p:cNvPicPr>
          <p:nvPr/>
        </p:nvPicPr>
        <p:blipFill>
          <a:blip r:embed="rId6" cstate="print"/>
          <a:srcRect l="3225" t="4651"/>
          <a:stretch>
            <a:fillRect/>
          </a:stretch>
        </p:blipFill>
        <p:spPr bwMode="auto">
          <a:xfrm>
            <a:off x="5500694" y="4786322"/>
            <a:ext cx="928694" cy="1268857"/>
          </a:xfrm>
          <a:prstGeom prst="rect">
            <a:avLst/>
          </a:prstGeom>
          <a:noFill/>
          <a:ln w="9525">
            <a:noFill/>
            <a:miter lim="800000"/>
            <a:headEnd/>
            <a:tailEnd/>
          </a:ln>
          <a:effectLst/>
        </p:spPr>
      </p:pic>
      <p:pic>
        <p:nvPicPr>
          <p:cNvPr id="6149" name="Picture 5"/>
          <p:cNvPicPr>
            <a:picLocks noChangeAspect="1" noChangeArrowheads="1"/>
          </p:cNvPicPr>
          <p:nvPr/>
        </p:nvPicPr>
        <p:blipFill>
          <a:blip r:embed="rId7" cstate="print"/>
          <a:srcRect/>
          <a:stretch>
            <a:fillRect/>
          </a:stretch>
        </p:blipFill>
        <p:spPr bwMode="auto">
          <a:xfrm>
            <a:off x="4000496" y="5786454"/>
            <a:ext cx="1383156" cy="928670"/>
          </a:xfrm>
          <a:prstGeom prst="rect">
            <a:avLst/>
          </a:prstGeom>
          <a:noFill/>
          <a:ln w="9525">
            <a:noFill/>
            <a:miter lim="800000"/>
            <a:headEnd/>
            <a:tailEnd/>
          </a:ln>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214290"/>
            <a:ext cx="3971924" cy="1143000"/>
          </a:xfrm>
        </p:spPr>
        <p:txBody>
          <a:bodyPr>
            <a:normAutofit/>
          </a:bodyPr>
          <a:lstStyle/>
          <a:p>
            <a:r>
              <a:rPr lang="en-US" b="1" i="1" dirty="0" smtClean="0"/>
              <a:t>Finger Family</a:t>
            </a:r>
            <a:endParaRPr lang="ru-RU" b="1" i="1" dirty="0"/>
          </a:p>
        </p:txBody>
      </p:sp>
      <p:pic>
        <p:nvPicPr>
          <p:cNvPr id="4" name="Picture 2"/>
          <p:cNvPicPr>
            <a:picLocks noChangeAspect="1" noChangeArrowheads="1"/>
          </p:cNvPicPr>
          <p:nvPr/>
        </p:nvPicPr>
        <p:blipFill>
          <a:blip r:embed="rId2" cstate="print"/>
          <a:srcRect/>
          <a:stretch>
            <a:fillRect/>
          </a:stretch>
        </p:blipFill>
        <p:spPr bwMode="auto">
          <a:xfrm>
            <a:off x="1285852" y="1912108"/>
            <a:ext cx="7000924" cy="3874346"/>
          </a:xfrm>
          <a:prstGeom prst="rect">
            <a:avLst/>
          </a:prstGeom>
          <a:noFill/>
          <a:ln w="9525">
            <a:noFill/>
            <a:miter lim="800000"/>
            <a:headEnd/>
            <a:tailEnd/>
          </a:ln>
          <a:effectLst/>
        </p:spPr>
      </p:pic>
      <p:sp>
        <p:nvSpPr>
          <p:cNvPr id="6" name="TextBox 5"/>
          <p:cNvSpPr txBox="1"/>
          <p:nvPr/>
        </p:nvSpPr>
        <p:spPr>
          <a:xfrm>
            <a:off x="285720" y="4786322"/>
            <a:ext cx="1214446" cy="646331"/>
          </a:xfrm>
          <a:prstGeom prst="rect">
            <a:avLst/>
          </a:prstGeom>
          <a:noFill/>
        </p:spPr>
        <p:txBody>
          <a:bodyPr wrap="square" rtlCol="0">
            <a:spAutoFit/>
          </a:bodyPr>
          <a:lstStyle/>
          <a:p>
            <a:r>
              <a:rPr lang="en-US" sz="3600" b="1" dirty="0" smtClean="0"/>
              <a:t>baby</a:t>
            </a:r>
            <a:endParaRPr lang="ru-RU" sz="3600" b="1" dirty="0"/>
          </a:p>
        </p:txBody>
      </p:sp>
      <p:sp>
        <p:nvSpPr>
          <p:cNvPr id="8" name="TextBox 7"/>
          <p:cNvSpPr txBox="1"/>
          <p:nvPr/>
        </p:nvSpPr>
        <p:spPr>
          <a:xfrm>
            <a:off x="500034" y="3000372"/>
            <a:ext cx="1214446" cy="646331"/>
          </a:xfrm>
          <a:prstGeom prst="rect">
            <a:avLst/>
          </a:prstGeom>
          <a:noFill/>
        </p:spPr>
        <p:txBody>
          <a:bodyPr wrap="square" rtlCol="0">
            <a:spAutoFit/>
          </a:bodyPr>
          <a:lstStyle/>
          <a:p>
            <a:r>
              <a:rPr lang="en-US" sz="3600" b="1" dirty="0" smtClean="0"/>
              <a:t>sister</a:t>
            </a:r>
            <a:endParaRPr lang="ru-RU" sz="3600" b="1" dirty="0"/>
          </a:p>
        </p:txBody>
      </p:sp>
      <p:sp>
        <p:nvSpPr>
          <p:cNvPr id="9" name="TextBox 8"/>
          <p:cNvSpPr txBox="1"/>
          <p:nvPr/>
        </p:nvSpPr>
        <p:spPr>
          <a:xfrm>
            <a:off x="3143240" y="1357298"/>
            <a:ext cx="2143140" cy="646331"/>
          </a:xfrm>
          <a:prstGeom prst="rect">
            <a:avLst/>
          </a:prstGeom>
          <a:noFill/>
        </p:spPr>
        <p:txBody>
          <a:bodyPr wrap="square" rtlCol="0">
            <a:spAutoFit/>
          </a:bodyPr>
          <a:lstStyle/>
          <a:p>
            <a:r>
              <a:rPr lang="en-US" sz="3600" b="1" dirty="0" smtClean="0"/>
              <a:t>brother</a:t>
            </a:r>
            <a:endParaRPr lang="ru-RU" sz="3600" b="1" dirty="0"/>
          </a:p>
        </p:txBody>
      </p:sp>
      <p:sp>
        <p:nvSpPr>
          <p:cNvPr id="10" name="TextBox 9"/>
          <p:cNvSpPr txBox="1"/>
          <p:nvPr/>
        </p:nvSpPr>
        <p:spPr>
          <a:xfrm>
            <a:off x="5500694" y="1285860"/>
            <a:ext cx="2000264" cy="646331"/>
          </a:xfrm>
          <a:prstGeom prst="rect">
            <a:avLst/>
          </a:prstGeom>
          <a:noFill/>
        </p:spPr>
        <p:txBody>
          <a:bodyPr wrap="square" rtlCol="0">
            <a:spAutoFit/>
          </a:bodyPr>
          <a:lstStyle/>
          <a:p>
            <a:r>
              <a:rPr lang="en-US" sz="3600" b="1" dirty="0" smtClean="0"/>
              <a:t>mummy</a:t>
            </a:r>
            <a:endParaRPr lang="ru-RU" sz="3600" b="1" dirty="0"/>
          </a:p>
        </p:txBody>
      </p:sp>
      <p:sp>
        <p:nvSpPr>
          <p:cNvPr id="11" name="TextBox 10"/>
          <p:cNvSpPr txBox="1"/>
          <p:nvPr/>
        </p:nvSpPr>
        <p:spPr>
          <a:xfrm>
            <a:off x="7286644" y="3000372"/>
            <a:ext cx="1643074" cy="646331"/>
          </a:xfrm>
          <a:prstGeom prst="rect">
            <a:avLst/>
          </a:prstGeom>
          <a:noFill/>
        </p:spPr>
        <p:txBody>
          <a:bodyPr wrap="square" rtlCol="0">
            <a:spAutoFit/>
          </a:bodyPr>
          <a:lstStyle/>
          <a:p>
            <a:r>
              <a:rPr lang="en-US" sz="3600" b="1" dirty="0" smtClean="0"/>
              <a:t>daddy</a:t>
            </a:r>
            <a:endParaRPr lang="ru-RU" sz="3600" b="1"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6414392" y="2000240"/>
            <a:ext cx="5617115" cy="3108539"/>
          </a:xfrm>
          <a:prstGeom prst="rect">
            <a:avLst/>
          </a:prstGeom>
          <a:noFill/>
          <a:ln w="9525">
            <a:noFill/>
            <a:miter lim="800000"/>
            <a:headEnd/>
            <a:tailEnd/>
          </a:ln>
          <a:effectLst/>
        </p:spPr>
      </p:pic>
      <p:sp>
        <p:nvSpPr>
          <p:cNvPr id="5" name="Прямоугольник 4"/>
          <p:cNvSpPr/>
          <p:nvPr/>
        </p:nvSpPr>
        <p:spPr>
          <a:xfrm>
            <a:off x="285720" y="428604"/>
            <a:ext cx="8286776" cy="6124754"/>
          </a:xfrm>
          <a:prstGeom prst="rect">
            <a:avLst/>
          </a:prstGeom>
        </p:spPr>
        <p:txBody>
          <a:bodyPr wrap="square">
            <a:spAutoFit/>
          </a:bodyPr>
          <a:lstStyle/>
          <a:p>
            <a:r>
              <a:rPr lang="en-US" sz="2800" b="1" dirty="0" smtClean="0"/>
              <a:t>Daddy</a:t>
            </a:r>
            <a:r>
              <a:rPr lang="en-US" sz="2800" dirty="0" smtClean="0"/>
              <a:t> finger, </a:t>
            </a:r>
            <a:r>
              <a:rPr lang="en-US" sz="2800" b="1" dirty="0" smtClean="0"/>
              <a:t>daddy</a:t>
            </a:r>
            <a:r>
              <a:rPr lang="en-US" sz="2800" dirty="0" smtClean="0"/>
              <a:t> finger, where are you?</a:t>
            </a:r>
            <a:br>
              <a:rPr lang="en-US" sz="2800" dirty="0" smtClean="0"/>
            </a:br>
            <a:r>
              <a:rPr lang="en-US" sz="2800" dirty="0" smtClean="0"/>
              <a:t>Here I am, here I am. How do you do?</a:t>
            </a:r>
            <a:br>
              <a:rPr lang="en-US" sz="2800" dirty="0" smtClean="0"/>
            </a:br>
            <a:r>
              <a:rPr lang="en-US" sz="2800" dirty="0" smtClean="0"/>
              <a:t/>
            </a:r>
            <a:br>
              <a:rPr lang="en-US" sz="2800" dirty="0" smtClean="0"/>
            </a:br>
            <a:r>
              <a:rPr lang="en-US" sz="2800" b="1" dirty="0" smtClean="0"/>
              <a:t>Mummy</a:t>
            </a:r>
            <a:r>
              <a:rPr lang="en-US" sz="2800" dirty="0" smtClean="0"/>
              <a:t> finger, </a:t>
            </a:r>
            <a:r>
              <a:rPr lang="en-US" sz="2800" b="1" dirty="0" smtClean="0"/>
              <a:t>Mummy </a:t>
            </a:r>
            <a:r>
              <a:rPr lang="en-US" sz="2800" dirty="0" smtClean="0"/>
              <a:t>finger, where are you?</a:t>
            </a:r>
            <a:br>
              <a:rPr lang="en-US" sz="2800" dirty="0" smtClean="0"/>
            </a:br>
            <a:r>
              <a:rPr lang="en-US" sz="2800" dirty="0" smtClean="0"/>
              <a:t>Here I am, here I am. How do you do?</a:t>
            </a:r>
            <a:br>
              <a:rPr lang="en-US" sz="2800" dirty="0" smtClean="0"/>
            </a:br>
            <a:r>
              <a:rPr lang="en-US" sz="2800" dirty="0" smtClean="0"/>
              <a:t/>
            </a:r>
            <a:br>
              <a:rPr lang="en-US" sz="2800" dirty="0" smtClean="0"/>
            </a:br>
            <a:r>
              <a:rPr lang="en-US" sz="2800" b="1" dirty="0" smtClean="0"/>
              <a:t>Brother</a:t>
            </a:r>
            <a:r>
              <a:rPr lang="en-US" sz="2800" dirty="0" smtClean="0"/>
              <a:t> finger, </a:t>
            </a:r>
            <a:r>
              <a:rPr lang="en-US" sz="2800" b="1" dirty="0" smtClean="0"/>
              <a:t>Brother</a:t>
            </a:r>
            <a:r>
              <a:rPr lang="en-US" sz="2800" dirty="0" smtClean="0"/>
              <a:t> finger, where are you?</a:t>
            </a:r>
            <a:br>
              <a:rPr lang="en-US" sz="2800" dirty="0" smtClean="0"/>
            </a:br>
            <a:r>
              <a:rPr lang="en-US" sz="2800" dirty="0" smtClean="0"/>
              <a:t>Here I am, here I am. How do you do?</a:t>
            </a:r>
            <a:br>
              <a:rPr lang="en-US" sz="2800" dirty="0" smtClean="0"/>
            </a:br>
            <a:r>
              <a:rPr lang="en-US" sz="2800" dirty="0" smtClean="0"/>
              <a:t/>
            </a:r>
            <a:br>
              <a:rPr lang="en-US" sz="2800" dirty="0" smtClean="0"/>
            </a:br>
            <a:r>
              <a:rPr lang="en-US" sz="2800" b="1" dirty="0" smtClean="0"/>
              <a:t>Sister</a:t>
            </a:r>
            <a:r>
              <a:rPr lang="en-US" sz="2800" dirty="0" smtClean="0"/>
              <a:t> finger, </a:t>
            </a:r>
            <a:r>
              <a:rPr lang="en-US" sz="2800" b="1" dirty="0" smtClean="0"/>
              <a:t>Sister</a:t>
            </a:r>
            <a:r>
              <a:rPr lang="en-US" sz="2800" dirty="0" smtClean="0"/>
              <a:t> finger, where are you?</a:t>
            </a:r>
            <a:br>
              <a:rPr lang="en-US" sz="2800" dirty="0" smtClean="0"/>
            </a:br>
            <a:r>
              <a:rPr lang="en-US" sz="2800" dirty="0" smtClean="0"/>
              <a:t>Here I am, here I am. How do you do?</a:t>
            </a:r>
            <a:br>
              <a:rPr lang="en-US" sz="2800" dirty="0" smtClean="0"/>
            </a:br>
            <a:r>
              <a:rPr lang="en-US" sz="2800" dirty="0" smtClean="0"/>
              <a:t/>
            </a:r>
            <a:br>
              <a:rPr lang="en-US" sz="2800" dirty="0" smtClean="0"/>
            </a:br>
            <a:r>
              <a:rPr lang="en-US" sz="2800" b="1" dirty="0" smtClean="0"/>
              <a:t>Baby</a:t>
            </a:r>
            <a:r>
              <a:rPr lang="en-US" sz="2800" dirty="0" smtClean="0"/>
              <a:t> finger, </a:t>
            </a:r>
            <a:r>
              <a:rPr lang="en-US" sz="2800" b="1" dirty="0" smtClean="0"/>
              <a:t>Baby</a:t>
            </a:r>
            <a:r>
              <a:rPr lang="en-US" sz="2800" dirty="0" smtClean="0"/>
              <a:t> finger, where are you?</a:t>
            </a:r>
            <a:br>
              <a:rPr lang="en-US" sz="2800" dirty="0" smtClean="0"/>
            </a:br>
            <a:r>
              <a:rPr lang="en-US" sz="2800" dirty="0" smtClean="0"/>
              <a:t>Here I am, here I am. How do you do?</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1"/>
          <p:cNvSpPr>
            <a:spLocks noChangeArrowheads="1"/>
          </p:cNvSpPr>
          <p:nvPr/>
        </p:nvSpPr>
        <p:spPr bwMode="auto">
          <a:xfrm>
            <a:off x="142844" y="249990"/>
            <a:ext cx="7929618" cy="62478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250000"/>
              </a:lnSpc>
              <a:spcBef>
                <a:spcPct val="0"/>
              </a:spcBef>
              <a:spcAft>
                <a:spcPct val="0"/>
              </a:spcAft>
              <a:buClrTx/>
              <a:buSzTx/>
              <a:buFontTx/>
              <a:buNone/>
              <a:tabLst/>
            </a:pPr>
            <a:r>
              <a:rPr kumimoji="0" lang="en-US"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Touch your </a:t>
            </a:r>
            <a:r>
              <a:rPr kumimoji="0" lang="en-US" sz="3200" b="0"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nose.</a:t>
            </a:r>
            <a:r>
              <a:rPr kumimoji="0" lang="en-US"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Touch your </a:t>
            </a:r>
            <a:r>
              <a:rPr kumimoji="0" lang="en-US" sz="3200" b="0"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knee</a:t>
            </a:r>
            <a:r>
              <a:rPr kumimoji="0" lang="en-US" sz="3200" b="0" i="0" u="sng" strike="noStrike" cap="none" normalizeH="0" baseline="0" dirty="0" smtClean="0">
                <a:ln>
                  <a:noFill/>
                </a:ln>
                <a:solidFill>
                  <a:srgbClr val="FF0000"/>
                </a:solidFill>
                <a:effectLst/>
                <a:latin typeface="Arial" pitchFamily="34" charset="0"/>
                <a:ea typeface="Times New Roman" pitchFamily="18" charset="0"/>
                <a:cs typeface="Arial" pitchFamily="34" charset="0"/>
              </a:rPr>
              <a:t>s</a:t>
            </a:r>
            <a:r>
              <a:rPr kumimoji="0" lang="en-US" sz="3200" b="0"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br>
              <a:rPr kumimoji="0" lang="en-US" sz="3200" b="0"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br>
            <a:r>
              <a:rPr kumimoji="0" lang="en-US"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Touch your </a:t>
            </a:r>
            <a:r>
              <a:rPr kumimoji="0" lang="en-US" sz="3200" b="0"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ear</a:t>
            </a:r>
            <a:r>
              <a:rPr kumimoji="0" lang="en-US" sz="3200" b="0" i="0" u="sng" strike="noStrike" cap="none" normalizeH="0" baseline="0" dirty="0" smtClean="0">
                <a:ln>
                  <a:noFill/>
                </a:ln>
                <a:solidFill>
                  <a:srgbClr val="FF0000"/>
                </a:solidFill>
                <a:effectLst/>
                <a:latin typeface="Arial" pitchFamily="34" charset="0"/>
                <a:ea typeface="Times New Roman" pitchFamily="18" charset="0"/>
                <a:cs typeface="Arial" pitchFamily="34" charset="0"/>
              </a:rPr>
              <a:t>s</a:t>
            </a:r>
            <a:r>
              <a:rPr kumimoji="0" lang="en-US" sz="3200" b="0"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r>
              <a:rPr kumimoji="0" lang="en-US"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Touch </a:t>
            </a:r>
            <a:r>
              <a:rPr kumimoji="0" lang="en-US" sz="3200" b="0"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your toe</a:t>
            </a:r>
            <a:r>
              <a:rPr kumimoji="0" lang="en-US" sz="3200" b="0" i="0" u="sng" strike="noStrike" cap="none" normalizeH="0" baseline="0" dirty="0" smtClean="0">
                <a:ln>
                  <a:noFill/>
                </a:ln>
                <a:solidFill>
                  <a:srgbClr val="FF0000"/>
                </a:solidFill>
                <a:effectLst/>
                <a:latin typeface="Arial" pitchFamily="34" charset="0"/>
                <a:ea typeface="Times New Roman" pitchFamily="18" charset="0"/>
                <a:cs typeface="Arial" pitchFamily="34" charset="0"/>
              </a:rPr>
              <a:t>s</a:t>
            </a:r>
            <a:r>
              <a:rPr kumimoji="0" lang="en-US" sz="3200" b="0"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br>
              <a:rPr kumimoji="0" lang="en-US" sz="3200" b="0"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br>
            <a:r>
              <a:rPr kumimoji="0" lang="en-US"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Touch your </a:t>
            </a:r>
            <a:r>
              <a:rPr kumimoji="0" lang="en-US" sz="3200" b="0"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mouth</a:t>
            </a:r>
            <a:r>
              <a:rPr kumimoji="0" lang="en-US"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Touch your </a:t>
            </a:r>
            <a:r>
              <a:rPr kumimoji="0" lang="en-US" sz="3200" b="0"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eye</a:t>
            </a:r>
            <a:r>
              <a:rPr kumimoji="0" lang="en-US" sz="3200" b="0" i="0" u="sng" strike="noStrike" cap="none" normalizeH="0" baseline="0" dirty="0" smtClean="0">
                <a:ln>
                  <a:noFill/>
                </a:ln>
                <a:solidFill>
                  <a:srgbClr val="FF0000"/>
                </a:solidFill>
                <a:effectLst/>
                <a:latin typeface="Arial" pitchFamily="34" charset="0"/>
                <a:ea typeface="Times New Roman" pitchFamily="18" charset="0"/>
                <a:cs typeface="Arial" pitchFamily="34" charset="0"/>
              </a:rPr>
              <a:t>s</a:t>
            </a:r>
            <a:r>
              <a:rPr kumimoji="0" lang="en-US" sz="3200" b="0"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br>
              <a:rPr kumimoji="0" lang="en-US" sz="3200" b="0"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br>
            <a:r>
              <a:rPr kumimoji="0" lang="en-US"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Touch your </a:t>
            </a:r>
            <a:r>
              <a:rPr kumimoji="0" lang="en-US" sz="3200" b="0"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hair</a:t>
            </a:r>
            <a:r>
              <a:rPr kumimoji="0" lang="en-US"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Touch your</a:t>
            </a:r>
            <a:r>
              <a:rPr kumimoji="0" lang="en-US" sz="3200" b="0"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 head.</a:t>
            </a:r>
            <a:r>
              <a:rPr kumimoji="0" lang="en-US"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r>
            <a:br>
              <a:rPr kumimoji="0" lang="en-US"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br>
            <a:r>
              <a:rPr kumimoji="0" lang="en-US"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Touch your </a:t>
            </a:r>
            <a:r>
              <a:rPr kumimoji="0" lang="en-US" sz="3200" b="0"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shoulder</a:t>
            </a:r>
            <a:r>
              <a:rPr kumimoji="0" lang="en-US" sz="3200" b="0" i="0" u="sng" strike="noStrike" cap="none" normalizeH="0" baseline="0" dirty="0" smtClean="0">
                <a:ln>
                  <a:noFill/>
                </a:ln>
                <a:solidFill>
                  <a:srgbClr val="FF0000"/>
                </a:solidFill>
                <a:effectLst/>
                <a:latin typeface="Arial" pitchFamily="34" charset="0"/>
                <a:ea typeface="Times New Roman" pitchFamily="18" charset="0"/>
                <a:cs typeface="Arial" pitchFamily="34" charset="0"/>
              </a:rPr>
              <a:t>s</a:t>
            </a:r>
            <a:r>
              <a:rPr lang="en-US" sz="3200" dirty="0" smtClean="0">
                <a:latin typeface="Arial" pitchFamily="34" charset="0"/>
                <a:ea typeface="Times New Roman" pitchFamily="18" charset="0"/>
                <a:cs typeface="Arial" pitchFamily="34" charset="0"/>
              </a:rPr>
              <a:t>.</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Picture 2"/>
          <p:cNvPicPr>
            <a:picLocks noChangeAspect="1" noChangeArrowheads="1"/>
          </p:cNvPicPr>
          <p:nvPr/>
        </p:nvPicPr>
        <p:blipFill>
          <a:blip r:embed="rId2" cstate="print"/>
          <a:srcRect l="64602" t="82883" r="25304"/>
          <a:stretch>
            <a:fillRect/>
          </a:stretch>
        </p:blipFill>
        <p:spPr bwMode="auto">
          <a:xfrm>
            <a:off x="3214678" y="142852"/>
            <a:ext cx="714380" cy="752424"/>
          </a:xfrm>
          <a:prstGeom prst="rect">
            <a:avLst/>
          </a:prstGeom>
          <a:noFill/>
          <a:ln w="9525">
            <a:noFill/>
            <a:miter lim="800000"/>
            <a:headEnd/>
            <a:tailEnd/>
          </a:ln>
          <a:effectLst/>
        </p:spPr>
      </p:pic>
      <p:pic>
        <p:nvPicPr>
          <p:cNvPr id="4" name="Picture 2"/>
          <p:cNvPicPr>
            <a:picLocks noChangeAspect="1" noChangeArrowheads="1"/>
          </p:cNvPicPr>
          <p:nvPr/>
        </p:nvPicPr>
        <p:blipFill>
          <a:blip r:embed="rId2" cstate="print"/>
          <a:srcRect l="40376" t="30878" r="51549" b="52870"/>
          <a:stretch>
            <a:fillRect/>
          </a:stretch>
        </p:blipFill>
        <p:spPr bwMode="auto">
          <a:xfrm>
            <a:off x="3357554" y="1357298"/>
            <a:ext cx="571504" cy="714380"/>
          </a:xfrm>
          <a:prstGeom prst="rect">
            <a:avLst/>
          </a:prstGeom>
          <a:noFill/>
          <a:ln w="9525">
            <a:noFill/>
            <a:miter lim="800000"/>
            <a:headEnd/>
            <a:tailEnd/>
          </a:ln>
          <a:effectLst/>
        </p:spPr>
      </p:pic>
      <p:pic>
        <p:nvPicPr>
          <p:cNvPr id="5" name="Picture 2"/>
          <p:cNvPicPr>
            <a:picLocks noChangeAspect="1" noChangeArrowheads="1"/>
          </p:cNvPicPr>
          <p:nvPr/>
        </p:nvPicPr>
        <p:blipFill>
          <a:blip r:embed="rId2" cstate="print"/>
          <a:srcRect l="63593" t="34128" r="25304" b="56121"/>
          <a:stretch>
            <a:fillRect/>
          </a:stretch>
        </p:blipFill>
        <p:spPr bwMode="auto">
          <a:xfrm>
            <a:off x="6429388" y="2857496"/>
            <a:ext cx="785818" cy="428628"/>
          </a:xfrm>
          <a:prstGeom prst="rect">
            <a:avLst/>
          </a:prstGeom>
          <a:noFill/>
          <a:ln w="9525">
            <a:noFill/>
            <a:miter lim="800000"/>
            <a:headEnd/>
            <a:tailEnd/>
          </a:ln>
          <a:effectLst/>
        </p:spPr>
      </p:pic>
      <p:pic>
        <p:nvPicPr>
          <p:cNvPr id="6" name="Picture 2"/>
          <p:cNvPicPr>
            <a:picLocks noChangeAspect="1" noChangeArrowheads="1"/>
          </p:cNvPicPr>
          <p:nvPr/>
        </p:nvPicPr>
        <p:blipFill>
          <a:blip r:embed="rId2" cstate="print"/>
          <a:srcRect l="26245" t="82883" r="63661" b="4116"/>
          <a:stretch>
            <a:fillRect/>
          </a:stretch>
        </p:blipFill>
        <p:spPr bwMode="auto">
          <a:xfrm>
            <a:off x="3143240" y="2714620"/>
            <a:ext cx="714380" cy="571504"/>
          </a:xfrm>
          <a:prstGeom prst="rect">
            <a:avLst/>
          </a:prstGeom>
          <a:noFill/>
          <a:ln w="9525">
            <a:noFill/>
            <a:miter lim="800000"/>
            <a:headEnd/>
            <a:tailEnd/>
          </a:ln>
          <a:effectLst/>
        </p:spPr>
      </p:pic>
      <p:pic>
        <p:nvPicPr>
          <p:cNvPr id="7" name="Picture 2"/>
          <p:cNvPicPr>
            <a:picLocks noChangeAspect="1" noChangeArrowheads="1"/>
          </p:cNvPicPr>
          <p:nvPr/>
        </p:nvPicPr>
        <p:blipFill>
          <a:blip r:embed="rId2" cstate="print"/>
          <a:srcRect l="38357" t="56880" r="50539" b="26868"/>
          <a:stretch>
            <a:fillRect/>
          </a:stretch>
        </p:blipFill>
        <p:spPr bwMode="auto">
          <a:xfrm>
            <a:off x="3071802" y="3857628"/>
            <a:ext cx="785818" cy="714380"/>
          </a:xfrm>
          <a:prstGeom prst="rect">
            <a:avLst/>
          </a:prstGeom>
          <a:noFill/>
          <a:ln w="9525">
            <a:noFill/>
            <a:miter lim="800000"/>
            <a:headEnd/>
            <a:tailEnd/>
          </a:ln>
          <a:effectLst/>
        </p:spPr>
      </p:pic>
      <p:pic>
        <p:nvPicPr>
          <p:cNvPr id="8" name="Picture 2"/>
          <p:cNvPicPr>
            <a:picLocks noChangeAspect="1" noChangeArrowheads="1"/>
          </p:cNvPicPr>
          <p:nvPr/>
        </p:nvPicPr>
        <p:blipFill>
          <a:blip r:embed="rId2" cstate="print"/>
          <a:srcRect l="64602" t="56880" r="26313" b="26868"/>
          <a:stretch>
            <a:fillRect/>
          </a:stretch>
        </p:blipFill>
        <p:spPr bwMode="auto">
          <a:xfrm>
            <a:off x="6286512" y="3857628"/>
            <a:ext cx="642942" cy="714380"/>
          </a:xfrm>
          <a:prstGeom prst="rect">
            <a:avLst/>
          </a:prstGeom>
          <a:noFill/>
          <a:ln w="9525">
            <a:noFill/>
            <a:miter lim="800000"/>
            <a:headEnd/>
            <a:tailEnd/>
          </a:ln>
          <a:effectLst/>
        </p:spPr>
      </p:pic>
      <p:pic>
        <p:nvPicPr>
          <p:cNvPr id="9" name="Picture 2"/>
          <p:cNvPicPr>
            <a:picLocks noChangeAspect="1" noChangeArrowheads="1"/>
          </p:cNvPicPr>
          <p:nvPr/>
        </p:nvPicPr>
        <p:blipFill>
          <a:blip r:embed="rId2" cstate="print"/>
          <a:srcRect l="76715" t="81258" r="12182"/>
          <a:stretch>
            <a:fillRect/>
          </a:stretch>
        </p:blipFill>
        <p:spPr bwMode="auto">
          <a:xfrm>
            <a:off x="4786314" y="5000636"/>
            <a:ext cx="785818" cy="823862"/>
          </a:xfrm>
          <a:prstGeom prst="rect">
            <a:avLst/>
          </a:prstGeom>
          <a:noFill/>
          <a:ln w="9525">
            <a:noFill/>
            <a:miter lim="800000"/>
            <a:headEnd/>
            <a:tailEnd/>
          </a:ln>
          <a:effectLst/>
        </p:spPr>
      </p:pic>
      <p:pic>
        <p:nvPicPr>
          <p:cNvPr id="10" name="Picture 2"/>
          <p:cNvPicPr>
            <a:picLocks noChangeAspect="1" noChangeArrowheads="1"/>
          </p:cNvPicPr>
          <p:nvPr/>
        </p:nvPicPr>
        <p:blipFill>
          <a:blip r:embed="rId2" cstate="print"/>
          <a:srcRect l="89837" t="56880" b="25243"/>
          <a:stretch>
            <a:fillRect/>
          </a:stretch>
        </p:blipFill>
        <p:spPr bwMode="auto">
          <a:xfrm>
            <a:off x="6429388" y="142852"/>
            <a:ext cx="719246" cy="785818"/>
          </a:xfrm>
          <a:prstGeom prst="rect">
            <a:avLst/>
          </a:prstGeom>
          <a:noFill/>
          <a:ln w="9525">
            <a:noFill/>
            <a:miter lim="800000"/>
            <a:headEnd/>
            <a:tailEnd/>
          </a:ln>
          <a:effectLst/>
        </p:spPr>
      </p:pic>
      <p:pic>
        <p:nvPicPr>
          <p:cNvPr id="12" name="Picture 2"/>
          <p:cNvPicPr>
            <a:picLocks noChangeAspect="1" noChangeArrowheads="1"/>
          </p:cNvPicPr>
          <p:nvPr/>
        </p:nvPicPr>
        <p:blipFill>
          <a:blip r:embed="rId3" cstate="print"/>
          <a:srcRect l="41329" t="53945" r="46863" b="26913"/>
          <a:stretch>
            <a:fillRect/>
          </a:stretch>
        </p:blipFill>
        <p:spPr bwMode="auto">
          <a:xfrm>
            <a:off x="6357950" y="1357298"/>
            <a:ext cx="714380" cy="785818"/>
          </a:xfrm>
          <a:prstGeom prst="rect">
            <a:avLst/>
          </a:prstGeom>
          <a:noFill/>
          <a:ln w="9525">
            <a:noFill/>
            <a:miter lim="800000"/>
            <a:headEnd/>
            <a:tailEnd/>
          </a:ln>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428596" y="500042"/>
            <a:ext cx="6500858" cy="1569660"/>
          </a:xfrm>
          <a:prstGeom prst="rect">
            <a:avLst/>
          </a:prstGeom>
        </p:spPr>
        <p:txBody>
          <a:bodyPr wrap="square">
            <a:spAutoFit/>
          </a:bodyPr>
          <a:lstStyle/>
          <a:p>
            <a:r>
              <a:rPr lang="en-US" sz="2400" b="1" dirty="0" smtClean="0"/>
              <a:t>Head, shoulders, knees and toes, knees and toes,</a:t>
            </a:r>
          </a:p>
          <a:p>
            <a:r>
              <a:rPr lang="en-US" sz="2400" b="1" dirty="0" smtClean="0"/>
              <a:t>Head, shoulders, knees and toes, knees and toes,</a:t>
            </a:r>
          </a:p>
          <a:p>
            <a:r>
              <a:rPr lang="en-US" sz="2400" b="1" dirty="0" smtClean="0"/>
              <a:t>And eyes, and ears, and mouth, and nose,</a:t>
            </a:r>
          </a:p>
          <a:p>
            <a:r>
              <a:rPr lang="en-US" sz="2400" b="1" dirty="0" smtClean="0"/>
              <a:t>Head, shoulders, knees and toes, knees and toes.</a:t>
            </a:r>
            <a:endParaRPr lang="ru-RU" sz="2400" b="1" dirty="0"/>
          </a:p>
        </p:txBody>
      </p:sp>
      <p:pic>
        <p:nvPicPr>
          <p:cNvPr id="21506" name="Picture 2"/>
          <p:cNvPicPr>
            <a:picLocks noChangeAspect="1" noChangeArrowheads="1"/>
          </p:cNvPicPr>
          <p:nvPr/>
        </p:nvPicPr>
        <p:blipFill>
          <a:blip r:embed="rId2" cstate="print"/>
          <a:srcRect/>
          <a:stretch>
            <a:fillRect/>
          </a:stretch>
        </p:blipFill>
        <p:spPr bwMode="auto">
          <a:xfrm>
            <a:off x="428596" y="2285992"/>
            <a:ext cx="7924622" cy="4071940"/>
          </a:xfrm>
          <a:prstGeom prst="rect">
            <a:avLst/>
          </a:prstGeom>
          <a:noFill/>
          <a:ln w="9525">
            <a:noFill/>
            <a:miter lim="800000"/>
            <a:headEnd/>
            <a:tailEnd/>
          </a:ln>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cstate="print"/>
          <a:srcRect/>
          <a:stretch>
            <a:fillRect/>
          </a:stretch>
        </p:blipFill>
        <p:spPr bwMode="auto">
          <a:xfrm>
            <a:off x="2857488" y="142852"/>
            <a:ext cx="1071570" cy="992240"/>
          </a:xfrm>
          <a:prstGeom prst="rect">
            <a:avLst/>
          </a:prstGeom>
          <a:noFill/>
          <a:ln w="9525">
            <a:noFill/>
            <a:miter lim="800000"/>
            <a:headEnd/>
            <a:tailEnd/>
          </a:ln>
          <a:effectLst/>
        </p:spPr>
      </p:pic>
      <p:sp>
        <p:nvSpPr>
          <p:cNvPr id="22529" name="Rectangle 1"/>
          <p:cNvSpPr>
            <a:spLocks noChangeArrowheads="1"/>
          </p:cNvSpPr>
          <p:nvPr/>
        </p:nvSpPr>
        <p:spPr bwMode="auto">
          <a:xfrm>
            <a:off x="714348" y="310399"/>
            <a:ext cx="7286676" cy="582948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35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Arial" pitchFamily="34" charset="0"/>
                <a:ea typeface="Times New Roman" pitchFamily="18" charset="0"/>
              </a:rPr>
              <a:t>Look at </a:t>
            </a:r>
            <a:r>
              <a:rPr kumimoji="0" lang="en-US" sz="2800" b="1" i="0" u="sng" strike="noStrike" cap="none" normalizeH="0" baseline="0" dirty="0" smtClean="0">
                <a:ln>
                  <a:noFill/>
                </a:ln>
                <a:solidFill>
                  <a:schemeClr val="tx1"/>
                </a:solidFill>
                <a:effectLst/>
                <a:latin typeface="Arial" pitchFamily="34" charset="0"/>
                <a:ea typeface="Times New Roman" pitchFamily="18" charset="0"/>
              </a:rPr>
              <a:t>the window,</a:t>
            </a:r>
            <a:r>
              <a:rPr kumimoji="0" lang="en-US" sz="2800" b="1" i="0" u="none" strike="noStrike" cap="none" normalizeH="0" baseline="0" dirty="0" smtClean="0">
                <a:ln>
                  <a:noFill/>
                </a:ln>
                <a:solidFill>
                  <a:schemeClr val="tx1"/>
                </a:solidFill>
                <a:effectLst/>
                <a:latin typeface="Arial" pitchFamily="34" charset="0"/>
                <a:ea typeface="Times New Roman" pitchFamily="18" charset="0"/>
              </a:rPr>
              <a:t> look at </a:t>
            </a:r>
            <a:r>
              <a:rPr kumimoji="0" lang="en-US" sz="2800" b="1" i="0" u="sng" strike="noStrike" cap="none" normalizeH="0" baseline="0" dirty="0" smtClean="0">
                <a:ln>
                  <a:noFill/>
                </a:ln>
                <a:solidFill>
                  <a:schemeClr val="tx1"/>
                </a:solidFill>
                <a:effectLst/>
                <a:latin typeface="Arial" pitchFamily="34" charset="0"/>
                <a:ea typeface="Times New Roman" pitchFamily="18" charset="0"/>
              </a:rPr>
              <a:t>the door,</a:t>
            </a:r>
            <a:endParaRPr kumimoji="0" lang="ru-RU" sz="2800" b="1"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35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Arial" pitchFamily="34" charset="0"/>
                <a:ea typeface="Times New Roman" pitchFamily="18" charset="0"/>
              </a:rPr>
              <a:t>Look at </a:t>
            </a:r>
            <a:r>
              <a:rPr kumimoji="0" lang="en-US" sz="2800" b="1" i="0" u="sng" strike="noStrike" cap="none" normalizeH="0" baseline="0" dirty="0" smtClean="0">
                <a:ln>
                  <a:noFill/>
                </a:ln>
                <a:solidFill>
                  <a:schemeClr val="tx1"/>
                </a:solidFill>
                <a:effectLst/>
                <a:latin typeface="Arial" pitchFamily="34" charset="0"/>
                <a:ea typeface="Times New Roman" pitchFamily="18" charset="0"/>
              </a:rPr>
              <a:t>the chair</a:t>
            </a:r>
            <a:r>
              <a:rPr kumimoji="0" lang="en-US" sz="2800" b="1" i="0" u="none" strike="noStrike" cap="none" normalizeH="0" baseline="0" dirty="0" smtClean="0">
                <a:ln>
                  <a:noFill/>
                </a:ln>
                <a:solidFill>
                  <a:schemeClr val="tx1"/>
                </a:solidFill>
                <a:effectLst/>
                <a:latin typeface="Arial" pitchFamily="34" charset="0"/>
                <a:ea typeface="Times New Roman" pitchFamily="18" charset="0"/>
              </a:rPr>
              <a:t>, look at </a:t>
            </a:r>
            <a:r>
              <a:rPr kumimoji="0" lang="en-US" sz="2800" b="1" i="0" u="sng" strike="noStrike" cap="none" normalizeH="0" baseline="0" dirty="0" smtClean="0">
                <a:ln>
                  <a:noFill/>
                </a:ln>
                <a:solidFill>
                  <a:schemeClr val="tx1"/>
                </a:solidFill>
                <a:effectLst/>
                <a:latin typeface="Arial" pitchFamily="34" charset="0"/>
                <a:ea typeface="Times New Roman" pitchFamily="18" charset="0"/>
              </a:rPr>
              <a:t>the floor</a:t>
            </a:r>
            <a:r>
              <a:rPr kumimoji="0" lang="en-US" sz="2800" b="1" i="0" u="none" strike="noStrike" cap="none" normalizeH="0" baseline="0" dirty="0" smtClean="0">
                <a:ln>
                  <a:noFill/>
                </a:ln>
                <a:solidFill>
                  <a:schemeClr val="tx1"/>
                </a:solidFill>
                <a:effectLst/>
                <a:latin typeface="Arial" pitchFamily="34" charset="0"/>
                <a:ea typeface="Times New Roman" pitchFamily="18" charset="0"/>
              </a:rPr>
              <a:t>,</a:t>
            </a:r>
            <a:endParaRPr kumimoji="0" lang="ru-RU" sz="2800" b="1"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35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Arial" pitchFamily="34" charset="0"/>
                <a:ea typeface="Times New Roman" pitchFamily="18" charset="0"/>
              </a:rPr>
              <a:t>Look at </a:t>
            </a:r>
            <a:r>
              <a:rPr kumimoji="0" lang="en-US" sz="2800" b="1" i="0" u="sng" strike="noStrike" cap="none" normalizeH="0" baseline="0" dirty="0" smtClean="0">
                <a:ln>
                  <a:noFill/>
                </a:ln>
                <a:solidFill>
                  <a:schemeClr val="tx1"/>
                </a:solidFill>
                <a:effectLst/>
                <a:latin typeface="Arial" pitchFamily="34" charset="0"/>
                <a:ea typeface="Times New Roman" pitchFamily="18" charset="0"/>
              </a:rPr>
              <a:t>the blackboard</a:t>
            </a:r>
            <a:r>
              <a:rPr kumimoji="0" lang="en-US" sz="2800" b="1" i="0" u="none" strike="noStrike" cap="none" normalizeH="0" baseline="0" dirty="0" smtClean="0">
                <a:ln>
                  <a:noFill/>
                </a:ln>
                <a:solidFill>
                  <a:schemeClr val="tx1"/>
                </a:solidFill>
                <a:effectLst/>
                <a:latin typeface="Arial" pitchFamily="34" charset="0"/>
                <a:ea typeface="Times New Roman" pitchFamily="18" charset="0"/>
              </a:rPr>
              <a:t>,</a:t>
            </a:r>
            <a:r>
              <a:rPr lang="en-US" sz="2800" b="1" dirty="0" smtClean="0">
                <a:latin typeface="Arial" pitchFamily="34" charset="0"/>
              </a:rPr>
              <a:t>  </a:t>
            </a:r>
            <a:r>
              <a:rPr kumimoji="0" lang="en-US" sz="2800" b="1" i="0" u="none" strike="noStrike" cap="none" normalizeH="0" baseline="0" dirty="0" smtClean="0">
                <a:ln>
                  <a:noFill/>
                </a:ln>
                <a:solidFill>
                  <a:schemeClr val="tx1"/>
                </a:solidFill>
                <a:effectLst/>
                <a:latin typeface="Arial" pitchFamily="34" charset="0"/>
                <a:ea typeface="Times New Roman" pitchFamily="18" charset="0"/>
              </a:rPr>
              <a:t>look at </a:t>
            </a:r>
            <a:r>
              <a:rPr kumimoji="0" lang="en-US" sz="2800" b="1" i="0" u="sng" strike="noStrike" cap="none" normalizeH="0" baseline="0" dirty="0" smtClean="0">
                <a:ln>
                  <a:noFill/>
                </a:ln>
                <a:solidFill>
                  <a:schemeClr val="tx1"/>
                </a:solidFill>
                <a:effectLst/>
                <a:latin typeface="Arial" pitchFamily="34" charset="0"/>
                <a:ea typeface="Times New Roman" pitchFamily="18" charset="0"/>
              </a:rPr>
              <a:t>the lamp</a:t>
            </a:r>
            <a:r>
              <a:rPr kumimoji="0" lang="en-US" sz="2800" b="1" i="0" u="none" strike="noStrike" cap="none" normalizeH="0" baseline="0" dirty="0" smtClean="0">
                <a:ln>
                  <a:noFill/>
                </a:ln>
                <a:solidFill>
                  <a:schemeClr val="tx1"/>
                </a:solidFill>
                <a:effectLst/>
                <a:latin typeface="Arial" pitchFamily="34" charset="0"/>
                <a:ea typeface="Times New Roman" pitchFamily="18" charset="0"/>
              </a:rPr>
              <a:t>.</a:t>
            </a:r>
            <a:endParaRPr kumimoji="0" lang="ru-RU" sz="2800" b="1"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35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Arial" pitchFamily="34" charset="0"/>
                <a:ea typeface="Times New Roman" pitchFamily="18" charset="0"/>
              </a:rPr>
              <a:t>Look at </a:t>
            </a:r>
            <a:r>
              <a:rPr kumimoji="0" lang="en-US" sz="2800" b="1" i="0" u="sng" strike="noStrike" cap="none" normalizeH="0" baseline="0" dirty="0" smtClean="0">
                <a:ln>
                  <a:noFill/>
                </a:ln>
                <a:solidFill>
                  <a:schemeClr val="tx1"/>
                </a:solidFill>
                <a:effectLst/>
                <a:latin typeface="Arial" pitchFamily="34" charset="0"/>
                <a:ea typeface="Times New Roman" pitchFamily="18" charset="0"/>
              </a:rPr>
              <a:t>the table</a:t>
            </a:r>
            <a:r>
              <a:rPr kumimoji="0" lang="en-US" sz="2800" b="1" i="0" u="none" strike="noStrike" cap="none" normalizeH="0" baseline="0" dirty="0" smtClean="0">
                <a:ln>
                  <a:noFill/>
                </a:ln>
                <a:solidFill>
                  <a:schemeClr val="tx1"/>
                </a:solidFill>
                <a:effectLst/>
                <a:latin typeface="Arial" pitchFamily="34" charset="0"/>
                <a:ea typeface="Times New Roman" pitchFamily="18" charset="0"/>
              </a:rPr>
              <a:t>, this is the end.</a:t>
            </a:r>
          </a:p>
        </p:txBody>
      </p:sp>
      <p:pic>
        <p:nvPicPr>
          <p:cNvPr id="4" name="Picture 3"/>
          <p:cNvPicPr>
            <a:picLocks noChangeAspect="1" noChangeArrowheads="1"/>
          </p:cNvPicPr>
          <p:nvPr/>
        </p:nvPicPr>
        <p:blipFill>
          <a:blip r:embed="rId3" cstate="print"/>
          <a:srcRect/>
          <a:stretch>
            <a:fillRect/>
          </a:stretch>
        </p:blipFill>
        <p:spPr bwMode="auto">
          <a:xfrm>
            <a:off x="7215206" y="571480"/>
            <a:ext cx="1000132" cy="1090662"/>
          </a:xfrm>
          <a:prstGeom prst="rect">
            <a:avLst/>
          </a:prstGeom>
          <a:noFill/>
          <a:ln w="9525">
            <a:noFill/>
            <a:miter lim="800000"/>
            <a:headEnd/>
            <a:tailEnd/>
          </a:ln>
          <a:effectLst/>
        </p:spPr>
      </p:pic>
      <p:pic>
        <p:nvPicPr>
          <p:cNvPr id="5" name="Picture 5"/>
          <p:cNvPicPr>
            <a:picLocks noChangeAspect="1" noChangeArrowheads="1"/>
          </p:cNvPicPr>
          <p:nvPr/>
        </p:nvPicPr>
        <p:blipFill>
          <a:blip r:embed="rId4" cstate="print"/>
          <a:srcRect/>
          <a:stretch>
            <a:fillRect/>
          </a:stretch>
        </p:blipFill>
        <p:spPr bwMode="auto">
          <a:xfrm>
            <a:off x="2500298" y="1571612"/>
            <a:ext cx="928694" cy="937454"/>
          </a:xfrm>
          <a:prstGeom prst="rect">
            <a:avLst/>
          </a:prstGeom>
          <a:noFill/>
          <a:ln w="9525">
            <a:noFill/>
            <a:miter lim="800000"/>
            <a:headEnd/>
            <a:tailEnd/>
          </a:ln>
          <a:effectLst/>
        </p:spPr>
      </p:pic>
      <p:pic>
        <p:nvPicPr>
          <p:cNvPr id="6" name="Picture 5"/>
          <p:cNvPicPr>
            <a:picLocks noChangeAspect="1" noChangeArrowheads="1"/>
          </p:cNvPicPr>
          <p:nvPr/>
        </p:nvPicPr>
        <p:blipFill>
          <a:blip r:embed="rId5" cstate="print"/>
          <a:srcRect/>
          <a:stretch>
            <a:fillRect/>
          </a:stretch>
        </p:blipFill>
        <p:spPr bwMode="auto">
          <a:xfrm>
            <a:off x="6786578" y="2071678"/>
            <a:ext cx="1285884" cy="897030"/>
          </a:xfrm>
          <a:prstGeom prst="rect">
            <a:avLst/>
          </a:prstGeom>
          <a:noFill/>
          <a:ln w="9525">
            <a:noFill/>
            <a:miter lim="800000"/>
            <a:headEnd/>
            <a:tailEnd/>
          </a:ln>
          <a:effectLst/>
        </p:spPr>
      </p:pic>
      <p:pic>
        <p:nvPicPr>
          <p:cNvPr id="7" name="Picture 4"/>
          <p:cNvPicPr>
            <a:picLocks noChangeAspect="1" noChangeArrowheads="1"/>
          </p:cNvPicPr>
          <p:nvPr/>
        </p:nvPicPr>
        <p:blipFill>
          <a:blip r:embed="rId6" cstate="print"/>
          <a:srcRect/>
          <a:stretch>
            <a:fillRect/>
          </a:stretch>
        </p:blipFill>
        <p:spPr bwMode="auto">
          <a:xfrm>
            <a:off x="3000364" y="3071810"/>
            <a:ext cx="928694" cy="935464"/>
          </a:xfrm>
          <a:prstGeom prst="rect">
            <a:avLst/>
          </a:prstGeom>
          <a:noFill/>
          <a:ln w="9525">
            <a:noFill/>
            <a:miter lim="800000"/>
            <a:headEnd/>
            <a:tailEnd/>
          </a:ln>
          <a:effectLst/>
        </p:spPr>
      </p:pic>
      <p:pic>
        <p:nvPicPr>
          <p:cNvPr id="8" name="Picture 3"/>
          <p:cNvPicPr>
            <a:picLocks noChangeAspect="1" noChangeArrowheads="1"/>
          </p:cNvPicPr>
          <p:nvPr/>
        </p:nvPicPr>
        <p:blipFill>
          <a:blip r:embed="rId7" cstate="print"/>
          <a:srcRect/>
          <a:stretch>
            <a:fillRect/>
          </a:stretch>
        </p:blipFill>
        <p:spPr bwMode="auto">
          <a:xfrm>
            <a:off x="8001024" y="3429000"/>
            <a:ext cx="928694" cy="1470294"/>
          </a:xfrm>
          <a:prstGeom prst="rect">
            <a:avLst/>
          </a:prstGeom>
          <a:noFill/>
          <a:ln w="9525">
            <a:noFill/>
            <a:miter lim="800000"/>
            <a:headEnd/>
            <a:tailEnd/>
          </a:ln>
          <a:effectLst/>
        </p:spPr>
      </p:pic>
      <p:pic>
        <p:nvPicPr>
          <p:cNvPr id="9" name="Picture 2"/>
          <p:cNvPicPr>
            <a:picLocks noChangeAspect="1" noChangeArrowheads="1"/>
          </p:cNvPicPr>
          <p:nvPr/>
        </p:nvPicPr>
        <p:blipFill>
          <a:blip r:embed="rId8" cstate="print"/>
          <a:srcRect/>
          <a:stretch>
            <a:fillRect/>
          </a:stretch>
        </p:blipFill>
        <p:spPr bwMode="auto">
          <a:xfrm>
            <a:off x="2643174" y="4500570"/>
            <a:ext cx="1253006" cy="1057224"/>
          </a:xfrm>
          <a:prstGeom prst="rect">
            <a:avLst/>
          </a:prstGeom>
          <a:noFill/>
          <a:ln w="9525">
            <a:noFill/>
            <a:miter lim="800000"/>
            <a:headEnd/>
            <a:tailEnd/>
          </a:ln>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571472" y="500042"/>
            <a:ext cx="7858180" cy="6247864"/>
          </a:xfrm>
          <a:prstGeom prst="rect">
            <a:avLst/>
          </a:prstGeom>
        </p:spPr>
        <p:txBody>
          <a:bodyPr wrap="square">
            <a:spAutoFit/>
          </a:bodyPr>
          <a:lstStyle/>
          <a:p>
            <a:pPr lvl="0" eaLnBrk="0" fontAlgn="base" hangingPunct="0">
              <a:lnSpc>
                <a:spcPct val="250000"/>
              </a:lnSpc>
              <a:spcBef>
                <a:spcPct val="0"/>
              </a:spcBef>
              <a:spcAft>
                <a:spcPct val="0"/>
              </a:spcAft>
            </a:pPr>
            <a:r>
              <a:rPr lang="en-US" sz="3200" b="1" dirty="0" smtClean="0">
                <a:latin typeface="Arial" pitchFamily="34" charset="0"/>
                <a:ea typeface="Times New Roman" pitchFamily="18" charset="0"/>
              </a:rPr>
              <a:t>I </a:t>
            </a:r>
            <a:r>
              <a:rPr lang="en-US" sz="3200" b="1" dirty="0" smtClean="0">
                <a:solidFill>
                  <a:srgbClr val="C00000"/>
                </a:solidFill>
                <a:latin typeface="Arial" pitchFamily="34" charset="0"/>
                <a:ea typeface="Times New Roman" pitchFamily="18" charset="0"/>
              </a:rPr>
              <a:t>look</a:t>
            </a:r>
            <a:r>
              <a:rPr lang="en-US" sz="3200" b="1" dirty="0" smtClean="0">
                <a:latin typeface="Arial" pitchFamily="34" charset="0"/>
                <a:ea typeface="Times New Roman" pitchFamily="18" charset="0"/>
              </a:rPr>
              <a:t> at </a:t>
            </a:r>
            <a:r>
              <a:rPr lang="en-US" sz="3200" b="1" u="sng" dirty="0" smtClean="0">
                <a:latin typeface="Arial" pitchFamily="34" charset="0"/>
                <a:ea typeface="Times New Roman" pitchFamily="18" charset="0"/>
              </a:rPr>
              <a:t>the window</a:t>
            </a:r>
            <a:r>
              <a:rPr lang="en-US" sz="3200" b="1" dirty="0" smtClean="0">
                <a:latin typeface="Arial" pitchFamily="34" charset="0"/>
                <a:ea typeface="Times New Roman" pitchFamily="18" charset="0"/>
              </a:rPr>
              <a:t>, I </a:t>
            </a:r>
            <a:r>
              <a:rPr lang="en-US" sz="3200" b="1" dirty="0" smtClean="0">
                <a:solidFill>
                  <a:srgbClr val="C00000"/>
                </a:solidFill>
                <a:latin typeface="Arial" pitchFamily="34" charset="0"/>
                <a:ea typeface="Times New Roman" pitchFamily="18" charset="0"/>
              </a:rPr>
              <a:t>open</a:t>
            </a:r>
            <a:r>
              <a:rPr lang="en-US" sz="3200" b="1" dirty="0" smtClean="0">
                <a:latin typeface="Arial" pitchFamily="34" charset="0"/>
                <a:ea typeface="Times New Roman" pitchFamily="18" charset="0"/>
              </a:rPr>
              <a:t> </a:t>
            </a:r>
            <a:r>
              <a:rPr lang="en-US" sz="3200" b="1" u="sng" dirty="0" smtClean="0">
                <a:latin typeface="Arial" pitchFamily="34" charset="0"/>
                <a:ea typeface="Times New Roman" pitchFamily="18" charset="0"/>
              </a:rPr>
              <a:t>the door</a:t>
            </a:r>
            <a:r>
              <a:rPr lang="en-US" sz="3200" b="1" dirty="0" smtClean="0">
                <a:latin typeface="Arial" pitchFamily="34" charset="0"/>
                <a:ea typeface="Times New Roman" pitchFamily="18" charset="0"/>
              </a:rPr>
              <a:t>,</a:t>
            </a:r>
            <a:endParaRPr lang="ru-RU" sz="3200" b="1" dirty="0" smtClean="0">
              <a:latin typeface="Arial" pitchFamily="34" charset="0"/>
            </a:endParaRPr>
          </a:p>
          <a:p>
            <a:pPr lvl="0" eaLnBrk="0" fontAlgn="base" hangingPunct="0">
              <a:lnSpc>
                <a:spcPct val="250000"/>
              </a:lnSpc>
              <a:spcBef>
                <a:spcPct val="0"/>
              </a:spcBef>
              <a:spcAft>
                <a:spcPct val="0"/>
              </a:spcAft>
            </a:pPr>
            <a:r>
              <a:rPr lang="en-US" sz="3200" b="1" dirty="0" smtClean="0">
                <a:latin typeface="Arial" pitchFamily="34" charset="0"/>
                <a:ea typeface="Times New Roman" pitchFamily="18" charset="0"/>
              </a:rPr>
              <a:t>I </a:t>
            </a:r>
            <a:r>
              <a:rPr lang="en-US" sz="3200" b="1" dirty="0" smtClean="0">
                <a:solidFill>
                  <a:srgbClr val="C00000"/>
                </a:solidFill>
                <a:latin typeface="Arial" pitchFamily="34" charset="0"/>
                <a:ea typeface="Times New Roman" pitchFamily="18" charset="0"/>
              </a:rPr>
              <a:t>sit</a:t>
            </a:r>
            <a:r>
              <a:rPr lang="en-US" sz="3200" b="1" dirty="0" smtClean="0">
                <a:latin typeface="Arial" pitchFamily="34" charset="0"/>
                <a:ea typeface="Times New Roman" pitchFamily="18" charset="0"/>
              </a:rPr>
              <a:t> on </a:t>
            </a:r>
            <a:r>
              <a:rPr lang="en-US" sz="3200" b="1" u="sng" dirty="0" smtClean="0">
                <a:latin typeface="Arial" pitchFamily="34" charset="0"/>
                <a:ea typeface="Times New Roman" pitchFamily="18" charset="0"/>
              </a:rPr>
              <a:t>the chair</a:t>
            </a:r>
            <a:r>
              <a:rPr lang="en-US" sz="3200" b="1" dirty="0" smtClean="0">
                <a:latin typeface="Arial" pitchFamily="34" charset="0"/>
                <a:ea typeface="Times New Roman" pitchFamily="18" charset="0"/>
              </a:rPr>
              <a:t>. I </a:t>
            </a:r>
            <a:r>
              <a:rPr lang="en-US" sz="3200" b="1" dirty="0" smtClean="0">
                <a:solidFill>
                  <a:srgbClr val="C00000"/>
                </a:solidFill>
                <a:latin typeface="Arial" pitchFamily="34" charset="0"/>
                <a:ea typeface="Times New Roman" pitchFamily="18" charset="0"/>
              </a:rPr>
              <a:t>jump</a:t>
            </a:r>
            <a:r>
              <a:rPr lang="en-US" sz="3200" b="1" dirty="0" smtClean="0">
                <a:latin typeface="Arial" pitchFamily="34" charset="0"/>
                <a:ea typeface="Times New Roman" pitchFamily="18" charset="0"/>
              </a:rPr>
              <a:t> on </a:t>
            </a:r>
            <a:r>
              <a:rPr lang="en-US" sz="3200" b="1" u="sng" dirty="0" smtClean="0">
                <a:latin typeface="Arial" pitchFamily="34" charset="0"/>
                <a:ea typeface="Times New Roman" pitchFamily="18" charset="0"/>
              </a:rPr>
              <a:t>the floor</a:t>
            </a:r>
            <a:r>
              <a:rPr lang="en-US" sz="3200" b="1" dirty="0" smtClean="0">
                <a:latin typeface="Arial" pitchFamily="34" charset="0"/>
                <a:ea typeface="Times New Roman" pitchFamily="18" charset="0"/>
              </a:rPr>
              <a:t>.</a:t>
            </a:r>
            <a:endParaRPr lang="ru-RU" sz="3200" b="1" dirty="0" smtClean="0">
              <a:latin typeface="Arial" pitchFamily="34" charset="0"/>
            </a:endParaRPr>
          </a:p>
          <a:p>
            <a:pPr lvl="0" eaLnBrk="0" fontAlgn="base" hangingPunct="0">
              <a:lnSpc>
                <a:spcPct val="250000"/>
              </a:lnSpc>
              <a:spcBef>
                <a:spcPct val="0"/>
              </a:spcBef>
              <a:spcAft>
                <a:spcPct val="0"/>
              </a:spcAft>
            </a:pPr>
            <a:r>
              <a:rPr lang="en-US" sz="3200" b="1" dirty="0" smtClean="0">
                <a:latin typeface="Arial" pitchFamily="34" charset="0"/>
                <a:ea typeface="Times New Roman" pitchFamily="18" charset="0"/>
              </a:rPr>
              <a:t>I </a:t>
            </a:r>
            <a:r>
              <a:rPr lang="en-US" sz="3200" b="1" dirty="0" smtClean="0">
                <a:solidFill>
                  <a:srgbClr val="C00000"/>
                </a:solidFill>
                <a:latin typeface="Arial" pitchFamily="34" charset="0"/>
                <a:ea typeface="Times New Roman" pitchFamily="18" charset="0"/>
              </a:rPr>
              <a:t>go</a:t>
            </a:r>
            <a:r>
              <a:rPr lang="en-US" sz="3200" b="1" dirty="0" smtClean="0">
                <a:latin typeface="Arial" pitchFamily="34" charset="0"/>
                <a:ea typeface="Times New Roman" pitchFamily="18" charset="0"/>
              </a:rPr>
              <a:t> to </a:t>
            </a:r>
            <a:r>
              <a:rPr lang="en-US" sz="3200" b="1" u="sng" dirty="0" smtClean="0">
                <a:latin typeface="Arial" pitchFamily="34" charset="0"/>
                <a:ea typeface="Times New Roman" pitchFamily="18" charset="0"/>
              </a:rPr>
              <a:t>the blackboard</a:t>
            </a:r>
            <a:r>
              <a:rPr lang="en-US" sz="3200" b="1" dirty="0" smtClean="0">
                <a:latin typeface="Arial" pitchFamily="34" charset="0"/>
                <a:ea typeface="Times New Roman" pitchFamily="18" charset="0"/>
              </a:rPr>
              <a:t>,</a:t>
            </a:r>
            <a:endParaRPr lang="ru-RU" sz="3200" b="1" dirty="0" smtClean="0">
              <a:latin typeface="Arial" pitchFamily="34" charset="0"/>
            </a:endParaRPr>
          </a:p>
          <a:p>
            <a:pPr lvl="0" eaLnBrk="0" fontAlgn="base" hangingPunct="0">
              <a:lnSpc>
                <a:spcPct val="250000"/>
              </a:lnSpc>
              <a:spcBef>
                <a:spcPct val="0"/>
              </a:spcBef>
              <a:spcAft>
                <a:spcPct val="0"/>
              </a:spcAft>
            </a:pPr>
            <a:r>
              <a:rPr lang="en-US" sz="3200" b="1" dirty="0" smtClean="0">
                <a:latin typeface="Arial" pitchFamily="34" charset="0"/>
                <a:ea typeface="Times New Roman" pitchFamily="18" charset="0"/>
              </a:rPr>
              <a:t>I </a:t>
            </a:r>
            <a:r>
              <a:rPr lang="en-US" sz="3200" b="1" dirty="0" smtClean="0">
                <a:solidFill>
                  <a:srgbClr val="C00000"/>
                </a:solidFill>
                <a:latin typeface="Arial" pitchFamily="34" charset="0"/>
                <a:ea typeface="Times New Roman" pitchFamily="18" charset="0"/>
              </a:rPr>
              <a:t>look</a:t>
            </a:r>
            <a:r>
              <a:rPr lang="en-US" sz="3200" b="1" dirty="0" smtClean="0">
                <a:latin typeface="Arial" pitchFamily="34" charset="0"/>
                <a:ea typeface="Times New Roman" pitchFamily="18" charset="0"/>
              </a:rPr>
              <a:t> at </a:t>
            </a:r>
            <a:r>
              <a:rPr lang="en-US" sz="3200" b="1" u="sng" dirty="0" smtClean="0">
                <a:latin typeface="Arial" pitchFamily="34" charset="0"/>
                <a:ea typeface="Times New Roman" pitchFamily="18" charset="0"/>
              </a:rPr>
              <a:t>the lamp</a:t>
            </a:r>
            <a:r>
              <a:rPr lang="en-US" sz="3200" b="1" dirty="0" smtClean="0">
                <a:latin typeface="Arial" pitchFamily="34" charset="0"/>
                <a:ea typeface="Times New Roman" pitchFamily="18" charset="0"/>
              </a:rPr>
              <a:t>, I </a:t>
            </a:r>
            <a:r>
              <a:rPr lang="en-US" sz="3200" b="1" dirty="0" smtClean="0">
                <a:solidFill>
                  <a:srgbClr val="C00000"/>
                </a:solidFill>
                <a:latin typeface="Arial" pitchFamily="34" charset="0"/>
                <a:ea typeface="Times New Roman" pitchFamily="18" charset="0"/>
              </a:rPr>
              <a:t>stay</a:t>
            </a:r>
            <a:r>
              <a:rPr lang="en-US" sz="3200" b="1" dirty="0" smtClean="0">
                <a:latin typeface="Arial" pitchFamily="34" charset="0"/>
                <a:ea typeface="Times New Roman" pitchFamily="18" charset="0"/>
              </a:rPr>
              <a:t> at </a:t>
            </a:r>
            <a:r>
              <a:rPr lang="en-US" sz="3200" b="1" u="sng" dirty="0" smtClean="0">
                <a:latin typeface="Arial" pitchFamily="34" charset="0"/>
                <a:ea typeface="Times New Roman" pitchFamily="18" charset="0"/>
              </a:rPr>
              <a:t>the table</a:t>
            </a:r>
            <a:endParaRPr lang="ru-RU" sz="3200" b="1" dirty="0" smtClean="0">
              <a:latin typeface="Arial" pitchFamily="34" charset="0"/>
            </a:endParaRPr>
          </a:p>
          <a:p>
            <a:pPr lvl="0" eaLnBrk="0" fontAlgn="base" hangingPunct="0">
              <a:lnSpc>
                <a:spcPct val="250000"/>
              </a:lnSpc>
              <a:spcBef>
                <a:spcPct val="0"/>
              </a:spcBef>
              <a:spcAft>
                <a:spcPct val="0"/>
              </a:spcAft>
            </a:pPr>
            <a:r>
              <a:rPr lang="en-US" sz="3200" b="1" dirty="0" smtClean="0">
                <a:latin typeface="Arial" pitchFamily="34" charset="0"/>
                <a:ea typeface="Times New Roman" pitchFamily="18" charset="0"/>
              </a:rPr>
              <a:t>And this is the end.</a:t>
            </a:r>
            <a:endParaRPr lang="en-US" sz="3200" b="1" dirty="0" smtClean="0">
              <a:latin typeface="Arial" pitchFamily="34" charset="0"/>
            </a:endParaRPr>
          </a:p>
        </p:txBody>
      </p:sp>
      <p:pic>
        <p:nvPicPr>
          <p:cNvPr id="7170" name="Picture 2"/>
          <p:cNvPicPr>
            <a:picLocks noChangeAspect="1" noChangeArrowheads="1"/>
          </p:cNvPicPr>
          <p:nvPr/>
        </p:nvPicPr>
        <p:blipFill>
          <a:blip r:embed="rId2" cstate="print"/>
          <a:srcRect/>
          <a:stretch>
            <a:fillRect/>
          </a:stretch>
        </p:blipFill>
        <p:spPr bwMode="auto">
          <a:xfrm>
            <a:off x="7572396" y="4572008"/>
            <a:ext cx="1253006" cy="1057224"/>
          </a:xfrm>
          <a:prstGeom prst="rect">
            <a:avLst/>
          </a:prstGeom>
          <a:noFill/>
          <a:ln w="9525">
            <a:noFill/>
            <a:miter lim="800000"/>
            <a:headEnd/>
            <a:tailEnd/>
          </a:ln>
          <a:effectLst/>
        </p:spPr>
      </p:pic>
      <p:pic>
        <p:nvPicPr>
          <p:cNvPr id="7171" name="Picture 3"/>
          <p:cNvPicPr>
            <a:picLocks noChangeAspect="1" noChangeArrowheads="1"/>
          </p:cNvPicPr>
          <p:nvPr/>
        </p:nvPicPr>
        <p:blipFill>
          <a:blip r:embed="rId3" cstate="print"/>
          <a:srcRect/>
          <a:stretch>
            <a:fillRect/>
          </a:stretch>
        </p:blipFill>
        <p:spPr bwMode="auto">
          <a:xfrm>
            <a:off x="4572000" y="5214950"/>
            <a:ext cx="928694" cy="1470294"/>
          </a:xfrm>
          <a:prstGeom prst="rect">
            <a:avLst/>
          </a:prstGeom>
          <a:noFill/>
          <a:ln w="9525">
            <a:noFill/>
            <a:miter lim="800000"/>
            <a:headEnd/>
            <a:tailEnd/>
          </a:ln>
          <a:effectLst/>
        </p:spPr>
      </p:pic>
      <p:cxnSp>
        <p:nvCxnSpPr>
          <p:cNvPr id="8" name="Прямая со стрелкой 7"/>
          <p:cNvCxnSpPr/>
          <p:nvPr/>
        </p:nvCxnSpPr>
        <p:spPr>
          <a:xfrm>
            <a:off x="3143240" y="5357826"/>
            <a:ext cx="1143008" cy="571504"/>
          </a:xfrm>
          <a:prstGeom prst="straightConnector1">
            <a:avLst/>
          </a:prstGeom>
          <a:ln w="53975">
            <a:tailEnd type="arrow"/>
          </a:ln>
        </p:spPr>
        <p:style>
          <a:lnRef idx="1">
            <a:schemeClr val="accent1"/>
          </a:lnRef>
          <a:fillRef idx="0">
            <a:schemeClr val="accent1"/>
          </a:fillRef>
          <a:effectRef idx="0">
            <a:schemeClr val="accent1"/>
          </a:effectRef>
          <a:fontRef idx="minor">
            <a:schemeClr val="tx1"/>
          </a:fontRef>
        </p:style>
      </p:cxnSp>
      <p:pic>
        <p:nvPicPr>
          <p:cNvPr id="7172" name="Picture 4"/>
          <p:cNvPicPr>
            <a:picLocks noChangeAspect="1" noChangeArrowheads="1"/>
          </p:cNvPicPr>
          <p:nvPr/>
        </p:nvPicPr>
        <p:blipFill>
          <a:blip r:embed="rId4" cstate="print"/>
          <a:srcRect/>
          <a:stretch>
            <a:fillRect/>
          </a:stretch>
        </p:blipFill>
        <p:spPr bwMode="auto">
          <a:xfrm>
            <a:off x="5143504" y="2928934"/>
            <a:ext cx="1643074" cy="1655050"/>
          </a:xfrm>
          <a:prstGeom prst="rect">
            <a:avLst/>
          </a:prstGeom>
          <a:noFill/>
          <a:ln w="9525">
            <a:noFill/>
            <a:miter lim="800000"/>
            <a:headEnd/>
            <a:tailEnd/>
          </a:ln>
          <a:effectLst/>
        </p:spPr>
      </p:pic>
      <p:pic>
        <p:nvPicPr>
          <p:cNvPr id="10" name="Picture 2"/>
          <p:cNvPicPr>
            <a:picLocks noChangeAspect="1" noChangeArrowheads="1"/>
          </p:cNvPicPr>
          <p:nvPr/>
        </p:nvPicPr>
        <p:blipFill>
          <a:blip r:embed="rId5" cstate="print"/>
          <a:srcRect/>
          <a:stretch>
            <a:fillRect/>
          </a:stretch>
        </p:blipFill>
        <p:spPr bwMode="auto">
          <a:xfrm>
            <a:off x="3143240" y="81992"/>
            <a:ext cx="1071570" cy="992240"/>
          </a:xfrm>
          <a:prstGeom prst="rect">
            <a:avLst/>
          </a:prstGeom>
          <a:noFill/>
          <a:ln w="9525">
            <a:noFill/>
            <a:miter lim="800000"/>
            <a:headEnd/>
            <a:tailEnd/>
          </a:ln>
          <a:effectLst/>
        </p:spPr>
      </p:pic>
      <p:pic>
        <p:nvPicPr>
          <p:cNvPr id="11" name="Picture 3"/>
          <p:cNvPicPr>
            <a:picLocks noChangeAspect="1" noChangeArrowheads="1"/>
          </p:cNvPicPr>
          <p:nvPr/>
        </p:nvPicPr>
        <p:blipFill>
          <a:blip r:embed="rId6" cstate="print"/>
          <a:srcRect/>
          <a:stretch>
            <a:fillRect/>
          </a:stretch>
        </p:blipFill>
        <p:spPr bwMode="auto">
          <a:xfrm>
            <a:off x="7858148" y="357166"/>
            <a:ext cx="1000132" cy="1090662"/>
          </a:xfrm>
          <a:prstGeom prst="rect">
            <a:avLst/>
          </a:prstGeom>
          <a:noFill/>
          <a:ln w="9525">
            <a:noFill/>
            <a:miter lim="800000"/>
            <a:headEnd/>
            <a:tailEnd/>
          </a:ln>
          <a:effectLst/>
        </p:spPr>
      </p:pic>
      <p:pic>
        <p:nvPicPr>
          <p:cNvPr id="12" name="Picture 5"/>
          <p:cNvPicPr>
            <a:picLocks noChangeAspect="1" noChangeArrowheads="1"/>
          </p:cNvPicPr>
          <p:nvPr/>
        </p:nvPicPr>
        <p:blipFill>
          <a:blip r:embed="rId7" cstate="print"/>
          <a:srcRect/>
          <a:stretch>
            <a:fillRect/>
          </a:stretch>
        </p:blipFill>
        <p:spPr bwMode="auto">
          <a:xfrm>
            <a:off x="7643834" y="1908022"/>
            <a:ext cx="1285884" cy="897030"/>
          </a:xfrm>
          <a:prstGeom prst="rect">
            <a:avLst/>
          </a:prstGeom>
          <a:noFill/>
          <a:ln w="9525">
            <a:noFill/>
            <a:miter lim="800000"/>
            <a:headEnd/>
            <a:tailEnd/>
          </a:ln>
          <a:effectLst/>
        </p:spPr>
      </p:pic>
      <p:pic>
        <p:nvPicPr>
          <p:cNvPr id="7173" name="Picture 5"/>
          <p:cNvPicPr>
            <a:picLocks noChangeAspect="1" noChangeArrowheads="1"/>
          </p:cNvPicPr>
          <p:nvPr/>
        </p:nvPicPr>
        <p:blipFill>
          <a:blip r:embed="rId8" cstate="print"/>
          <a:srcRect/>
          <a:stretch>
            <a:fillRect/>
          </a:stretch>
        </p:blipFill>
        <p:spPr bwMode="auto">
          <a:xfrm>
            <a:off x="3000364" y="1643050"/>
            <a:ext cx="642942" cy="649007"/>
          </a:xfrm>
          <a:prstGeom prst="rect">
            <a:avLst/>
          </a:prstGeom>
          <a:noFill/>
          <a:ln w="9525">
            <a:noFill/>
            <a:miter lim="800000"/>
            <a:headEnd/>
            <a:tailEnd/>
          </a:ln>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1"/>
          <p:cNvSpPr>
            <a:spLocks noChangeArrowheads="1"/>
          </p:cNvSpPr>
          <p:nvPr/>
        </p:nvSpPr>
        <p:spPr bwMode="auto">
          <a:xfrm>
            <a:off x="500034" y="317412"/>
            <a:ext cx="7072362"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sz="32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Stand up, sit down</a:t>
            </a:r>
            <a:endParaRPr kumimoji="0" lang="ru-RU" sz="3200" b="1" i="0" u="none" strike="noStrike" cap="none" normalizeH="0" baseline="0" dirty="0" smtClean="0">
              <a:ln>
                <a:noFill/>
              </a:ln>
              <a:solidFill>
                <a:schemeClr val="tx1"/>
              </a:solidFill>
              <a:effectLst/>
              <a:latin typeface="Arial" pitchFamily="34" charset="0"/>
            </a:endParaRPr>
          </a:p>
          <a:p>
            <a:pPr marL="0" marR="0" lvl="0" indent="0" algn="ctr" defTabSz="914400" rtl="0" eaLnBrk="0" fontAlgn="base" latinLnBrk="0" hangingPunct="0">
              <a:lnSpc>
                <a:spcPct val="150000"/>
              </a:lnSpc>
              <a:spcBef>
                <a:spcPct val="0"/>
              </a:spcBef>
              <a:spcAft>
                <a:spcPct val="0"/>
              </a:spcAft>
              <a:buClrTx/>
              <a:buSzTx/>
              <a:buFontTx/>
              <a:buNone/>
              <a:tabLst/>
            </a:pPr>
            <a:r>
              <a:rPr kumimoji="0" lang="ru-RU" sz="3200" b="1"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Clap</a:t>
            </a:r>
            <a:r>
              <a:rPr kumimoji="0" lang="ru-RU" sz="32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ru-RU" sz="3200" b="1"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clap</a:t>
            </a:r>
            <a:r>
              <a:rPr kumimoji="0" lang="ru-RU" sz="32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ru-RU" sz="3200" b="1"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clap</a:t>
            </a:r>
            <a:r>
              <a:rPr kumimoji="0" lang="ru-RU" sz="32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a:t>
            </a:r>
            <a:endParaRPr kumimoji="0" lang="ru-RU" sz="3200" b="1" i="0" u="none" strike="noStrike" cap="none" normalizeH="0" baseline="0" dirty="0" smtClean="0">
              <a:ln>
                <a:noFill/>
              </a:ln>
              <a:solidFill>
                <a:schemeClr val="tx1"/>
              </a:solidFill>
              <a:effectLst/>
              <a:latin typeface="Arial" pitchFamily="34" charset="0"/>
            </a:endParaRPr>
          </a:p>
          <a:p>
            <a:pPr marL="0" marR="0" lvl="0" indent="0" algn="ctr" defTabSz="914400" rtl="0" eaLnBrk="0" fontAlgn="base" latinLnBrk="0" hangingPunct="0">
              <a:lnSpc>
                <a:spcPct val="150000"/>
              </a:lnSpc>
              <a:spcBef>
                <a:spcPct val="0"/>
              </a:spcBef>
              <a:spcAft>
                <a:spcPct val="0"/>
              </a:spcAft>
              <a:buClrTx/>
              <a:buSzTx/>
              <a:buFontTx/>
              <a:buNone/>
              <a:tabLst/>
            </a:pPr>
            <a:r>
              <a:rPr kumimoji="0" lang="ru-RU" sz="3200" b="1"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Point</a:t>
            </a:r>
            <a:r>
              <a:rPr kumimoji="0" lang="ru-RU" sz="32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ru-RU" sz="3200" b="1"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to</a:t>
            </a:r>
            <a:r>
              <a:rPr kumimoji="0" lang="ru-RU" sz="32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ru-RU" sz="3200" b="1"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the</a:t>
            </a:r>
            <a:r>
              <a:rPr kumimoji="0" lang="ru-RU" sz="32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ru-RU" sz="3200" b="1" i="0" strike="noStrike" cap="none" normalizeH="0" baseline="0" dirty="0" err="1" smtClean="0">
                <a:ln>
                  <a:noFill/>
                </a:ln>
                <a:solidFill>
                  <a:srgbClr val="C00000"/>
                </a:solidFill>
                <a:effectLst/>
                <a:latin typeface="Calibri" pitchFamily="34" charset="0"/>
                <a:ea typeface="Times New Roman" pitchFamily="18" charset="0"/>
                <a:cs typeface="Times New Roman" pitchFamily="18" charset="0"/>
              </a:rPr>
              <a:t>window</a:t>
            </a:r>
            <a:r>
              <a:rPr kumimoji="0" lang="ru-RU" sz="32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a:t>
            </a:r>
            <a:r>
              <a:rPr kumimoji="0" lang="ru-RU" sz="3200" b="1" i="1"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endParaRPr kumimoji="0" lang="ru-RU" sz="3200" b="1" i="0" u="none" strike="noStrike" cap="none" normalizeH="0" baseline="0" dirty="0" smtClean="0">
              <a:ln>
                <a:noFill/>
              </a:ln>
              <a:solidFill>
                <a:schemeClr val="tx1"/>
              </a:solidFill>
              <a:effectLst/>
              <a:latin typeface="Arial" pitchFamily="34" charset="0"/>
            </a:endParaRPr>
          </a:p>
          <a:p>
            <a:pPr marL="0" marR="0" lvl="0" indent="0" algn="ctr" defTabSz="914400" rtl="0" eaLnBrk="0" fontAlgn="base" latinLnBrk="0" hangingPunct="0">
              <a:lnSpc>
                <a:spcPct val="150000"/>
              </a:lnSpc>
              <a:spcBef>
                <a:spcPct val="0"/>
              </a:spcBef>
              <a:spcAft>
                <a:spcPct val="0"/>
              </a:spcAft>
              <a:buClrTx/>
              <a:buSzTx/>
              <a:buFontTx/>
              <a:buNone/>
              <a:tabLst/>
            </a:pPr>
            <a:r>
              <a:rPr kumimoji="0" lang="ru-RU" sz="3200" b="1"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Point</a:t>
            </a:r>
            <a:r>
              <a:rPr kumimoji="0" lang="ru-RU" sz="32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ru-RU" sz="3200" b="1"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to</a:t>
            </a:r>
            <a:r>
              <a:rPr kumimoji="0" lang="ru-RU" sz="32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ru-RU" sz="3200" b="1"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the</a:t>
            </a:r>
            <a:r>
              <a:rPr kumimoji="0" lang="ru-RU" sz="32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ru-RU" sz="3200" b="1" i="0" u="none" strike="noStrike" cap="none" normalizeH="0" baseline="0" dirty="0" err="1" smtClean="0">
                <a:ln>
                  <a:noFill/>
                </a:ln>
                <a:solidFill>
                  <a:srgbClr val="C00000"/>
                </a:solidFill>
                <a:effectLst/>
                <a:latin typeface="Calibri" pitchFamily="34" charset="0"/>
                <a:ea typeface="Times New Roman" pitchFamily="18" charset="0"/>
                <a:cs typeface="Times New Roman" pitchFamily="18" charset="0"/>
              </a:rPr>
              <a:t>door</a:t>
            </a:r>
            <a:r>
              <a:rPr kumimoji="0" lang="ru-RU" sz="32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endParaRPr kumimoji="0" lang="ru-RU" sz="3200" b="1" i="0" u="none" strike="noStrike" cap="none" normalizeH="0" baseline="0" dirty="0" smtClean="0">
              <a:ln>
                <a:noFill/>
              </a:ln>
              <a:solidFill>
                <a:schemeClr val="tx1"/>
              </a:solidFill>
              <a:effectLst/>
              <a:latin typeface="Arial" pitchFamily="34" charset="0"/>
            </a:endParaRPr>
          </a:p>
          <a:p>
            <a:pPr marL="0" marR="0" lvl="0" indent="0" algn="ctr" defTabSz="914400" rtl="0" eaLnBrk="0" fontAlgn="base" latinLnBrk="0" hangingPunct="0">
              <a:lnSpc>
                <a:spcPct val="150000"/>
              </a:lnSpc>
              <a:spcBef>
                <a:spcPct val="0"/>
              </a:spcBef>
              <a:spcAft>
                <a:spcPct val="0"/>
              </a:spcAft>
              <a:buClrTx/>
              <a:buSzTx/>
              <a:buFontTx/>
              <a:buNone/>
              <a:tabLst/>
            </a:pPr>
            <a:r>
              <a:rPr kumimoji="0" lang="ru-RU" sz="3200" b="1"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Point</a:t>
            </a:r>
            <a:r>
              <a:rPr kumimoji="0" lang="ru-RU" sz="32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ru-RU" sz="3200" b="1"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to</a:t>
            </a:r>
            <a:r>
              <a:rPr kumimoji="0" lang="ru-RU" sz="32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ru-RU" sz="3200" b="1"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the</a:t>
            </a:r>
            <a:r>
              <a:rPr kumimoji="0" lang="ru-RU" sz="3200" b="1" i="0" u="none" strike="noStrike" cap="none" normalizeH="0" baseline="0" dirty="0" smtClean="0">
                <a:ln>
                  <a:noFill/>
                </a:ln>
                <a:solidFill>
                  <a:srgbClr val="C00000"/>
                </a:solidFill>
                <a:effectLst/>
                <a:latin typeface="Calibri" pitchFamily="34" charset="0"/>
                <a:ea typeface="Times New Roman" pitchFamily="18" charset="0"/>
                <a:cs typeface="Times New Roman" pitchFamily="18" charset="0"/>
              </a:rPr>
              <a:t> </a:t>
            </a:r>
            <a:r>
              <a:rPr kumimoji="0" lang="ru-RU" sz="3200" b="1" i="0" u="none" strike="noStrike" cap="none" normalizeH="0" baseline="0" dirty="0" err="1" smtClean="0">
                <a:ln>
                  <a:noFill/>
                </a:ln>
                <a:solidFill>
                  <a:srgbClr val="C00000"/>
                </a:solidFill>
                <a:effectLst/>
                <a:latin typeface="Calibri" pitchFamily="34" charset="0"/>
                <a:ea typeface="Times New Roman" pitchFamily="18" charset="0"/>
                <a:cs typeface="Times New Roman" pitchFamily="18" charset="0"/>
              </a:rPr>
              <a:t>board</a:t>
            </a:r>
            <a:r>
              <a:rPr kumimoji="0" lang="ru-RU" sz="32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endParaRPr kumimoji="0" lang="ru-RU" sz="3200" b="1" i="0" u="none" strike="noStrike" cap="none" normalizeH="0" baseline="0" dirty="0" smtClean="0">
              <a:ln>
                <a:noFill/>
              </a:ln>
              <a:solidFill>
                <a:schemeClr val="tx1"/>
              </a:solidFill>
              <a:effectLst/>
              <a:latin typeface="Arial" pitchFamily="34" charset="0"/>
            </a:endParaRPr>
          </a:p>
          <a:p>
            <a:pPr marL="0" marR="0" lvl="0" indent="0" algn="ctr" defTabSz="914400" rtl="0" eaLnBrk="0" fontAlgn="base" latinLnBrk="0" hangingPunct="0">
              <a:lnSpc>
                <a:spcPct val="150000"/>
              </a:lnSpc>
              <a:spcBef>
                <a:spcPct val="0"/>
              </a:spcBef>
              <a:spcAft>
                <a:spcPct val="0"/>
              </a:spcAft>
              <a:buClrTx/>
              <a:buSzTx/>
              <a:buFontTx/>
              <a:buNone/>
              <a:tabLst/>
            </a:pPr>
            <a:r>
              <a:rPr kumimoji="0" lang="ru-RU" sz="3200" b="1"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Point</a:t>
            </a:r>
            <a:r>
              <a:rPr kumimoji="0" lang="ru-RU" sz="32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ru-RU" sz="3200" b="1"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to</a:t>
            </a:r>
            <a:r>
              <a:rPr kumimoji="0" lang="ru-RU" sz="32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ru-RU" sz="3200" b="1"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the</a:t>
            </a:r>
            <a:r>
              <a:rPr kumimoji="0" lang="ru-RU" sz="32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ru-RU" sz="3200" b="1" i="0" u="none" strike="noStrike" cap="none" normalizeH="0" baseline="0" dirty="0" err="1" smtClean="0">
                <a:ln>
                  <a:noFill/>
                </a:ln>
                <a:solidFill>
                  <a:srgbClr val="C00000"/>
                </a:solidFill>
                <a:effectLst/>
                <a:latin typeface="Calibri" pitchFamily="34" charset="0"/>
                <a:ea typeface="Times New Roman" pitchFamily="18" charset="0"/>
                <a:cs typeface="Times New Roman" pitchFamily="18" charset="0"/>
              </a:rPr>
              <a:t>floor</a:t>
            </a:r>
            <a:r>
              <a:rPr kumimoji="0" lang="ru-RU" sz="32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endParaRPr kumimoji="0" lang="ru-RU" sz="3200" b="1" i="0" u="none" strike="noStrike" cap="none" normalizeH="0" baseline="0" dirty="0" smtClean="0">
              <a:ln>
                <a:noFill/>
              </a:ln>
              <a:solidFill>
                <a:schemeClr val="tx1"/>
              </a:solidFill>
              <a:effectLst/>
              <a:latin typeface="Arial" pitchFamily="34" charset="0"/>
            </a:endParaRPr>
          </a:p>
          <a:p>
            <a:pPr marL="0" marR="0" lvl="0" indent="0" algn="ctr" defTabSz="914400" rtl="0" eaLnBrk="0" fontAlgn="base" latinLnBrk="0" hangingPunct="0">
              <a:lnSpc>
                <a:spcPct val="150000"/>
              </a:lnSpc>
              <a:spcBef>
                <a:spcPct val="0"/>
              </a:spcBef>
              <a:spcAft>
                <a:spcPct val="0"/>
              </a:spcAft>
              <a:buClrTx/>
              <a:buSzTx/>
              <a:buFontTx/>
              <a:buNone/>
              <a:tabLst/>
            </a:pPr>
            <a:r>
              <a:rPr kumimoji="0" lang="en-US" sz="32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Stand up, sit down </a:t>
            </a:r>
            <a:endParaRPr kumimoji="0" lang="ru-RU" sz="3200" b="1" i="0" u="none" strike="noStrike" cap="none" normalizeH="0" baseline="0" dirty="0" smtClean="0">
              <a:ln>
                <a:noFill/>
              </a:ln>
              <a:solidFill>
                <a:schemeClr val="tx1"/>
              </a:solidFill>
              <a:effectLst/>
              <a:latin typeface="Arial" pitchFamily="34" charset="0"/>
            </a:endParaRPr>
          </a:p>
          <a:p>
            <a:pPr marL="0" marR="0" lvl="0" indent="0" algn="ctr" defTabSz="914400" rtl="0" eaLnBrk="0" fontAlgn="base" latinLnBrk="0" hangingPunct="0">
              <a:lnSpc>
                <a:spcPct val="150000"/>
              </a:lnSpc>
              <a:spcBef>
                <a:spcPct val="0"/>
              </a:spcBef>
              <a:spcAft>
                <a:spcPct val="0"/>
              </a:spcAft>
              <a:buClrTx/>
              <a:buSzTx/>
              <a:buFontTx/>
              <a:buNone/>
              <a:tabLst/>
            </a:pPr>
            <a:r>
              <a:rPr kumimoji="0" lang="ru-RU" sz="3200" b="1"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Clap</a:t>
            </a:r>
            <a:r>
              <a:rPr kumimoji="0" lang="ru-RU" sz="32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ru-RU" sz="3200" b="1"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clap</a:t>
            </a:r>
            <a:r>
              <a:rPr kumimoji="0" lang="ru-RU" sz="32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ru-RU" sz="3200" b="1"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clap</a:t>
            </a:r>
            <a:r>
              <a:rPr kumimoji="0" lang="ru-RU" sz="32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a:t>
            </a:r>
            <a:r>
              <a:rPr kumimoji="0" lang="ru-RU" sz="3200" b="1" i="1"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endParaRPr kumimoji="0" lang="ru-RU" sz="3200" b="1" i="0" u="none" strike="noStrike" cap="none" normalizeH="0" baseline="0" dirty="0" smtClean="0">
              <a:ln>
                <a:noFill/>
              </a:ln>
              <a:solidFill>
                <a:schemeClr val="tx1"/>
              </a:solidFill>
              <a:effectLst/>
              <a:latin typeface="Arial" pitchFamily="34" charset="0"/>
            </a:endParaRPr>
          </a:p>
        </p:txBody>
      </p:sp>
      <p:pic>
        <p:nvPicPr>
          <p:cNvPr id="6146" name="Picture 2"/>
          <p:cNvPicPr>
            <a:picLocks noChangeAspect="1" noChangeArrowheads="1"/>
          </p:cNvPicPr>
          <p:nvPr/>
        </p:nvPicPr>
        <p:blipFill>
          <a:blip r:embed="rId2" cstate="print"/>
          <a:srcRect/>
          <a:stretch>
            <a:fillRect/>
          </a:stretch>
        </p:blipFill>
        <p:spPr bwMode="auto">
          <a:xfrm>
            <a:off x="5857884" y="1285860"/>
            <a:ext cx="1143008" cy="1058389"/>
          </a:xfrm>
          <a:prstGeom prst="rect">
            <a:avLst/>
          </a:prstGeom>
          <a:noFill/>
          <a:ln w="9525">
            <a:noFill/>
            <a:miter lim="800000"/>
            <a:headEnd/>
            <a:tailEnd/>
          </a:ln>
          <a:effectLst/>
        </p:spPr>
      </p:pic>
      <p:pic>
        <p:nvPicPr>
          <p:cNvPr id="6147" name="Picture 3"/>
          <p:cNvPicPr>
            <a:picLocks noChangeAspect="1" noChangeArrowheads="1"/>
          </p:cNvPicPr>
          <p:nvPr/>
        </p:nvPicPr>
        <p:blipFill>
          <a:blip r:embed="rId3" cstate="print"/>
          <a:srcRect/>
          <a:stretch>
            <a:fillRect/>
          </a:stretch>
        </p:blipFill>
        <p:spPr bwMode="auto">
          <a:xfrm>
            <a:off x="5572132" y="2571744"/>
            <a:ext cx="799156" cy="871494"/>
          </a:xfrm>
          <a:prstGeom prst="rect">
            <a:avLst/>
          </a:prstGeom>
          <a:noFill/>
          <a:ln w="9525">
            <a:noFill/>
            <a:miter lim="800000"/>
            <a:headEnd/>
            <a:tailEnd/>
          </a:ln>
          <a:effectLst/>
        </p:spPr>
      </p:pic>
      <p:pic>
        <p:nvPicPr>
          <p:cNvPr id="6148" name="Picture 4"/>
          <p:cNvPicPr>
            <a:picLocks noChangeAspect="1" noChangeArrowheads="1"/>
          </p:cNvPicPr>
          <p:nvPr/>
        </p:nvPicPr>
        <p:blipFill>
          <a:blip r:embed="rId4" cstate="print"/>
          <a:srcRect/>
          <a:stretch>
            <a:fillRect/>
          </a:stretch>
        </p:blipFill>
        <p:spPr bwMode="auto">
          <a:xfrm>
            <a:off x="5643570" y="3571876"/>
            <a:ext cx="1214446" cy="803763"/>
          </a:xfrm>
          <a:prstGeom prst="rect">
            <a:avLst/>
          </a:prstGeom>
          <a:noFill/>
          <a:ln w="9525">
            <a:noFill/>
            <a:miter lim="800000"/>
            <a:headEnd/>
            <a:tailEnd/>
          </a:ln>
          <a:effectLst/>
        </p:spPr>
      </p:pic>
      <p:pic>
        <p:nvPicPr>
          <p:cNvPr id="6149" name="Picture 5"/>
          <p:cNvPicPr>
            <a:picLocks noChangeAspect="1" noChangeArrowheads="1"/>
          </p:cNvPicPr>
          <p:nvPr/>
        </p:nvPicPr>
        <p:blipFill>
          <a:blip r:embed="rId5" cstate="print"/>
          <a:srcRect/>
          <a:stretch>
            <a:fillRect/>
          </a:stretch>
        </p:blipFill>
        <p:spPr bwMode="auto">
          <a:xfrm>
            <a:off x="5786446" y="4714884"/>
            <a:ext cx="1153691" cy="804812"/>
          </a:xfrm>
          <a:prstGeom prst="rect">
            <a:avLst/>
          </a:prstGeom>
          <a:noFill/>
          <a:ln w="9525">
            <a:noFill/>
            <a:miter lim="800000"/>
            <a:headEnd/>
            <a:tailEnd/>
          </a:ln>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1"/>
          <p:cNvSpPr>
            <a:spLocks noChangeArrowheads="1"/>
          </p:cNvSpPr>
          <p:nvPr/>
        </p:nvSpPr>
        <p:spPr bwMode="auto">
          <a:xfrm>
            <a:off x="428596" y="500042"/>
            <a:ext cx="8001056" cy="40010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ru-RU" sz="3200" b="1"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Pick</a:t>
            </a:r>
            <a:r>
              <a:rPr kumimoji="0" lang="ru-RU" sz="32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ru-RU" sz="3200" b="1"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up</a:t>
            </a:r>
            <a:r>
              <a:rPr kumimoji="0" lang="ru-RU" sz="32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ru-RU" sz="3200" b="1"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put</a:t>
            </a:r>
            <a:r>
              <a:rPr kumimoji="0" lang="ru-RU" sz="32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ru-RU" sz="3200" b="1"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down</a:t>
            </a:r>
            <a:r>
              <a:rPr kumimoji="0" lang="ru-RU" sz="32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ru-RU" sz="3200" b="1"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stand</a:t>
            </a:r>
            <a:r>
              <a:rPr kumimoji="0" lang="ru-RU" sz="32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ru-RU" sz="3200" b="1"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up</a:t>
            </a:r>
            <a:r>
              <a:rPr kumimoji="0" lang="ru-RU" sz="32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ru-RU" sz="3200" b="1"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turn</a:t>
            </a:r>
            <a:r>
              <a:rPr kumimoji="0" lang="ru-RU" sz="32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ru-RU" sz="3200" b="1"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around</a:t>
            </a:r>
            <a:r>
              <a:rPr kumimoji="0" lang="ru-RU" sz="32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a:t>
            </a:r>
            <a:endParaRPr kumimoji="0" lang="ru-RU" sz="3200" b="1"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sz="32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Clap left, clap right, clap up, clap down.</a:t>
            </a:r>
            <a:endParaRPr kumimoji="0" lang="ru-RU" sz="3200" b="1"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sz="32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Look left, look right, look up, look down.</a:t>
            </a:r>
            <a:endParaRPr kumimoji="0" lang="ru-RU" sz="3200" b="1"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sz="32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Turn around, sit down, touch something</a:t>
            </a:r>
            <a:r>
              <a:rPr kumimoji="0" lang="en-US" sz="3200" b="1" i="0" u="none" strike="noStrike" cap="none" normalizeH="0" baseline="0" dirty="0" smtClean="0">
                <a:ln>
                  <a:noFill/>
                </a:ln>
                <a:solidFill>
                  <a:schemeClr val="accent6">
                    <a:lumMod val="50000"/>
                  </a:schemeClr>
                </a:solidFill>
                <a:effectLst/>
                <a:latin typeface="Calibri" pitchFamily="34" charset="0"/>
                <a:ea typeface="Times New Roman" pitchFamily="18" charset="0"/>
                <a:cs typeface="Times New Roman" pitchFamily="18" charset="0"/>
              </a:rPr>
              <a:t> </a:t>
            </a:r>
            <a:r>
              <a:rPr kumimoji="0" lang="en-US" sz="3200" b="1" i="1" u="none" strike="noStrike" cap="none" normalizeH="0" baseline="0" dirty="0" smtClean="0">
                <a:ln>
                  <a:noFill/>
                </a:ln>
                <a:solidFill>
                  <a:schemeClr val="accent6">
                    <a:lumMod val="50000"/>
                  </a:schemeClr>
                </a:solidFill>
                <a:effectLst/>
                <a:latin typeface="Calibri" pitchFamily="34" charset="0"/>
                <a:ea typeface="Times New Roman" pitchFamily="18" charset="0"/>
                <a:cs typeface="Times New Roman" pitchFamily="18" charset="0"/>
              </a:rPr>
              <a:t>brown</a:t>
            </a:r>
            <a:r>
              <a:rPr kumimoji="0" lang="en-US" sz="32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a:t>
            </a:r>
            <a:endParaRPr kumimoji="0" lang="ru-RU" sz="3200" b="1"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a:t>
            </a:r>
            <a:endParaRPr kumimoji="0" lang="ru-RU" sz="1800" b="1" i="0" u="none" strike="noStrike" cap="none" normalizeH="0" baseline="0" dirty="0" smtClean="0">
              <a:ln>
                <a:noFill/>
              </a:ln>
              <a:solidFill>
                <a:schemeClr val="tx1"/>
              </a:solidFill>
              <a:effectLst/>
              <a:latin typeface="Arial" pitchFamily="34" charset="0"/>
            </a:endParaRPr>
          </a:p>
        </p:txBody>
      </p:sp>
      <p:sp>
        <p:nvSpPr>
          <p:cNvPr id="5" name="Скругленный прямоугольник 4"/>
          <p:cNvSpPr/>
          <p:nvPr/>
        </p:nvSpPr>
        <p:spPr>
          <a:xfrm>
            <a:off x="357158" y="4786322"/>
            <a:ext cx="1214446" cy="7143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smtClean="0">
                <a:solidFill>
                  <a:srgbClr val="FF0000"/>
                </a:solidFill>
              </a:rPr>
              <a:t>red</a:t>
            </a:r>
            <a:endParaRPr lang="ru-RU" sz="4000" b="1" dirty="0">
              <a:solidFill>
                <a:srgbClr val="FF0000"/>
              </a:solidFill>
            </a:endParaRPr>
          </a:p>
        </p:txBody>
      </p:sp>
      <p:sp>
        <p:nvSpPr>
          <p:cNvPr id="6" name="Скругленный прямоугольник 5"/>
          <p:cNvSpPr/>
          <p:nvPr/>
        </p:nvSpPr>
        <p:spPr>
          <a:xfrm>
            <a:off x="1785918" y="4786322"/>
            <a:ext cx="1714512" cy="7143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smtClean="0">
                <a:solidFill>
                  <a:schemeClr val="tx1"/>
                </a:solidFill>
              </a:rPr>
              <a:t>black</a:t>
            </a:r>
            <a:endParaRPr lang="ru-RU" sz="4000" b="1" dirty="0">
              <a:solidFill>
                <a:schemeClr val="tx1"/>
              </a:solidFill>
            </a:endParaRPr>
          </a:p>
        </p:txBody>
      </p:sp>
      <p:sp>
        <p:nvSpPr>
          <p:cNvPr id="7" name="Скругленный прямоугольник 6"/>
          <p:cNvSpPr/>
          <p:nvPr/>
        </p:nvSpPr>
        <p:spPr>
          <a:xfrm>
            <a:off x="3643306" y="4786322"/>
            <a:ext cx="1714512" cy="7143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smtClean="0">
                <a:solidFill>
                  <a:srgbClr val="00B050"/>
                </a:solidFill>
              </a:rPr>
              <a:t>green</a:t>
            </a:r>
            <a:endParaRPr lang="ru-RU" sz="4000" b="1" dirty="0">
              <a:solidFill>
                <a:srgbClr val="00B050"/>
              </a:solidFill>
            </a:endParaRPr>
          </a:p>
        </p:txBody>
      </p:sp>
      <p:sp>
        <p:nvSpPr>
          <p:cNvPr id="8" name="Скругленный прямоугольник 7"/>
          <p:cNvSpPr/>
          <p:nvPr/>
        </p:nvSpPr>
        <p:spPr>
          <a:xfrm>
            <a:off x="7286644" y="4786322"/>
            <a:ext cx="1571636" cy="7143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smtClean="0">
                <a:solidFill>
                  <a:schemeClr val="bg1">
                    <a:lumMod val="50000"/>
                  </a:schemeClr>
                </a:solidFill>
              </a:rPr>
              <a:t>grey</a:t>
            </a:r>
            <a:endParaRPr lang="ru-RU" sz="4000" b="1" dirty="0">
              <a:solidFill>
                <a:schemeClr val="bg1">
                  <a:lumMod val="50000"/>
                </a:schemeClr>
              </a:solidFill>
            </a:endParaRPr>
          </a:p>
        </p:txBody>
      </p:sp>
      <p:sp>
        <p:nvSpPr>
          <p:cNvPr id="9" name="Скругленный прямоугольник 8"/>
          <p:cNvSpPr/>
          <p:nvPr/>
        </p:nvSpPr>
        <p:spPr>
          <a:xfrm>
            <a:off x="571472" y="5715016"/>
            <a:ext cx="1714512" cy="7143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smtClean="0">
                <a:solidFill>
                  <a:schemeClr val="accent6">
                    <a:lumMod val="75000"/>
                  </a:schemeClr>
                </a:solidFill>
              </a:rPr>
              <a:t>orange</a:t>
            </a:r>
            <a:endParaRPr lang="ru-RU" sz="4000" b="1" dirty="0">
              <a:solidFill>
                <a:schemeClr val="accent6">
                  <a:lumMod val="75000"/>
                </a:schemeClr>
              </a:solidFill>
            </a:endParaRPr>
          </a:p>
        </p:txBody>
      </p:sp>
      <p:sp>
        <p:nvSpPr>
          <p:cNvPr id="10" name="Скругленный прямоугольник 9"/>
          <p:cNvSpPr/>
          <p:nvPr/>
        </p:nvSpPr>
        <p:spPr>
          <a:xfrm>
            <a:off x="2571736" y="5715016"/>
            <a:ext cx="1714512" cy="7143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smtClean="0">
                <a:solidFill>
                  <a:schemeClr val="tx2">
                    <a:lumMod val="60000"/>
                    <a:lumOff val="40000"/>
                  </a:schemeClr>
                </a:solidFill>
              </a:rPr>
              <a:t>blue</a:t>
            </a:r>
            <a:endParaRPr lang="ru-RU" sz="4000" b="1" dirty="0">
              <a:solidFill>
                <a:schemeClr val="tx2">
                  <a:lumMod val="60000"/>
                  <a:lumOff val="40000"/>
                </a:schemeClr>
              </a:solidFill>
            </a:endParaRPr>
          </a:p>
        </p:txBody>
      </p:sp>
      <p:sp>
        <p:nvSpPr>
          <p:cNvPr id="11" name="Скругленный прямоугольник 10"/>
          <p:cNvSpPr/>
          <p:nvPr/>
        </p:nvSpPr>
        <p:spPr>
          <a:xfrm>
            <a:off x="4572000" y="5715016"/>
            <a:ext cx="1714512" cy="7143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smtClean="0">
                <a:solidFill>
                  <a:srgbClr val="7030A0"/>
                </a:solidFill>
              </a:rPr>
              <a:t>purple</a:t>
            </a:r>
            <a:endParaRPr lang="ru-RU" sz="4000" b="1" dirty="0">
              <a:solidFill>
                <a:srgbClr val="7030A0"/>
              </a:solidFill>
            </a:endParaRPr>
          </a:p>
        </p:txBody>
      </p:sp>
      <p:sp>
        <p:nvSpPr>
          <p:cNvPr id="12" name="Скругленный прямоугольник 11"/>
          <p:cNvSpPr/>
          <p:nvPr/>
        </p:nvSpPr>
        <p:spPr>
          <a:xfrm>
            <a:off x="6500826" y="5715016"/>
            <a:ext cx="1714512" cy="7143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smtClean="0">
                <a:solidFill>
                  <a:srgbClr val="FF66FF"/>
                </a:solidFill>
              </a:rPr>
              <a:t>pink</a:t>
            </a:r>
            <a:endParaRPr lang="ru-RU" sz="4000" b="1" dirty="0">
              <a:solidFill>
                <a:srgbClr val="FF66FF"/>
              </a:solidFill>
            </a:endParaRPr>
          </a:p>
        </p:txBody>
      </p:sp>
      <p:sp>
        <p:nvSpPr>
          <p:cNvPr id="13" name="Скругленный прямоугольник 12"/>
          <p:cNvSpPr/>
          <p:nvPr/>
        </p:nvSpPr>
        <p:spPr>
          <a:xfrm>
            <a:off x="7143768" y="3143248"/>
            <a:ext cx="1714512" cy="714380"/>
          </a:xfrm>
          <a:prstGeom prst="roundRect">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smtClean="0">
                <a:solidFill>
                  <a:schemeClr val="bg1"/>
                </a:solidFill>
              </a:rPr>
              <a:t>white</a:t>
            </a:r>
            <a:endParaRPr lang="ru-RU" sz="4000" b="1" dirty="0">
              <a:solidFill>
                <a:schemeClr val="bg1"/>
              </a:solidFill>
            </a:endParaRPr>
          </a:p>
        </p:txBody>
      </p:sp>
      <p:sp>
        <p:nvSpPr>
          <p:cNvPr id="14" name="Скругленный прямоугольник 13"/>
          <p:cNvSpPr/>
          <p:nvPr/>
        </p:nvSpPr>
        <p:spPr>
          <a:xfrm>
            <a:off x="5500694" y="4786322"/>
            <a:ext cx="1714512" cy="7143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smtClean="0">
                <a:solidFill>
                  <a:srgbClr val="FFFF00"/>
                </a:solidFill>
              </a:rPr>
              <a:t>yellow</a:t>
            </a:r>
            <a:endParaRPr lang="ru-RU" sz="4000" b="1" dirty="0">
              <a:solidFill>
                <a:srgbClr val="FFFF00"/>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1"/>
          <p:cNvSpPr>
            <a:spLocks noChangeArrowheads="1"/>
          </p:cNvSpPr>
          <p:nvPr/>
        </p:nvSpPr>
        <p:spPr bwMode="auto">
          <a:xfrm>
            <a:off x="642910" y="342652"/>
            <a:ext cx="7358114"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lvl="0" indent="-742950" algn="l" defTabSz="914400" rtl="0" eaLnBrk="1" fontAlgn="base" latinLnBrk="0" hangingPunct="1">
              <a:lnSpc>
                <a:spcPct val="200000"/>
              </a:lnSpc>
              <a:spcBef>
                <a:spcPct val="0"/>
              </a:spcBef>
              <a:spcAft>
                <a:spcPct val="0"/>
              </a:spcAft>
              <a:buClrTx/>
              <a:buSzTx/>
              <a:tabLst/>
            </a:pPr>
            <a:r>
              <a:rPr kumimoji="0" lang="en-US" sz="3600" b="1" i="0" u="none" strike="noStrike" cap="none" normalizeH="0" baseline="0" dirty="0" smtClean="0">
                <a:ln>
                  <a:noFill/>
                </a:ln>
                <a:solidFill>
                  <a:srgbClr val="FF0000"/>
                </a:solidFill>
                <a:effectLst/>
                <a:latin typeface="Arial" pitchFamily="34" charset="0"/>
                <a:ea typeface="Times New Roman" pitchFamily="18" charset="0"/>
              </a:rPr>
              <a:t>Red, red</a:t>
            </a:r>
            <a:r>
              <a:rPr kumimoji="0" lang="en-US" sz="3600" b="0" i="0" u="none" strike="noStrike" cap="none" normalizeH="0" baseline="0" dirty="0" smtClean="0">
                <a:ln>
                  <a:noFill/>
                </a:ln>
                <a:solidFill>
                  <a:schemeClr val="tx1"/>
                </a:solidFill>
                <a:effectLst/>
                <a:latin typeface="Arial" pitchFamily="34" charset="0"/>
                <a:ea typeface="Times New Roman" pitchFamily="18" charset="0"/>
              </a:rPr>
              <a:t>, touch your </a:t>
            </a:r>
            <a:r>
              <a:rPr kumimoji="0" lang="en-US" sz="3600" b="0" i="0" u="sng" strike="noStrike" cap="none" normalizeH="0" baseline="0" dirty="0" smtClean="0">
                <a:ln>
                  <a:noFill/>
                </a:ln>
                <a:solidFill>
                  <a:schemeClr val="tx1"/>
                </a:solidFill>
                <a:effectLst/>
                <a:latin typeface="Arial" pitchFamily="34" charset="0"/>
                <a:ea typeface="Times New Roman" pitchFamily="18" charset="0"/>
              </a:rPr>
              <a:t>head.</a:t>
            </a:r>
            <a:endParaRPr kumimoji="0" lang="ru-RU" sz="3600" b="0" i="0" u="sng" strike="noStrike" cap="none" normalizeH="0" baseline="0" dirty="0" smtClean="0">
              <a:ln>
                <a:noFill/>
              </a:ln>
              <a:solidFill>
                <a:schemeClr val="tx1"/>
              </a:solidFill>
              <a:effectLst/>
              <a:latin typeface="Arial" pitchFamily="34" charset="0"/>
              <a:ea typeface="Times New Roman" pitchFamily="18" charset="0"/>
            </a:endParaRPr>
          </a:p>
          <a:p>
            <a:pPr marR="0" lvl="0" indent="-742950" algn="l" defTabSz="914400" rtl="0" eaLnBrk="0" fontAlgn="base" latinLnBrk="0" hangingPunct="0">
              <a:lnSpc>
                <a:spcPct val="200000"/>
              </a:lnSpc>
              <a:spcBef>
                <a:spcPct val="0"/>
              </a:spcBef>
              <a:spcAft>
                <a:spcPct val="0"/>
              </a:spcAft>
              <a:buClrTx/>
              <a:buSzTx/>
              <a:tabLst/>
            </a:pPr>
            <a:r>
              <a:rPr kumimoji="0" lang="en-US" sz="3600" b="1" i="0" u="none" strike="noStrike" cap="none" normalizeH="0" baseline="0" dirty="0" smtClean="0">
                <a:ln>
                  <a:noFill/>
                </a:ln>
                <a:solidFill>
                  <a:schemeClr val="tx1"/>
                </a:solidFill>
                <a:effectLst/>
                <a:latin typeface="Arial" pitchFamily="34" charset="0"/>
                <a:ea typeface="Times New Roman" pitchFamily="18" charset="0"/>
              </a:rPr>
              <a:t>Black, black</a:t>
            </a:r>
            <a:r>
              <a:rPr kumimoji="0" lang="en-US" sz="3600" b="0" i="0" u="none" strike="noStrike" cap="none" normalizeH="0" baseline="0" dirty="0" smtClean="0">
                <a:ln>
                  <a:noFill/>
                </a:ln>
                <a:solidFill>
                  <a:schemeClr val="tx1"/>
                </a:solidFill>
                <a:effectLst/>
                <a:latin typeface="Arial" pitchFamily="34" charset="0"/>
                <a:ea typeface="Times New Roman" pitchFamily="18" charset="0"/>
              </a:rPr>
              <a:t>, touch your </a:t>
            </a:r>
            <a:r>
              <a:rPr kumimoji="0" lang="en-US" sz="3600" b="0" i="0" u="sng" strike="noStrike" cap="none" normalizeH="0" baseline="0" dirty="0" smtClean="0">
                <a:ln>
                  <a:noFill/>
                </a:ln>
                <a:solidFill>
                  <a:schemeClr val="tx1"/>
                </a:solidFill>
                <a:effectLst/>
                <a:latin typeface="Arial" pitchFamily="34" charset="0"/>
                <a:ea typeface="Times New Roman" pitchFamily="18" charset="0"/>
              </a:rPr>
              <a:t>neck</a:t>
            </a:r>
            <a:r>
              <a:rPr kumimoji="0" lang="en-US" sz="3600" b="0" i="0" u="none" strike="noStrike" cap="none" normalizeH="0" baseline="0" dirty="0" smtClean="0">
                <a:ln>
                  <a:noFill/>
                </a:ln>
                <a:solidFill>
                  <a:schemeClr val="tx1"/>
                </a:solidFill>
                <a:effectLst/>
                <a:latin typeface="Arial" pitchFamily="34" charset="0"/>
                <a:ea typeface="Times New Roman" pitchFamily="18" charset="0"/>
              </a:rPr>
              <a:t>.</a:t>
            </a:r>
            <a:endParaRPr kumimoji="0" lang="ru-RU" sz="3600" b="0" i="0" u="none" strike="noStrike" cap="none" normalizeH="0" baseline="0" dirty="0" smtClean="0">
              <a:ln>
                <a:noFill/>
              </a:ln>
              <a:solidFill>
                <a:schemeClr val="tx1"/>
              </a:solidFill>
              <a:effectLst/>
              <a:latin typeface="Arial" pitchFamily="34" charset="0"/>
              <a:ea typeface="Times New Roman" pitchFamily="18" charset="0"/>
            </a:endParaRPr>
          </a:p>
          <a:p>
            <a:pPr marR="0" lvl="0" indent="-742950" algn="l" defTabSz="914400" rtl="0" eaLnBrk="0" fontAlgn="base" latinLnBrk="0" hangingPunct="0">
              <a:lnSpc>
                <a:spcPct val="200000"/>
              </a:lnSpc>
              <a:spcBef>
                <a:spcPct val="0"/>
              </a:spcBef>
              <a:spcAft>
                <a:spcPct val="0"/>
              </a:spcAft>
              <a:buClrTx/>
              <a:buSzTx/>
              <a:tabLst/>
            </a:pPr>
            <a:r>
              <a:rPr kumimoji="0" lang="en-US" sz="3600" b="1" i="0" u="none" strike="noStrike" cap="none" normalizeH="0" baseline="0" dirty="0" smtClean="0">
                <a:ln>
                  <a:noFill/>
                </a:ln>
                <a:solidFill>
                  <a:srgbClr val="0070C0"/>
                </a:solidFill>
                <a:effectLst/>
                <a:latin typeface="Arial" pitchFamily="34" charset="0"/>
                <a:ea typeface="Times New Roman" pitchFamily="18" charset="0"/>
              </a:rPr>
              <a:t>Blue, blue</a:t>
            </a:r>
            <a:r>
              <a:rPr kumimoji="0" lang="en-US" sz="3600" b="0" i="0" u="none" strike="noStrike" cap="none" normalizeH="0" baseline="0" dirty="0" smtClean="0">
                <a:ln>
                  <a:noFill/>
                </a:ln>
                <a:solidFill>
                  <a:schemeClr val="tx1"/>
                </a:solidFill>
                <a:effectLst/>
                <a:latin typeface="Arial" pitchFamily="34" charset="0"/>
                <a:ea typeface="Times New Roman" pitchFamily="18" charset="0"/>
              </a:rPr>
              <a:t>, touch your </a:t>
            </a:r>
            <a:r>
              <a:rPr kumimoji="0" lang="en-US" sz="3600" b="0" i="0" u="sng" strike="noStrike" cap="none" normalizeH="0" baseline="0" dirty="0" smtClean="0">
                <a:ln>
                  <a:noFill/>
                </a:ln>
                <a:solidFill>
                  <a:schemeClr val="tx1"/>
                </a:solidFill>
                <a:effectLst/>
                <a:latin typeface="Arial" pitchFamily="34" charset="0"/>
                <a:ea typeface="Times New Roman" pitchFamily="18" charset="0"/>
              </a:rPr>
              <a:t>shoe</a:t>
            </a:r>
            <a:r>
              <a:rPr lang="en-US" sz="3600" u="sng" dirty="0" smtClean="0">
                <a:latin typeface="Arial" pitchFamily="34" charset="0"/>
                <a:ea typeface="Times New Roman" pitchFamily="18" charset="0"/>
              </a:rPr>
              <a:t>s</a:t>
            </a:r>
            <a:r>
              <a:rPr kumimoji="0" lang="en-US" sz="3600" b="0" i="0" u="none" strike="noStrike" cap="none" normalizeH="0" baseline="0" dirty="0" smtClean="0">
                <a:ln>
                  <a:noFill/>
                </a:ln>
                <a:solidFill>
                  <a:schemeClr val="tx1"/>
                </a:solidFill>
                <a:effectLst/>
                <a:latin typeface="Arial" pitchFamily="34" charset="0"/>
                <a:ea typeface="Times New Roman" pitchFamily="18" charset="0"/>
              </a:rPr>
              <a:t>.</a:t>
            </a:r>
            <a:endParaRPr kumimoji="0" lang="ru-RU" sz="3600" b="0" i="0" u="none" strike="noStrike" cap="none" normalizeH="0" baseline="0" dirty="0" smtClean="0">
              <a:ln>
                <a:noFill/>
              </a:ln>
              <a:solidFill>
                <a:schemeClr val="tx1"/>
              </a:solidFill>
              <a:effectLst/>
              <a:latin typeface="Arial" pitchFamily="34" charset="0"/>
              <a:ea typeface="Times New Roman" pitchFamily="18" charset="0"/>
            </a:endParaRPr>
          </a:p>
          <a:p>
            <a:pPr marR="0" lvl="0" indent="-742950" algn="l" defTabSz="914400" rtl="0" eaLnBrk="0" fontAlgn="base" latinLnBrk="0" hangingPunct="0">
              <a:lnSpc>
                <a:spcPct val="200000"/>
              </a:lnSpc>
              <a:spcBef>
                <a:spcPct val="0"/>
              </a:spcBef>
              <a:spcAft>
                <a:spcPct val="0"/>
              </a:spcAft>
              <a:buClrTx/>
              <a:buSzTx/>
              <a:tabLst/>
            </a:pPr>
            <a:r>
              <a:rPr kumimoji="0" lang="en-US" sz="3600" b="1" i="0" u="none" strike="noStrike" cap="none" normalizeH="0" baseline="0" dirty="0" smtClean="0">
                <a:ln>
                  <a:noFill/>
                </a:ln>
                <a:solidFill>
                  <a:srgbClr val="00B050"/>
                </a:solidFill>
                <a:effectLst/>
                <a:latin typeface="Arial" pitchFamily="34" charset="0"/>
                <a:ea typeface="Times New Roman" pitchFamily="18" charset="0"/>
              </a:rPr>
              <a:t>Green, green</a:t>
            </a:r>
            <a:r>
              <a:rPr kumimoji="0" lang="en-US" sz="3600" b="0" i="0" u="none" strike="noStrike" cap="none" normalizeH="0" baseline="0" dirty="0" smtClean="0">
                <a:ln>
                  <a:noFill/>
                </a:ln>
                <a:solidFill>
                  <a:schemeClr val="tx1"/>
                </a:solidFill>
                <a:effectLst/>
                <a:latin typeface="Arial" pitchFamily="34" charset="0"/>
                <a:ea typeface="Times New Roman" pitchFamily="18" charset="0"/>
              </a:rPr>
              <a:t>, touch your </a:t>
            </a:r>
            <a:r>
              <a:rPr kumimoji="0" lang="en-US" sz="3600" b="0" i="0" u="sng" strike="noStrike" cap="none" normalizeH="0" baseline="0" dirty="0" smtClean="0">
                <a:ln>
                  <a:noFill/>
                </a:ln>
                <a:solidFill>
                  <a:schemeClr val="tx1"/>
                </a:solidFill>
                <a:effectLst/>
                <a:latin typeface="Arial" pitchFamily="34" charset="0"/>
                <a:ea typeface="Times New Roman" pitchFamily="18" charset="0"/>
              </a:rPr>
              <a:t>chin</a:t>
            </a:r>
            <a:r>
              <a:rPr kumimoji="0" lang="en-US" sz="3600" b="0" i="0" u="none" strike="noStrike" cap="none" normalizeH="0" baseline="0" dirty="0" smtClean="0">
                <a:ln>
                  <a:noFill/>
                </a:ln>
                <a:solidFill>
                  <a:schemeClr val="tx1"/>
                </a:solidFill>
                <a:effectLst/>
                <a:latin typeface="Arial" pitchFamily="34" charset="0"/>
                <a:ea typeface="Times New Roman" pitchFamily="18" charset="0"/>
              </a:rPr>
              <a:t>.</a:t>
            </a:r>
            <a:endParaRPr kumimoji="0" lang="ru-RU" sz="3600" b="0" i="0" u="none" strike="noStrike" cap="none" normalizeH="0" baseline="0" dirty="0" smtClean="0">
              <a:ln>
                <a:noFill/>
              </a:ln>
              <a:solidFill>
                <a:schemeClr val="tx1"/>
              </a:solidFill>
              <a:effectLst/>
              <a:latin typeface="Arial" pitchFamily="34" charset="0"/>
              <a:ea typeface="Times New Roman" pitchFamily="18" charset="0"/>
            </a:endParaRPr>
          </a:p>
          <a:p>
            <a:pPr marR="0" lvl="0" indent="-742950" algn="l" defTabSz="914400" rtl="0" eaLnBrk="0" fontAlgn="base" latinLnBrk="0" hangingPunct="0">
              <a:lnSpc>
                <a:spcPct val="200000"/>
              </a:lnSpc>
              <a:spcBef>
                <a:spcPct val="0"/>
              </a:spcBef>
              <a:spcAft>
                <a:spcPct val="0"/>
              </a:spcAft>
              <a:buClrTx/>
              <a:buSzTx/>
              <a:tabLst/>
            </a:pPr>
            <a:r>
              <a:rPr kumimoji="0" lang="en-US" sz="3600" b="1" i="0" u="none" strike="noStrike" cap="none" normalizeH="0" baseline="0" dirty="0" smtClean="0">
                <a:ln>
                  <a:noFill/>
                </a:ln>
                <a:solidFill>
                  <a:schemeClr val="accent6">
                    <a:lumMod val="50000"/>
                  </a:schemeClr>
                </a:solidFill>
                <a:effectLst/>
                <a:latin typeface="Arial" pitchFamily="34" charset="0"/>
                <a:ea typeface="Times New Roman" pitchFamily="18" charset="0"/>
              </a:rPr>
              <a:t>Brown, brown</a:t>
            </a:r>
            <a:r>
              <a:rPr kumimoji="0" lang="en-US" sz="3600" b="0" i="0" u="none" strike="noStrike" cap="none" normalizeH="0" baseline="0" dirty="0" smtClean="0">
                <a:ln>
                  <a:noFill/>
                </a:ln>
                <a:solidFill>
                  <a:schemeClr val="accent6">
                    <a:lumMod val="50000"/>
                  </a:schemeClr>
                </a:solidFill>
                <a:effectLst/>
                <a:latin typeface="Arial" pitchFamily="34" charset="0"/>
                <a:ea typeface="Times New Roman" pitchFamily="18" charset="0"/>
              </a:rPr>
              <a:t>, </a:t>
            </a:r>
            <a:r>
              <a:rPr kumimoji="0" lang="en-US" sz="3600" b="0" i="0" u="none" strike="noStrike" cap="none" normalizeH="0" baseline="0" dirty="0" smtClean="0">
                <a:ln>
                  <a:noFill/>
                </a:ln>
                <a:solidFill>
                  <a:schemeClr val="tx1"/>
                </a:solidFill>
                <a:effectLst/>
                <a:latin typeface="Arial" pitchFamily="34" charset="0"/>
                <a:ea typeface="Times New Roman" pitchFamily="18" charset="0"/>
              </a:rPr>
              <a:t>touch the </a:t>
            </a:r>
            <a:r>
              <a:rPr kumimoji="0" lang="en-US" sz="3600" b="0" i="0" u="sng" strike="noStrike" cap="none" normalizeH="0" baseline="0" dirty="0" smtClean="0">
                <a:ln>
                  <a:noFill/>
                </a:ln>
                <a:solidFill>
                  <a:schemeClr val="tx1"/>
                </a:solidFill>
                <a:effectLst/>
                <a:latin typeface="Arial" pitchFamily="34" charset="0"/>
                <a:ea typeface="Times New Roman" pitchFamily="18" charset="0"/>
              </a:rPr>
              <a:t>ground</a:t>
            </a:r>
            <a:r>
              <a:rPr kumimoji="0" lang="en-US"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endParaRPr kumimoji="0" lang="en-US" sz="3600" b="0" i="0" u="none" strike="noStrike" cap="none" normalizeH="0" baseline="0" dirty="0" smtClean="0">
              <a:ln>
                <a:noFill/>
              </a:ln>
              <a:solidFill>
                <a:schemeClr val="tx1"/>
              </a:solidFill>
              <a:effectLst/>
              <a:latin typeface="Arial" pitchFamily="34" charset="0"/>
            </a:endParaRPr>
          </a:p>
        </p:txBody>
      </p:sp>
      <p:pic>
        <p:nvPicPr>
          <p:cNvPr id="3" name="Picture 2"/>
          <p:cNvPicPr>
            <a:picLocks noChangeAspect="1" noChangeArrowheads="1"/>
          </p:cNvPicPr>
          <p:nvPr/>
        </p:nvPicPr>
        <p:blipFill>
          <a:blip r:embed="rId2" cstate="print"/>
          <a:srcRect l="64602" t="56880" r="26313" b="26868"/>
          <a:stretch>
            <a:fillRect/>
          </a:stretch>
        </p:blipFill>
        <p:spPr bwMode="auto">
          <a:xfrm>
            <a:off x="6429388" y="396854"/>
            <a:ext cx="928694" cy="1031882"/>
          </a:xfrm>
          <a:prstGeom prst="rect">
            <a:avLst/>
          </a:prstGeom>
          <a:noFill/>
          <a:ln w="9525">
            <a:noFill/>
            <a:miter lim="800000"/>
            <a:headEnd/>
            <a:tailEnd/>
          </a:ln>
          <a:effectLst/>
        </p:spPr>
      </p:pic>
      <p:pic>
        <p:nvPicPr>
          <p:cNvPr id="4" name="Picture 2"/>
          <p:cNvPicPr>
            <a:picLocks noChangeAspect="1" noChangeArrowheads="1"/>
          </p:cNvPicPr>
          <p:nvPr/>
        </p:nvPicPr>
        <p:blipFill>
          <a:blip r:embed="rId2" cstate="print"/>
          <a:srcRect l="26245" t="30878" r="63661" b="51245"/>
          <a:stretch>
            <a:fillRect/>
          </a:stretch>
        </p:blipFill>
        <p:spPr bwMode="auto">
          <a:xfrm>
            <a:off x="7000892" y="3929066"/>
            <a:ext cx="1000132" cy="1100145"/>
          </a:xfrm>
          <a:prstGeom prst="rect">
            <a:avLst/>
          </a:prstGeom>
          <a:noFill/>
          <a:ln w="9525">
            <a:noFill/>
            <a:miter lim="800000"/>
            <a:headEnd/>
            <a:tailEnd/>
          </a:ln>
          <a:effectLst/>
        </p:spPr>
      </p:pic>
      <p:pic>
        <p:nvPicPr>
          <p:cNvPr id="5" name="Picture 2"/>
          <p:cNvPicPr>
            <a:picLocks noChangeAspect="1" noChangeArrowheads="1"/>
          </p:cNvPicPr>
          <p:nvPr/>
        </p:nvPicPr>
        <p:blipFill>
          <a:blip r:embed="rId2" cstate="print"/>
          <a:srcRect l="51480" t="81258" r="38426"/>
          <a:stretch>
            <a:fillRect/>
          </a:stretch>
        </p:blipFill>
        <p:spPr bwMode="auto">
          <a:xfrm>
            <a:off x="7000892" y="1610205"/>
            <a:ext cx="928694" cy="1071021"/>
          </a:xfrm>
          <a:prstGeom prst="rect">
            <a:avLst/>
          </a:prstGeom>
          <a:noFill/>
          <a:ln w="9525">
            <a:noFill/>
            <a:miter lim="800000"/>
            <a:headEnd/>
            <a:tailEnd/>
          </a:ln>
          <a:effectLst/>
        </p:spPr>
      </p:pic>
      <p:pic>
        <p:nvPicPr>
          <p:cNvPr id="3074" name="Picture 2"/>
          <p:cNvPicPr>
            <a:picLocks noChangeAspect="1" noChangeArrowheads="1"/>
          </p:cNvPicPr>
          <p:nvPr/>
        </p:nvPicPr>
        <p:blipFill>
          <a:blip r:embed="rId3" cstate="print"/>
          <a:srcRect/>
          <a:stretch>
            <a:fillRect/>
          </a:stretch>
        </p:blipFill>
        <p:spPr bwMode="auto">
          <a:xfrm>
            <a:off x="7000892" y="2806346"/>
            <a:ext cx="1000132" cy="858115"/>
          </a:xfrm>
          <a:prstGeom prst="rect">
            <a:avLst/>
          </a:prstGeom>
          <a:noFill/>
          <a:ln w="9525">
            <a:noFill/>
            <a:miter lim="800000"/>
            <a:headEnd/>
            <a:tailEnd/>
          </a:ln>
          <a:effectLst/>
        </p:spPr>
      </p:pic>
      <p:pic>
        <p:nvPicPr>
          <p:cNvPr id="3075" name="Picture 3"/>
          <p:cNvPicPr>
            <a:picLocks noChangeAspect="1" noChangeArrowheads="1"/>
          </p:cNvPicPr>
          <p:nvPr/>
        </p:nvPicPr>
        <p:blipFill>
          <a:blip r:embed="rId4" cstate="print"/>
          <a:srcRect/>
          <a:stretch>
            <a:fillRect/>
          </a:stretch>
        </p:blipFill>
        <p:spPr bwMode="auto">
          <a:xfrm>
            <a:off x="6858016" y="5747964"/>
            <a:ext cx="2000264" cy="922535"/>
          </a:xfrm>
          <a:prstGeom prst="rect">
            <a:avLst/>
          </a:prstGeom>
          <a:noFill/>
          <a:ln w="9525">
            <a:noFill/>
            <a:miter lim="800000"/>
            <a:headEnd/>
            <a:tailEnd/>
          </a:ln>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1"/>
          <p:cNvSpPr>
            <a:spLocks noChangeArrowheads="1"/>
          </p:cNvSpPr>
          <p:nvPr/>
        </p:nvSpPr>
        <p:spPr bwMode="auto">
          <a:xfrm>
            <a:off x="1000100" y="603004"/>
            <a:ext cx="4857784"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Arial" pitchFamily="34" charset="0"/>
                <a:ea typeface="Times New Roman" pitchFamily="18" charset="0"/>
              </a:rPr>
              <a:t>Let’s</a:t>
            </a:r>
            <a:r>
              <a:rPr kumimoji="0" lang="en-US" sz="2800" b="1" i="0" u="sng" strike="noStrike" cap="none" normalizeH="0" baseline="0" dirty="0" smtClean="0">
                <a:ln>
                  <a:noFill/>
                </a:ln>
                <a:solidFill>
                  <a:schemeClr val="tx1"/>
                </a:solidFill>
                <a:effectLst/>
                <a:latin typeface="Arial" pitchFamily="34" charset="0"/>
                <a:ea typeface="Times New Roman" pitchFamily="18" charset="0"/>
              </a:rPr>
              <a:t> fly </a:t>
            </a:r>
            <a:r>
              <a:rPr kumimoji="0" lang="en-US" sz="2800" b="1" i="0" u="none" strike="noStrike" cap="none" normalizeH="0" baseline="0" dirty="0" smtClean="0">
                <a:ln>
                  <a:noFill/>
                </a:ln>
                <a:solidFill>
                  <a:schemeClr val="tx1"/>
                </a:solidFill>
                <a:effectLst/>
                <a:latin typeface="Arial" pitchFamily="34" charset="0"/>
                <a:ea typeface="Times New Roman" pitchFamily="18" charset="0"/>
              </a:rPr>
              <a:t>like a </a:t>
            </a:r>
            <a:r>
              <a:rPr kumimoji="0" lang="en-US" sz="2800" b="1" i="0" u="sng" strike="noStrike" cap="none" normalizeH="0" baseline="0" dirty="0" smtClean="0">
                <a:ln>
                  <a:noFill/>
                </a:ln>
                <a:solidFill>
                  <a:srgbClr val="FF0000"/>
                </a:solidFill>
                <a:effectLst/>
                <a:latin typeface="Arial" pitchFamily="34" charset="0"/>
                <a:ea typeface="Times New Roman" pitchFamily="18" charset="0"/>
              </a:rPr>
              <a:t>bee</a:t>
            </a:r>
            <a:r>
              <a:rPr kumimoji="0" lang="en-US" sz="2800" b="1" i="0" u="none" strike="noStrike" cap="none" normalizeH="0" baseline="0" dirty="0" smtClean="0">
                <a:ln>
                  <a:noFill/>
                </a:ln>
                <a:solidFill>
                  <a:schemeClr val="tx1"/>
                </a:solidFill>
                <a:effectLst/>
                <a:latin typeface="Arial" pitchFamily="34" charset="0"/>
                <a:ea typeface="Times New Roman" pitchFamily="18" charset="0"/>
              </a:rPr>
              <a:t>.</a:t>
            </a:r>
            <a:endParaRPr kumimoji="0" lang="ru-RU" sz="2800" b="1"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Arial" pitchFamily="34" charset="0"/>
                <a:ea typeface="Times New Roman" pitchFamily="18" charset="0"/>
              </a:rPr>
              <a:t>One, two, three.</a:t>
            </a:r>
            <a:endParaRPr kumimoji="0" lang="ru-RU" sz="2800" b="1"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Arial" pitchFamily="34" charset="0"/>
                <a:ea typeface="Times New Roman" pitchFamily="18" charset="0"/>
              </a:rPr>
              <a:t>Let’s </a:t>
            </a:r>
            <a:r>
              <a:rPr kumimoji="0" lang="en-US" sz="2800" b="1" i="0" u="sng" strike="noStrike" cap="none" normalizeH="0" baseline="0" dirty="0" smtClean="0">
                <a:ln>
                  <a:noFill/>
                </a:ln>
                <a:solidFill>
                  <a:schemeClr val="tx1"/>
                </a:solidFill>
                <a:effectLst/>
                <a:latin typeface="Arial" pitchFamily="34" charset="0"/>
                <a:ea typeface="Times New Roman" pitchFamily="18" charset="0"/>
              </a:rPr>
              <a:t>swim</a:t>
            </a:r>
            <a:r>
              <a:rPr kumimoji="0" lang="en-US" sz="2800" b="1" i="0" u="none" strike="noStrike" cap="none" normalizeH="0" baseline="0" dirty="0" smtClean="0">
                <a:ln>
                  <a:noFill/>
                </a:ln>
                <a:solidFill>
                  <a:schemeClr val="tx1"/>
                </a:solidFill>
                <a:effectLst/>
                <a:latin typeface="Arial" pitchFamily="34" charset="0"/>
                <a:ea typeface="Times New Roman" pitchFamily="18" charset="0"/>
              </a:rPr>
              <a:t> in the </a:t>
            </a:r>
            <a:r>
              <a:rPr kumimoji="0" lang="en-US" sz="2800" b="1" i="0" u="sng" strike="noStrike" cap="none" normalizeH="0" baseline="0" dirty="0" smtClean="0">
                <a:ln>
                  <a:noFill/>
                </a:ln>
                <a:solidFill>
                  <a:srgbClr val="FF0000"/>
                </a:solidFill>
                <a:effectLst/>
                <a:latin typeface="Arial" pitchFamily="34" charset="0"/>
                <a:ea typeface="Times New Roman" pitchFamily="18" charset="0"/>
              </a:rPr>
              <a:t>sea</a:t>
            </a:r>
            <a:r>
              <a:rPr kumimoji="0" lang="en-US" sz="2800" b="1" i="0" u="none" strike="noStrike" cap="none" normalizeH="0" baseline="0" dirty="0" smtClean="0">
                <a:ln>
                  <a:noFill/>
                </a:ln>
                <a:solidFill>
                  <a:schemeClr val="tx1"/>
                </a:solidFill>
                <a:effectLst/>
                <a:latin typeface="Arial" pitchFamily="34" charset="0"/>
                <a:ea typeface="Times New Roman" pitchFamily="18" charset="0"/>
              </a:rPr>
              <a:t>.</a:t>
            </a:r>
            <a:endParaRPr kumimoji="0" lang="ru-RU" sz="2800" b="1"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Arial" pitchFamily="34" charset="0"/>
                <a:ea typeface="Times New Roman" pitchFamily="18" charset="0"/>
              </a:rPr>
              <a:t>One, two, three.</a:t>
            </a:r>
            <a:endParaRPr kumimoji="0" lang="ru-RU" sz="2800" b="1"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Arial" pitchFamily="34" charset="0"/>
                <a:ea typeface="Times New Roman" pitchFamily="18" charset="0"/>
              </a:rPr>
              <a:t>Let’s </a:t>
            </a:r>
            <a:r>
              <a:rPr kumimoji="0" lang="en-US" sz="2800" b="1" i="0" u="sng" strike="noStrike" cap="none" normalizeH="0" baseline="0" dirty="0" smtClean="0">
                <a:ln>
                  <a:noFill/>
                </a:ln>
                <a:solidFill>
                  <a:schemeClr val="tx1"/>
                </a:solidFill>
                <a:effectLst/>
                <a:latin typeface="Arial" pitchFamily="34" charset="0"/>
                <a:ea typeface="Times New Roman" pitchFamily="18" charset="0"/>
              </a:rPr>
              <a:t>jump</a:t>
            </a:r>
            <a:r>
              <a:rPr kumimoji="0" lang="en-US" sz="2800" b="1" i="0" u="none" strike="noStrike" cap="none" normalizeH="0" baseline="0" dirty="0" smtClean="0">
                <a:ln>
                  <a:noFill/>
                </a:ln>
                <a:solidFill>
                  <a:schemeClr val="tx1"/>
                </a:solidFill>
                <a:effectLst/>
                <a:latin typeface="Arial" pitchFamily="34" charset="0"/>
                <a:ea typeface="Times New Roman" pitchFamily="18" charset="0"/>
              </a:rPr>
              <a:t> like a </a:t>
            </a:r>
            <a:r>
              <a:rPr kumimoji="0" lang="en-US" sz="2800" b="1" i="0" u="sng" strike="noStrike" cap="none" normalizeH="0" baseline="0" dirty="0" smtClean="0">
                <a:ln>
                  <a:noFill/>
                </a:ln>
                <a:solidFill>
                  <a:srgbClr val="FF0000"/>
                </a:solidFill>
                <a:effectLst/>
                <a:latin typeface="Arial" pitchFamily="34" charset="0"/>
                <a:ea typeface="Times New Roman" pitchFamily="18" charset="0"/>
              </a:rPr>
              <a:t>frog</a:t>
            </a:r>
            <a:r>
              <a:rPr kumimoji="0" lang="en-US" sz="2800" b="1" i="0" u="none" strike="noStrike" cap="none" normalizeH="0" baseline="0" dirty="0" smtClean="0">
                <a:ln>
                  <a:noFill/>
                </a:ln>
                <a:solidFill>
                  <a:schemeClr val="tx1"/>
                </a:solidFill>
                <a:effectLst/>
                <a:latin typeface="Arial" pitchFamily="34" charset="0"/>
                <a:ea typeface="Times New Roman" pitchFamily="18" charset="0"/>
              </a:rPr>
              <a:t>.</a:t>
            </a:r>
            <a:endParaRPr kumimoji="0" lang="ru-RU" sz="2800" b="1"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Arial" pitchFamily="34" charset="0"/>
                <a:ea typeface="Times New Roman" pitchFamily="18" charset="0"/>
              </a:rPr>
              <a:t>One, two, three.</a:t>
            </a:r>
            <a:endParaRPr kumimoji="0" lang="ru-RU" sz="2800" b="1"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Arial" pitchFamily="34" charset="0"/>
                <a:ea typeface="Times New Roman" pitchFamily="18" charset="0"/>
              </a:rPr>
              <a:t>Let’s </a:t>
            </a:r>
            <a:r>
              <a:rPr kumimoji="0" lang="en-US" sz="2800" b="1" i="0" u="sng" strike="noStrike" cap="none" normalizeH="0" baseline="0" dirty="0" smtClean="0">
                <a:ln>
                  <a:noFill/>
                </a:ln>
                <a:solidFill>
                  <a:schemeClr val="tx1"/>
                </a:solidFill>
                <a:effectLst/>
                <a:latin typeface="Arial" pitchFamily="34" charset="0"/>
                <a:ea typeface="Times New Roman" pitchFamily="18" charset="0"/>
              </a:rPr>
              <a:t>run</a:t>
            </a:r>
            <a:r>
              <a:rPr kumimoji="0" lang="en-US" sz="2800" b="1" i="0" u="none" strike="noStrike" cap="none" normalizeH="0" baseline="0" dirty="0" smtClean="0">
                <a:ln>
                  <a:noFill/>
                </a:ln>
                <a:solidFill>
                  <a:schemeClr val="tx1"/>
                </a:solidFill>
                <a:effectLst/>
                <a:latin typeface="Arial" pitchFamily="34" charset="0"/>
                <a:ea typeface="Times New Roman" pitchFamily="18" charset="0"/>
              </a:rPr>
              <a:t> like a </a:t>
            </a:r>
            <a:r>
              <a:rPr kumimoji="0" lang="en-US" sz="2800" b="1" i="0" u="sng" strike="noStrike" cap="none" normalizeH="0" baseline="0" dirty="0" smtClean="0">
                <a:ln>
                  <a:noFill/>
                </a:ln>
                <a:solidFill>
                  <a:srgbClr val="FF0000"/>
                </a:solidFill>
                <a:effectLst/>
                <a:latin typeface="Arial" pitchFamily="34" charset="0"/>
                <a:ea typeface="Times New Roman" pitchFamily="18" charset="0"/>
              </a:rPr>
              <a:t>dog</a:t>
            </a:r>
            <a:r>
              <a:rPr kumimoji="0" lang="en-US" sz="2800" b="1" i="0" u="none" strike="noStrike" cap="none" normalizeH="0" baseline="0" dirty="0" smtClean="0">
                <a:ln>
                  <a:noFill/>
                </a:ln>
                <a:solidFill>
                  <a:schemeClr val="tx1"/>
                </a:solidFill>
                <a:effectLst/>
                <a:latin typeface="Arial" pitchFamily="34" charset="0"/>
                <a:ea typeface="Times New Roman" pitchFamily="18" charset="0"/>
              </a:rPr>
              <a:t>.</a:t>
            </a:r>
            <a:endParaRPr kumimoji="0" lang="ru-RU" sz="2800" b="1"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Arial" pitchFamily="34" charset="0"/>
                <a:ea typeface="Times New Roman" pitchFamily="18" charset="0"/>
              </a:rPr>
              <a:t>One, two, three!</a:t>
            </a:r>
            <a:endParaRPr kumimoji="0" lang="en-US" sz="2800" b="1" i="0" u="none" strike="noStrike" cap="none" normalizeH="0" baseline="0" dirty="0" smtClean="0">
              <a:ln>
                <a:noFill/>
              </a:ln>
              <a:solidFill>
                <a:schemeClr val="tx1"/>
              </a:solidFill>
              <a:effectLst/>
              <a:latin typeface="Arial" pitchFamily="34" charset="0"/>
            </a:endParaRPr>
          </a:p>
        </p:txBody>
      </p:sp>
      <p:pic>
        <p:nvPicPr>
          <p:cNvPr id="4098" name="Picture 2"/>
          <p:cNvPicPr>
            <a:picLocks noChangeAspect="1" noChangeArrowheads="1"/>
          </p:cNvPicPr>
          <p:nvPr/>
        </p:nvPicPr>
        <p:blipFill>
          <a:blip r:embed="rId2" cstate="print"/>
          <a:srcRect/>
          <a:stretch>
            <a:fillRect/>
          </a:stretch>
        </p:blipFill>
        <p:spPr bwMode="auto">
          <a:xfrm>
            <a:off x="4572000" y="500042"/>
            <a:ext cx="1742061" cy="1241144"/>
          </a:xfrm>
          <a:prstGeom prst="rect">
            <a:avLst/>
          </a:prstGeom>
          <a:noFill/>
          <a:ln w="9525">
            <a:noFill/>
            <a:miter lim="800000"/>
            <a:headEnd/>
            <a:tailEnd/>
          </a:ln>
          <a:effectLst/>
        </p:spPr>
      </p:pic>
      <p:pic>
        <p:nvPicPr>
          <p:cNvPr id="4099" name="Picture 3"/>
          <p:cNvPicPr>
            <a:picLocks noChangeAspect="1" noChangeArrowheads="1"/>
          </p:cNvPicPr>
          <p:nvPr/>
        </p:nvPicPr>
        <p:blipFill>
          <a:blip r:embed="rId3" cstate="print"/>
          <a:srcRect/>
          <a:stretch>
            <a:fillRect/>
          </a:stretch>
        </p:blipFill>
        <p:spPr bwMode="auto">
          <a:xfrm>
            <a:off x="4929190" y="2071678"/>
            <a:ext cx="1500198" cy="997877"/>
          </a:xfrm>
          <a:prstGeom prst="rect">
            <a:avLst/>
          </a:prstGeom>
          <a:noFill/>
          <a:ln w="9525">
            <a:noFill/>
            <a:miter lim="800000"/>
            <a:headEnd/>
            <a:tailEnd/>
          </a:ln>
          <a:effectLst/>
        </p:spPr>
      </p:pic>
      <p:pic>
        <p:nvPicPr>
          <p:cNvPr id="4100" name="Picture 4"/>
          <p:cNvPicPr>
            <a:picLocks noChangeAspect="1" noChangeArrowheads="1"/>
          </p:cNvPicPr>
          <p:nvPr/>
        </p:nvPicPr>
        <p:blipFill>
          <a:blip r:embed="rId4" cstate="print"/>
          <a:srcRect/>
          <a:stretch>
            <a:fillRect/>
          </a:stretch>
        </p:blipFill>
        <p:spPr bwMode="auto">
          <a:xfrm>
            <a:off x="4929190" y="3357562"/>
            <a:ext cx="1214446" cy="1360597"/>
          </a:xfrm>
          <a:prstGeom prst="rect">
            <a:avLst/>
          </a:prstGeom>
          <a:noFill/>
          <a:ln w="9525">
            <a:noFill/>
            <a:miter lim="800000"/>
            <a:headEnd/>
            <a:tailEnd/>
          </a:ln>
          <a:effectLst/>
        </p:spPr>
      </p:pic>
      <p:pic>
        <p:nvPicPr>
          <p:cNvPr id="4101" name="Picture 5"/>
          <p:cNvPicPr>
            <a:picLocks noChangeAspect="1" noChangeArrowheads="1"/>
          </p:cNvPicPr>
          <p:nvPr/>
        </p:nvPicPr>
        <p:blipFill>
          <a:blip r:embed="rId5" cstate="print"/>
          <a:srcRect/>
          <a:stretch>
            <a:fillRect/>
          </a:stretch>
        </p:blipFill>
        <p:spPr bwMode="auto">
          <a:xfrm>
            <a:off x="4714876" y="4929198"/>
            <a:ext cx="1928826" cy="1577491"/>
          </a:xfrm>
          <a:prstGeom prst="rect">
            <a:avLst/>
          </a:prstGeom>
          <a:noFill/>
          <a:ln w="9525">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428596" y="857232"/>
            <a:ext cx="7215238" cy="535531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t>If you're happy and you know it, clap your hands (clap </a:t>
            </a:r>
            <a:r>
              <a:rPr kumimoji="0" lang="en-US" b="0" i="0" u="none" strike="noStrike" cap="none" normalizeH="0" baseline="0" dirty="0" err="1" smtClean="0">
                <a:ln>
                  <a:noFill/>
                </a:ln>
                <a:solidFill>
                  <a:schemeClr val="tx1"/>
                </a:solidFill>
                <a:effectLst/>
                <a:latin typeface="Arial" pitchFamily="34" charset="0"/>
                <a:ea typeface="Calibri" pitchFamily="34" charset="0"/>
                <a:cs typeface="Arial" pitchFamily="34" charset="0"/>
              </a:rPr>
              <a:t>clap</a:t>
            </a:r>
            <a: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t>)</a:t>
            </a:r>
            <a:b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br>
            <a: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t>If you're happy and you know it, clap your hands (clap </a:t>
            </a:r>
            <a:r>
              <a:rPr kumimoji="0" lang="en-US" b="0" i="0" u="none" strike="noStrike" cap="none" normalizeH="0" baseline="0" dirty="0" err="1" smtClean="0">
                <a:ln>
                  <a:noFill/>
                </a:ln>
                <a:solidFill>
                  <a:schemeClr val="tx1"/>
                </a:solidFill>
                <a:effectLst/>
                <a:latin typeface="Arial" pitchFamily="34" charset="0"/>
                <a:ea typeface="Calibri" pitchFamily="34" charset="0"/>
                <a:cs typeface="Arial" pitchFamily="34" charset="0"/>
              </a:rPr>
              <a:t>clap</a:t>
            </a:r>
            <a: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t>)</a:t>
            </a:r>
            <a:b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br>
            <a: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t>If you're happy and you know it, and you are really want to show it</a:t>
            </a:r>
            <a:b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br>
            <a: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t>If you're happy and you know it, clap your hands. (clap </a:t>
            </a:r>
            <a:r>
              <a:rPr kumimoji="0" lang="en-US" b="0" i="0" u="none" strike="noStrike" cap="none" normalizeH="0" baseline="0" dirty="0" err="1" smtClean="0">
                <a:ln>
                  <a:noFill/>
                </a:ln>
                <a:solidFill>
                  <a:schemeClr val="tx1"/>
                </a:solidFill>
                <a:effectLst/>
                <a:latin typeface="Arial" pitchFamily="34" charset="0"/>
                <a:ea typeface="Calibri" pitchFamily="34" charset="0"/>
                <a:cs typeface="Arial" pitchFamily="34" charset="0"/>
              </a:rPr>
              <a:t>clap</a:t>
            </a:r>
            <a: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t>)</a:t>
            </a:r>
            <a:b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br>
            <a: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t/>
            </a:r>
            <a:b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br>
            <a: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t>If you're happy and you know it, stomp your feet (stomp </a:t>
            </a:r>
            <a:r>
              <a:rPr kumimoji="0" lang="en-US" b="0" i="0" u="none" strike="noStrike" cap="none" normalizeH="0" baseline="0" dirty="0" err="1" smtClean="0">
                <a:ln>
                  <a:noFill/>
                </a:ln>
                <a:solidFill>
                  <a:schemeClr val="tx1"/>
                </a:solidFill>
                <a:effectLst/>
                <a:latin typeface="Arial" pitchFamily="34" charset="0"/>
                <a:ea typeface="Calibri" pitchFamily="34" charset="0"/>
                <a:cs typeface="Arial" pitchFamily="34" charset="0"/>
              </a:rPr>
              <a:t>stomp</a:t>
            </a:r>
            <a: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t>)</a:t>
            </a:r>
            <a:b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br>
            <a: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t>If you're happy and you know it, stomp your feet (stomp </a:t>
            </a:r>
            <a:r>
              <a:rPr kumimoji="0" lang="en-US" b="0" i="0" u="none" strike="noStrike" cap="none" normalizeH="0" baseline="0" dirty="0" err="1" smtClean="0">
                <a:ln>
                  <a:noFill/>
                </a:ln>
                <a:solidFill>
                  <a:schemeClr val="tx1"/>
                </a:solidFill>
                <a:effectLst/>
                <a:latin typeface="Arial" pitchFamily="34" charset="0"/>
                <a:ea typeface="Calibri" pitchFamily="34" charset="0"/>
                <a:cs typeface="Arial" pitchFamily="34" charset="0"/>
              </a:rPr>
              <a:t>stomp</a:t>
            </a:r>
            <a: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t>)</a:t>
            </a:r>
            <a:b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br>
            <a: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t>If you're happy and you know it, and you are really want to show it</a:t>
            </a:r>
            <a:b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br>
            <a: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t>If you're happy and you know it, stomp your feet. (stomp </a:t>
            </a:r>
            <a:r>
              <a:rPr kumimoji="0" lang="en-US" b="0" i="0" u="none" strike="noStrike" cap="none" normalizeH="0" baseline="0" dirty="0" err="1" smtClean="0">
                <a:ln>
                  <a:noFill/>
                </a:ln>
                <a:solidFill>
                  <a:schemeClr val="tx1"/>
                </a:solidFill>
                <a:effectLst/>
                <a:latin typeface="Arial" pitchFamily="34" charset="0"/>
                <a:ea typeface="Calibri" pitchFamily="34" charset="0"/>
                <a:cs typeface="Arial" pitchFamily="34" charset="0"/>
              </a:rPr>
              <a:t>stomp</a:t>
            </a:r>
            <a: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t>)</a:t>
            </a:r>
            <a:b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br>
            <a: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t/>
            </a:r>
            <a:b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br>
            <a: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t>If you're happy and you know it, shout "Hurray!" (</a:t>
            </a:r>
            <a:r>
              <a:rPr kumimoji="0" lang="en-US" b="0" i="0" u="none" strike="noStrike" cap="none" normalizeH="0" baseline="0" dirty="0" err="1" smtClean="0">
                <a:ln>
                  <a:noFill/>
                </a:ln>
                <a:solidFill>
                  <a:schemeClr val="tx1"/>
                </a:solidFill>
                <a:effectLst/>
                <a:latin typeface="Arial" pitchFamily="34" charset="0"/>
                <a:ea typeface="Calibri" pitchFamily="34" charset="0"/>
                <a:cs typeface="Arial" pitchFamily="34" charset="0"/>
              </a:rPr>
              <a:t>hoo</a:t>
            </a:r>
            <a: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t>-ray!)</a:t>
            </a:r>
            <a:b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br>
            <a: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t>If you're happy and you know it, shout "Hurray!" (</a:t>
            </a:r>
            <a:r>
              <a:rPr kumimoji="0" lang="en-US" b="0" i="0" u="none" strike="noStrike" cap="none" normalizeH="0" baseline="0" dirty="0" err="1" smtClean="0">
                <a:ln>
                  <a:noFill/>
                </a:ln>
                <a:solidFill>
                  <a:schemeClr val="tx1"/>
                </a:solidFill>
                <a:effectLst/>
                <a:latin typeface="Arial" pitchFamily="34" charset="0"/>
                <a:ea typeface="Calibri" pitchFamily="34" charset="0"/>
                <a:cs typeface="Arial" pitchFamily="34" charset="0"/>
              </a:rPr>
              <a:t>hoo</a:t>
            </a:r>
            <a: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t>-ray!)</a:t>
            </a:r>
            <a:b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br>
            <a: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t>If you're happy and you know it, and you are really want to show it</a:t>
            </a:r>
            <a:b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br>
            <a: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t>If you're happy and you know it, shout "Hurray!" (</a:t>
            </a:r>
            <a:r>
              <a:rPr kumimoji="0" lang="en-US" b="0" i="0" u="none" strike="noStrike" cap="none" normalizeH="0" baseline="0" dirty="0" err="1" smtClean="0">
                <a:ln>
                  <a:noFill/>
                </a:ln>
                <a:solidFill>
                  <a:schemeClr val="tx1"/>
                </a:solidFill>
                <a:effectLst/>
                <a:latin typeface="Arial" pitchFamily="34" charset="0"/>
                <a:ea typeface="Calibri" pitchFamily="34" charset="0"/>
                <a:cs typeface="Arial" pitchFamily="34" charset="0"/>
              </a:rPr>
              <a:t>hoo</a:t>
            </a:r>
            <a: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t>-ray!)</a:t>
            </a:r>
            <a:b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br>
            <a: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t/>
            </a:r>
            <a:b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br>
            <a: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t>If you're happy and you know it, do all three (clap, stomp, </a:t>
            </a:r>
            <a:r>
              <a:rPr kumimoji="0" lang="en-US" b="0" i="0" u="none" strike="noStrike" cap="none" normalizeH="0" baseline="0" dirty="0" err="1" smtClean="0">
                <a:ln>
                  <a:noFill/>
                </a:ln>
                <a:solidFill>
                  <a:schemeClr val="tx1"/>
                </a:solidFill>
                <a:effectLst/>
                <a:latin typeface="Arial" pitchFamily="34" charset="0"/>
                <a:ea typeface="Calibri" pitchFamily="34" charset="0"/>
                <a:cs typeface="Arial" pitchFamily="34" charset="0"/>
              </a:rPr>
              <a:t>hoo</a:t>
            </a:r>
            <a: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t>-ray!)</a:t>
            </a:r>
            <a:b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br>
            <a: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t>If you're happy and you know it, do all three (clap, stomp, </a:t>
            </a:r>
            <a:r>
              <a:rPr kumimoji="0" lang="en-US" b="0" i="0" u="none" strike="noStrike" cap="none" normalizeH="0" baseline="0" dirty="0" err="1" smtClean="0">
                <a:ln>
                  <a:noFill/>
                </a:ln>
                <a:solidFill>
                  <a:schemeClr val="tx1"/>
                </a:solidFill>
                <a:effectLst/>
                <a:latin typeface="Arial" pitchFamily="34" charset="0"/>
                <a:ea typeface="Calibri" pitchFamily="34" charset="0"/>
                <a:cs typeface="Arial" pitchFamily="34" charset="0"/>
              </a:rPr>
              <a:t>hoo</a:t>
            </a:r>
            <a: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t>-ray!)</a:t>
            </a:r>
            <a:b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br>
            <a: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t>If you're happy and you know it, and you are really want to show it</a:t>
            </a:r>
            <a:b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br>
            <a: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t>If you're happy and you know it, do all three. (clap, stomp, </a:t>
            </a:r>
            <a:r>
              <a:rPr kumimoji="0" lang="en-US" b="0" i="0" u="none" strike="noStrike" cap="none" normalizeH="0" baseline="0" dirty="0" err="1" smtClean="0">
                <a:ln>
                  <a:noFill/>
                </a:ln>
                <a:solidFill>
                  <a:schemeClr val="tx1"/>
                </a:solidFill>
                <a:effectLst/>
                <a:latin typeface="Arial" pitchFamily="34" charset="0"/>
                <a:ea typeface="Calibri" pitchFamily="34" charset="0"/>
                <a:cs typeface="Arial" pitchFamily="34" charset="0"/>
              </a:rPr>
              <a:t>hoo</a:t>
            </a:r>
            <a: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t>-ray!)</a:t>
            </a:r>
            <a:endParaRPr kumimoji="0" lang="en-US" b="0" i="0" u="none" strike="noStrike" cap="none" normalizeH="0" baseline="0" dirty="0" smtClean="0">
              <a:ln>
                <a:noFill/>
              </a:ln>
              <a:solidFill>
                <a:schemeClr val="tx1"/>
              </a:solidFill>
              <a:effectLst/>
              <a:latin typeface="Arial" pitchFamily="34" charset="0"/>
            </a:endParaRPr>
          </a:p>
        </p:txBody>
      </p:sp>
      <p:pic>
        <p:nvPicPr>
          <p:cNvPr id="1026" name="Picture 2"/>
          <p:cNvPicPr>
            <a:picLocks noChangeAspect="1" noChangeArrowheads="1"/>
          </p:cNvPicPr>
          <p:nvPr/>
        </p:nvPicPr>
        <p:blipFill>
          <a:blip r:embed="rId2" cstate="print"/>
          <a:srcRect/>
          <a:stretch>
            <a:fillRect/>
          </a:stretch>
        </p:blipFill>
        <p:spPr bwMode="auto">
          <a:xfrm>
            <a:off x="7286644" y="285728"/>
            <a:ext cx="1731123" cy="1473191"/>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cstate="print"/>
          <a:srcRect l="11998" r="12012"/>
          <a:stretch>
            <a:fillRect/>
          </a:stretch>
        </p:blipFill>
        <p:spPr bwMode="auto">
          <a:xfrm>
            <a:off x="7358082" y="2143116"/>
            <a:ext cx="1357322" cy="1382712"/>
          </a:xfrm>
          <a:prstGeom prst="rect">
            <a:avLst/>
          </a:prstGeom>
          <a:noFill/>
          <a:ln w="9525">
            <a:noFill/>
            <a:miter lim="800000"/>
            <a:headEnd/>
            <a:tailEnd/>
          </a:ln>
          <a:effectLst/>
        </p:spPr>
      </p:pic>
      <p:pic>
        <p:nvPicPr>
          <p:cNvPr id="1028" name="Picture 4"/>
          <p:cNvPicPr>
            <a:picLocks noChangeAspect="1" noChangeArrowheads="1"/>
          </p:cNvPicPr>
          <p:nvPr/>
        </p:nvPicPr>
        <p:blipFill>
          <a:blip r:embed="rId4" cstate="print"/>
          <a:srcRect/>
          <a:stretch>
            <a:fillRect/>
          </a:stretch>
        </p:blipFill>
        <p:spPr bwMode="auto">
          <a:xfrm>
            <a:off x="7358082" y="3714752"/>
            <a:ext cx="1643074" cy="1643074"/>
          </a:xfrm>
          <a:prstGeom prst="rect">
            <a:avLst/>
          </a:prstGeom>
          <a:noFill/>
          <a:ln w="9525">
            <a:noFill/>
            <a:miter lim="800000"/>
            <a:headEnd/>
            <a:tailEnd/>
          </a:ln>
          <a:effec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1"/>
          <p:cNvSpPr>
            <a:spLocks noChangeArrowheads="1"/>
          </p:cNvSpPr>
          <p:nvPr/>
        </p:nvSpPr>
        <p:spPr bwMode="auto">
          <a:xfrm>
            <a:off x="571472" y="357535"/>
            <a:ext cx="8072462" cy="61247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2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I can </a:t>
            </a:r>
            <a:r>
              <a:rPr kumimoji="0" lang="en-US" sz="2800" b="1" i="0" u="sng"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hop</a:t>
            </a:r>
            <a:r>
              <a:rPr kumimoji="0" lang="en-US" sz="28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like a </a:t>
            </a:r>
            <a:r>
              <a:rPr kumimoji="0" lang="en-US" sz="2800" b="1" i="0" u="sng"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rabbit</a:t>
            </a:r>
            <a:r>
              <a:rPr kumimoji="0" lang="en-US" sz="28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endParaRPr kumimoji="0" lang="ru-RU" sz="2800" b="1"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2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I can </a:t>
            </a:r>
            <a:r>
              <a:rPr kumimoji="0" lang="en-US" sz="2800" b="1" i="0" u="sng"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jump</a:t>
            </a:r>
            <a:r>
              <a:rPr kumimoji="0" lang="en-US" sz="28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like a </a:t>
            </a:r>
            <a:r>
              <a:rPr kumimoji="0" lang="en-US" sz="2800" b="1" i="0" u="sng"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frog</a:t>
            </a:r>
            <a:r>
              <a:rPr kumimoji="0" lang="en-US" sz="28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endParaRPr kumimoji="0" lang="ru-RU" sz="2800" b="1"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2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I can </a:t>
            </a:r>
            <a:r>
              <a:rPr kumimoji="0" lang="en-US" sz="2800" b="1" i="0" u="sng"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fly</a:t>
            </a:r>
            <a:r>
              <a:rPr kumimoji="0" lang="en-US" sz="28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like a </a:t>
            </a:r>
            <a:r>
              <a:rPr kumimoji="0" lang="en-US" sz="2800" b="1" i="0" u="sng"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bird</a:t>
            </a:r>
            <a:r>
              <a:rPr kumimoji="0" lang="en-US" sz="28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endParaRPr kumimoji="0" lang="ru-RU" sz="2800" b="1"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2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I can </a:t>
            </a:r>
            <a:r>
              <a:rPr kumimoji="0" lang="en-US" sz="2800" b="1" i="0" u="sng"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run</a:t>
            </a:r>
            <a:r>
              <a:rPr kumimoji="0" lang="en-US" sz="28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like a </a:t>
            </a:r>
            <a:r>
              <a:rPr kumimoji="0" lang="en-US" sz="2800" b="1" i="0" u="sng" strike="noStrike" cap="none" normalizeH="0" baseline="0" dirty="0" err="1" smtClean="0">
                <a:ln>
                  <a:noFill/>
                </a:ln>
                <a:solidFill>
                  <a:srgbClr val="FF0000"/>
                </a:solidFill>
                <a:effectLst/>
                <a:latin typeface="Calibri" pitchFamily="34" charset="0"/>
                <a:ea typeface="Times New Roman" pitchFamily="18" charset="0"/>
                <a:cs typeface="Times New Roman" pitchFamily="18" charset="0"/>
              </a:rPr>
              <a:t>fo</a:t>
            </a:r>
            <a:r>
              <a:rPr kumimoji="0" lang="ru-RU" sz="2800" b="1" i="0" u="sng" strike="noStrike" cap="none" normalizeH="0" baseline="0" dirty="0" err="1" smtClean="0">
                <a:ln>
                  <a:noFill/>
                </a:ln>
                <a:solidFill>
                  <a:srgbClr val="FF0000"/>
                </a:solidFill>
                <a:effectLst/>
                <a:latin typeface="Calibri" pitchFamily="34" charset="0"/>
                <a:ea typeface="Times New Roman" pitchFamily="18" charset="0"/>
                <a:cs typeface="Times New Roman" pitchFamily="18" charset="0"/>
              </a:rPr>
              <a:t>х</a:t>
            </a:r>
            <a:r>
              <a:rPr kumimoji="0" lang="en-US" sz="28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endParaRPr kumimoji="0" lang="ru-RU" sz="2800" b="1"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2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I can </a:t>
            </a:r>
            <a:r>
              <a:rPr kumimoji="0" lang="en-US" sz="2800" b="1" i="0" u="sng"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walk</a:t>
            </a:r>
            <a:r>
              <a:rPr kumimoji="0" lang="en-US" sz="28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like a </a:t>
            </a:r>
            <a:r>
              <a:rPr kumimoji="0" lang="en-US" sz="2800" b="1" i="0" u="sng"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duck</a:t>
            </a:r>
            <a:r>
              <a:rPr kumimoji="0" lang="en-US" sz="28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a:t>
            </a:r>
            <a:endParaRPr kumimoji="0" lang="ru-RU" sz="2800" b="1"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2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I can </a:t>
            </a:r>
            <a:r>
              <a:rPr kumimoji="0" lang="en-US" sz="2800" b="1" i="0" u="sng"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swim</a:t>
            </a:r>
            <a:r>
              <a:rPr kumimoji="0" lang="en-US" sz="28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like a </a:t>
            </a:r>
            <a:r>
              <a:rPr kumimoji="0" lang="en-US" sz="2800" b="1" i="0" u="sng"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fish</a:t>
            </a:r>
            <a:r>
              <a:rPr kumimoji="0" lang="en-US" sz="28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endParaRPr kumimoji="0" lang="ru-RU" sz="2800" b="1"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200000"/>
              </a:lnSpc>
              <a:spcBef>
                <a:spcPct val="0"/>
              </a:spcBef>
              <a:spcAft>
                <a:spcPct val="0"/>
              </a:spcAft>
              <a:buClrTx/>
              <a:buSzTx/>
              <a:buFontTx/>
              <a:buNone/>
              <a:tabLst/>
            </a:pPr>
            <a:r>
              <a:rPr kumimoji="0" lang="ru-RU" sz="2800" b="1"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And</a:t>
            </a:r>
            <a:r>
              <a:rPr kumimoji="0" lang="ru-RU" sz="28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ru-RU" sz="2800" b="1"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be</a:t>
            </a:r>
            <a:r>
              <a:rPr kumimoji="0" lang="ru-RU" sz="28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ru-RU" sz="2800" b="1"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still</a:t>
            </a:r>
            <a:r>
              <a:rPr kumimoji="0" lang="ru-RU" sz="28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ru-RU" sz="2800" b="1"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as</a:t>
            </a:r>
            <a:r>
              <a:rPr kumimoji="0" lang="ru-RU" sz="28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ru-RU" sz="2800" b="1"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good</a:t>
            </a:r>
            <a:r>
              <a:rPr kumimoji="0" lang="ru-RU" sz="28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ru-RU" sz="2800" b="1"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children</a:t>
            </a:r>
            <a:r>
              <a:rPr kumimoji="0" lang="ru-RU" sz="28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 </a:t>
            </a:r>
            <a:r>
              <a:rPr kumimoji="0" lang="en-US" sz="28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as still as this. </a:t>
            </a:r>
            <a:endParaRPr kumimoji="0" lang="en-US" sz="2800" b="1" i="0" u="none" strike="noStrike" cap="none" normalizeH="0" baseline="0" dirty="0" smtClean="0">
              <a:ln>
                <a:noFill/>
              </a:ln>
              <a:solidFill>
                <a:schemeClr val="tx1"/>
              </a:solidFill>
              <a:effectLst/>
              <a:latin typeface="Arial" pitchFamily="34" charset="0"/>
            </a:endParaRPr>
          </a:p>
        </p:txBody>
      </p:sp>
      <p:pic>
        <p:nvPicPr>
          <p:cNvPr id="3" name="Picture 4"/>
          <p:cNvPicPr>
            <a:picLocks noChangeAspect="1" noChangeArrowheads="1"/>
          </p:cNvPicPr>
          <p:nvPr/>
        </p:nvPicPr>
        <p:blipFill>
          <a:blip r:embed="rId2" cstate="print"/>
          <a:srcRect/>
          <a:stretch>
            <a:fillRect/>
          </a:stretch>
        </p:blipFill>
        <p:spPr bwMode="auto">
          <a:xfrm>
            <a:off x="4000496" y="1337442"/>
            <a:ext cx="785818" cy="880387"/>
          </a:xfrm>
          <a:prstGeom prst="rect">
            <a:avLst/>
          </a:prstGeom>
          <a:noFill/>
          <a:ln w="9525">
            <a:noFill/>
            <a:miter lim="800000"/>
            <a:headEnd/>
            <a:tailEnd/>
          </a:ln>
          <a:effectLst/>
        </p:spPr>
      </p:pic>
      <p:pic>
        <p:nvPicPr>
          <p:cNvPr id="5122" name="Picture 2"/>
          <p:cNvPicPr>
            <a:picLocks noChangeAspect="1" noChangeArrowheads="1"/>
          </p:cNvPicPr>
          <p:nvPr/>
        </p:nvPicPr>
        <p:blipFill>
          <a:blip r:embed="rId3" cstate="print"/>
          <a:srcRect/>
          <a:stretch>
            <a:fillRect/>
          </a:stretch>
        </p:blipFill>
        <p:spPr bwMode="auto">
          <a:xfrm>
            <a:off x="4071934" y="357166"/>
            <a:ext cx="928694" cy="920402"/>
          </a:xfrm>
          <a:prstGeom prst="rect">
            <a:avLst/>
          </a:prstGeom>
          <a:noFill/>
          <a:ln w="9525">
            <a:noFill/>
            <a:miter lim="800000"/>
            <a:headEnd/>
            <a:tailEnd/>
          </a:ln>
          <a:effectLst/>
        </p:spPr>
      </p:pic>
      <p:pic>
        <p:nvPicPr>
          <p:cNvPr id="5123" name="Picture 3"/>
          <p:cNvPicPr>
            <a:picLocks noChangeAspect="1" noChangeArrowheads="1"/>
          </p:cNvPicPr>
          <p:nvPr/>
        </p:nvPicPr>
        <p:blipFill>
          <a:blip r:embed="rId4" cstate="print"/>
          <a:srcRect/>
          <a:stretch>
            <a:fillRect/>
          </a:stretch>
        </p:blipFill>
        <p:spPr bwMode="auto">
          <a:xfrm>
            <a:off x="3643306" y="2357430"/>
            <a:ext cx="1071570" cy="906286"/>
          </a:xfrm>
          <a:prstGeom prst="rect">
            <a:avLst/>
          </a:prstGeom>
          <a:noFill/>
          <a:ln w="9525">
            <a:noFill/>
            <a:miter lim="800000"/>
            <a:headEnd/>
            <a:tailEnd/>
          </a:ln>
          <a:effectLst/>
        </p:spPr>
      </p:pic>
      <p:pic>
        <p:nvPicPr>
          <p:cNvPr id="5124" name="Picture 4"/>
          <p:cNvPicPr>
            <a:picLocks noChangeAspect="1" noChangeArrowheads="1"/>
          </p:cNvPicPr>
          <p:nvPr/>
        </p:nvPicPr>
        <p:blipFill>
          <a:blip r:embed="rId5" cstate="print"/>
          <a:srcRect/>
          <a:stretch>
            <a:fillRect/>
          </a:stretch>
        </p:blipFill>
        <p:spPr bwMode="auto">
          <a:xfrm>
            <a:off x="3571868" y="3214686"/>
            <a:ext cx="1610049" cy="906445"/>
          </a:xfrm>
          <a:prstGeom prst="rect">
            <a:avLst/>
          </a:prstGeom>
          <a:noFill/>
          <a:ln w="9525">
            <a:noFill/>
            <a:miter lim="800000"/>
            <a:headEnd/>
            <a:tailEnd/>
          </a:ln>
          <a:effectLst/>
        </p:spPr>
      </p:pic>
      <p:pic>
        <p:nvPicPr>
          <p:cNvPr id="5125" name="Picture 5"/>
          <p:cNvPicPr>
            <a:picLocks noChangeAspect="1" noChangeArrowheads="1"/>
          </p:cNvPicPr>
          <p:nvPr/>
        </p:nvPicPr>
        <p:blipFill>
          <a:blip r:embed="rId6" cstate="print"/>
          <a:srcRect/>
          <a:stretch>
            <a:fillRect/>
          </a:stretch>
        </p:blipFill>
        <p:spPr bwMode="auto">
          <a:xfrm>
            <a:off x="3929058" y="4143380"/>
            <a:ext cx="642942" cy="729282"/>
          </a:xfrm>
          <a:prstGeom prst="rect">
            <a:avLst/>
          </a:prstGeom>
          <a:noFill/>
          <a:ln w="9525">
            <a:noFill/>
            <a:miter lim="800000"/>
            <a:headEnd/>
            <a:tailEnd/>
          </a:ln>
          <a:effectLst/>
        </p:spPr>
      </p:pic>
      <p:pic>
        <p:nvPicPr>
          <p:cNvPr id="5126" name="Picture 6"/>
          <p:cNvPicPr>
            <a:picLocks noChangeAspect="1" noChangeArrowheads="1"/>
          </p:cNvPicPr>
          <p:nvPr/>
        </p:nvPicPr>
        <p:blipFill>
          <a:blip r:embed="rId7" cstate="print"/>
          <a:srcRect/>
          <a:stretch>
            <a:fillRect/>
          </a:stretch>
        </p:blipFill>
        <p:spPr bwMode="auto">
          <a:xfrm>
            <a:off x="4000496" y="4857760"/>
            <a:ext cx="1285884" cy="1039746"/>
          </a:xfrm>
          <a:prstGeom prst="rect">
            <a:avLst/>
          </a:prstGeom>
          <a:noFill/>
          <a:ln w="9525">
            <a:noFill/>
            <a:miter lim="800000"/>
            <a:headEnd/>
            <a:tailEnd/>
          </a:ln>
          <a:effec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Рабочий стол\фонетическая разминка\slide_6.jpg"/>
          <p:cNvPicPr>
            <a:picLocks noChangeAspect="1" noChangeArrowheads="1"/>
          </p:cNvPicPr>
          <p:nvPr/>
        </p:nvPicPr>
        <p:blipFill>
          <a:blip r:embed="rId2" cstate="print"/>
          <a:srcRect/>
          <a:stretch>
            <a:fillRect/>
          </a:stretch>
        </p:blipFill>
        <p:spPr bwMode="auto">
          <a:xfrm>
            <a:off x="681038" y="509588"/>
            <a:ext cx="7781925" cy="5837237"/>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Скругленный прямоугольник 9"/>
          <p:cNvSpPr/>
          <p:nvPr/>
        </p:nvSpPr>
        <p:spPr>
          <a:xfrm>
            <a:off x="357158" y="428604"/>
            <a:ext cx="1357322" cy="642942"/>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smtClean="0">
                <a:solidFill>
                  <a:schemeClr val="tx1"/>
                </a:solidFill>
              </a:rPr>
              <a:t>run</a:t>
            </a:r>
            <a:endParaRPr lang="ru-RU" sz="4400" dirty="0">
              <a:solidFill>
                <a:schemeClr val="tx1"/>
              </a:solidFill>
            </a:endParaRPr>
          </a:p>
        </p:txBody>
      </p:sp>
      <p:sp>
        <p:nvSpPr>
          <p:cNvPr id="11" name="Скругленный прямоугольник 10"/>
          <p:cNvSpPr/>
          <p:nvPr/>
        </p:nvSpPr>
        <p:spPr>
          <a:xfrm>
            <a:off x="2714612" y="428604"/>
            <a:ext cx="1357322" cy="642942"/>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smtClean="0">
                <a:solidFill>
                  <a:schemeClr val="tx1"/>
                </a:solidFill>
              </a:rPr>
              <a:t>fly</a:t>
            </a:r>
            <a:endParaRPr lang="ru-RU" sz="4400" dirty="0" smtClean="0">
              <a:solidFill>
                <a:schemeClr val="tx1"/>
              </a:solidFill>
            </a:endParaRPr>
          </a:p>
        </p:txBody>
      </p:sp>
      <p:sp>
        <p:nvSpPr>
          <p:cNvPr id="12" name="Скругленный прямоугольник 11"/>
          <p:cNvSpPr/>
          <p:nvPr/>
        </p:nvSpPr>
        <p:spPr>
          <a:xfrm>
            <a:off x="428596" y="3571876"/>
            <a:ext cx="1643074" cy="714380"/>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smtClean="0">
                <a:solidFill>
                  <a:schemeClr val="tx1"/>
                </a:solidFill>
              </a:rPr>
              <a:t>jump</a:t>
            </a:r>
            <a:endParaRPr lang="ru-RU" sz="4400" dirty="0" smtClean="0">
              <a:solidFill>
                <a:schemeClr val="tx1"/>
              </a:solidFill>
            </a:endParaRPr>
          </a:p>
        </p:txBody>
      </p:sp>
      <p:sp>
        <p:nvSpPr>
          <p:cNvPr id="13" name="Скругленный прямоугольник 12"/>
          <p:cNvSpPr/>
          <p:nvPr/>
        </p:nvSpPr>
        <p:spPr>
          <a:xfrm>
            <a:off x="5143504" y="428604"/>
            <a:ext cx="1571636" cy="642942"/>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400" b="1" dirty="0" smtClean="0">
                <a:solidFill>
                  <a:schemeClr val="tx1"/>
                </a:solidFill>
              </a:rPr>
              <a:t>listen</a:t>
            </a:r>
            <a:endParaRPr lang="ru-RU" sz="4400" dirty="0">
              <a:solidFill>
                <a:schemeClr val="tx1"/>
              </a:solidFill>
            </a:endParaRPr>
          </a:p>
        </p:txBody>
      </p:sp>
      <p:sp>
        <p:nvSpPr>
          <p:cNvPr id="14" name="Скругленный прямоугольник 13"/>
          <p:cNvSpPr/>
          <p:nvPr/>
        </p:nvSpPr>
        <p:spPr>
          <a:xfrm>
            <a:off x="2857488" y="3571876"/>
            <a:ext cx="1571636" cy="642942"/>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400" b="1" dirty="0" smtClean="0">
                <a:solidFill>
                  <a:schemeClr val="tx1"/>
                </a:solidFill>
              </a:rPr>
              <a:t>swim</a:t>
            </a:r>
            <a:endParaRPr lang="ru-RU" sz="4400" dirty="0" smtClean="0">
              <a:solidFill>
                <a:schemeClr val="tx1"/>
              </a:solidFill>
            </a:endParaRPr>
          </a:p>
        </p:txBody>
      </p:sp>
      <p:pic>
        <p:nvPicPr>
          <p:cNvPr id="3074" name="Picture 2"/>
          <p:cNvPicPr>
            <a:picLocks noChangeAspect="1" noChangeArrowheads="1"/>
          </p:cNvPicPr>
          <p:nvPr/>
        </p:nvPicPr>
        <p:blipFill>
          <a:blip r:embed="rId2" cstate="print"/>
          <a:srcRect/>
          <a:stretch>
            <a:fillRect/>
          </a:stretch>
        </p:blipFill>
        <p:spPr bwMode="auto">
          <a:xfrm>
            <a:off x="357158" y="4357694"/>
            <a:ext cx="2013054" cy="2262144"/>
          </a:xfrm>
          <a:prstGeom prst="rect">
            <a:avLst/>
          </a:prstGeom>
          <a:noFill/>
          <a:ln w="9525">
            <a:noFill/>
            <a:miter lim="800000"/>
            <a:headEnd/>
            <a:tailEnd/>
          </a:ln>
          <a:effectLst/>
        </p:spPr>
      </p:pic>
      <p:pic>
        <p:nvPicPr>
          <p:cNvPr id="3075" name="Picture 3"/>
          <p:cNvPicPr>
            <a:picLocks noChangeAspect="1" noChangeArrowheads="1"/>
          </p:cNvPicPr>
          <p:nvPr/>
        </p:nvPicPr>
        <p:blipFill>
          <a:blip r:embed="rId3" cstate="print"/>
          <a:srcRect/>
          <a:stretch>
            <a:fillRect/>
          </a:stretch>
        </p:blipFill>
        <p:spPr bwMode="auto">
          <a:xfrm>
            <a:off x="2643174" y="4714884"/>
            <a:ext cx="2714644" cy="1678839"/>
          </a:xfrm>
          <a:prstGeom prst="rect">
            <a:avLst/>
          </a:prstGeom>
          <a:noFill/>
          <a:ln w="9525">
            <a:noFill/>
            <a:miter lim="800000"/>
            <a:headEnd/>
            <a:tailEnd/>
          </a:ln>
          <a:effectLst/>
        </p:spPr>
      </p:pic>
      <p:pic>
        <p:nvPicPr>
          <p:cNvPr id="3077" name="Picture 5"/>
          <p:cNvPicPr>
            <a:picLocks noChangeAspect="1" noChangeArrowheads="1"/>
          </p:cNvPicPr>
          <p:nvPr/>
        </p:nvPicPr>
        <p:blipFill>
          <a:blip r:embed="rId4" cstate="print"/>
          <a:srcRect/>
          <a:stretch>
            <a:fillRect/>
          </a:stretch>
        </p:blipFill>
        <p:spPr bwMode="auto">
          <a:xfrm>
            <a:off x="357158" y="1285860"/>
            <a:ext cx="1672164" cy="1823992"/>
          </a:xfrm>
          <a:prstGeom prst="rect">
            <a:avLst/>
          </a:prstGeom>
          <a:noFill/>
          <a:ln w="9525">
            <a:noFill/>
            <a:miter lim="800000"/>
            <a:headEnd/>
            <a:tailEnd/>
          </a:ln>
          <a:effectLst/>
        </p:spPr>
      </p:pic>
      <p:pic>
        <p:nvPicPr>
          <p:cNvPr id="3078" name="Picture 6"/>
          <p:cNvPicPr>
            <a:picLocks noChangeAspect="1" noChangeArrowheads="1"/>
          </p:cNvPicPr>
          <p:nvPr/>
        </p:nvPicPr>
        <p:blipFill>
          <a:blip r:embed="rId5" cstate="print"/>
          <a:srcRect/>
          <a:stretch>
            <a:fillRect/>
          </a:stretch>
        </p:blipFill>
        <p:spPr bwMode="auto">
          <a:xfrm>
            <a:off x="2285984" y="1357298"/>
            <a:ext cx="2428892" cy="1705622"/>
          </a:xfrm>
          <a:prstGeom prst="rect">
            <a:avLst/>
          </a:prstGeom>
          <a:noFill/>
          <a:ln w="9525">
            <a:noFill/>
            <a:miter lim="800000"/>
            <a:headEnd/>
            <a:tailEnd/>
          </a:ln>
          <a:effectLst/>
        </p:spPr>
      </p:pic>
      <p:pic>
        <p:nvPicPr>
          <p:cNvPr id="3079" name="Picture 7"/>
          <p:cNvPicPr>
            <a:picLocks noChangeAspect="1" noChangeArrowheads="1"/>
          </p:cNvPicPr>
          <p:nvPr/>
        </p:nvPicPr>
        <p:blipFill>
          <a:blip r:embed="rId6" cstate="print"/>
          <a:srcRect/>
          <a:stretch>
            <a:fillRect/>
          </a:stretch>
        </p:blipFill>
        <p:spPr bwMode="auto">
          <a:xfrm>
            <a:off x="5072066" y="1357298"/>
            <a:ext cx="1643074" cy="1862802"/>
          </a:xfrm>
          <a:prstGeom prst="rect">
            <a:avLst/>
          </a:prstGeom>
          <a:noFill/>
          <a:ln w="9525">
            <a:noFill/>
            <a:miter lim="800000"/>
            <a:headEnd/>
            <a:tailEnd/>
          </a:ln>
          <a:effectLst/>
        </p:spPr>
      </p:pic>
      <p:sp>
        <p:nvSpPr>
          <p:cNvPr id="16" name="Скругленный прямоугольник 15"/>
          <p:cNvSpPr/>
          <p:nvPr/>
        </p:nvSpPr>
        <p:spPr>
          <a:xfrm>
            <a:off x="5500694" y="3571876"/>
            <a:ext cx="1571636" cy="642942"/>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smtClean="0">
                <a:solidFill>
                  <a:schemeClr val="tx1"/>
                </a:solidFill>
              </a:rPr>
              <a:t>sleep</a:t>
            </a:r>
            <a:endParaRPr lang="ru-RU" sz="4400" dirty="0" smtClean="0">
              <a:solidFill>
                <a:schemeClr val="tx1"/>
              </a:solidFill>
            </a:endParaRPr>
          </a:p>
        </p:txBody>
      </p:sp>
      <p:sp>
        <p:nvSpPr>
          <p:cNvPr id="17" name="Скругленный прямоугольник 16"/>
          <p:cNvSpPr/>
          <p:nvPr/>
        </p:nvSpPr>
        <p:spPr>
          <a:xfrm>
            <a:off x="7358082" y="3571876"/>
            <a:ext cx="1571636" cy="642942"/>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400" b="1" dirty="0" smtClean="0">
                <a:solidFill>
                  <a:schemeClr val="tx1"/>
                </a:solidFill>
              </a:rPr>
              <a:t>drink</a:t>
            </a:r>
            <a:endParaRPr lang="ru-RU" sz="4400" dirty="0" smtClean="0">
              <a:solidFill>
                <a:schemeClr val="tx1"/>
              </a:solidFill>
            </a:endParaRPr>
          </a:p>
        </p:txBody>
      </p:sp>
      <p:pic>
        <p:nvPicPr>
          <p:cNvPr id="1026" name="Picture 2"/>
          <p:cNvPicPr>
            <a:picLocks noChangeAspect="1" noChangeArrowheads="1"/>
          </p:cNvPicPr>
          <p:nvPr/>
        </p:nvPicPr>
        <p:blipFill>
          <a:blip r:embed="rId7" cstate="print"/>
          <a:srcRect/>
          <a:stretch>
            <a:fillRect/>
          </a:stretch>
        </p:blipFill>
        <p:spPr bwMode="auto">
          <a:xfrm>
            <a:off x="5429256" y="4693391"/>
            <a:ext cx="1928826" cy="1613747"/>
          </a:xfrm>
          <a:prstGeom prst="rect">
            <a:avLst/>
          </a:prstGeom>
          <a:noFill/>
          <a:ln w="9525">
            <a:noFill/>
            <a:miter lim="800000"/>
            <a:headEnd/>
            <a:tailEnd/>
          </a:ln>
          <a:effectLst/>
        </p:spPr>
      </p:pic>
      <p:pic>
        <p:nvPicPr>
          <p:cNvPr id="1027" name="Picture 3"/>
          <p:cNvPicPr>
            <a:picLocks noChangeAspect="1" noChangeArrowheads="1"/>
          </p:cNvPicPr>
          <p:nvPr/>
        </p:nvPicPr>
        <p:blipFill>
          <a:blip r:embed="rId8" cstate="print"/>
          <a:srcRect/>
          <a:stretch>
            <a:fillRect/>
          </a:stretch>
        </p:blipFill>
        <p:spPr bwMode="auto">
          <a:xfrm>
            <a:off x="7500958" y="4500570"/>
            <a:ext cx="1409330" cy="1966868"/>
          </a:xfrm>
          <a:prstGeom prst="rect">
            <a:avLst/>
          </a:prstGeom>
          <a:noFill/>
          <a:ln w="9525">
            <a:noFill/>
            <a:miter lim="800000"/>
            <a:headEnd/>
            <a:tailEnd/>
          </a:ln>
          <a:effectLst/>
        </p:spPr>
      </p:pic>
      <p:pic>
        <p:nvPicPr>
          <p:cNvPr id="18" name="Рисунок 17"/>
          <p:cNvPicPr/>
          <p:nvPr/>
        </p:nvPicPr>
        <p:blipFill>
          <a:blip r:embed="rId9" cstate="print"/>
          <a:srcRect/>
          <a:stretch>
            <a:fillRect/>
          </a:stretch>
        </p:blipFill>
        <p:spPr bwMode="auto">
          <a:xfrm>
            <a:off x="7143768" y="1285860"/>
            <a:ext cx="1500198" cy="1866861"/>
          </a:xfrm>
          <a:prstGeom prst="rect">
            <a:avLst/>
          </a:prstGeom>
          <a:noFill/>
          <a:ln w="9525">
            <a:noFill/>
            <a:miter lim="800000"/>
            <a:headEnd/>
            <a:tailEnd/>
          </a:ln>
        </p:spPr>
      </p:pic>
      <p:sp>
        <p:nvSpPr>
          <p:cNvPr id="19" name="Скругленный прямоугольник 18"/>
          <p:cNvSpPr/>
          <p:nvPr/>
        </p:nvSpPr>
        <p:spPr>
          <a:xfrm>
            <a:off x="7215206" y="428604"/>
            <a:ext cx="1571636" cy="642942"/>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400" b="1" dirty="0" smtClean="0">
                <a:solidFill>
                  <a:schemeClr val="tx1"/>
                </a:solidFill>
              </a:rPr>
              <a:t>read</a:t>
            </a:r>
            <a:endParaRPr lang="ru-RU" sz="4400" dirty="0">
              <a:solidFill>
                <a:schemeClr val="tx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Скругленный прямоугольник 15"/>
          <p:cNvSpPr/>
          <p:nvPr/>
        </p:nvSpPr>
        <p:spPr>
          <a:xfrm>
            <a:off x="500034" y="357166"/>
            <a:ext cx="1571636" cy="642942"/>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4400" b="1" dirty="0" smtClean="0"/>
          </a:p>
          <a:p>
            <a:r>
              <a:rPr lang="en-US" sz="4400" b="1" dirty="0" smtClean="0">
                <a:solidFill>
                  <a:schemeClr val="tx1"/>
                </a:solidFill>
              </a:rPr>
              <a:t>look</a:t>
            </a:r>
            <a:endParaRPr lang="ru-RU" sz="4400" dirty="0" smtClean="0">
              <a:solidFill>
                <a:schemeClr val="tx1"/>
              </a:solidFill>
            </a:endParaRPr>
          </a:p>
          <a:p>
            <a:endParaRPr lang="ru-RU" sz="4400" dirty="0">
              <a:solidFill>
                <a:schemeClr val="tx1"/>
              </a:solidFill>
            </a:endParaRPr>
          </a:p>
        </p:txBody>
      </p:sp>
      <p:sp>
        <p:nvSpPr>
          <p:cNvPr id="17" name="Скругленный прямоугольник 16"/>
          <p:cNvSpPr/>
          <p:nvPr/>
        </p:nvSpPr>
        <p:spPr>
          <a:xfrm>
            <a:off x="7143768" y="500042"/>
            <a:ext cx="1571636" cy="642942"/>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400" b="1" dirty="0" smtClean="0">
                <a:solidFill>
                  <a:schemeClr val="tx1"/>
                </a:solidFill>
              </a:rPr>
              <a:t>draw</a:t>
            </a:r>
            <a:endParaRPr lang="ru-RU" sz="4400" dirty="0">
              <a:solidFill>
                <a:schemeClr val="tx1"/>
              </a:solidFill>
            </a:endParaRPr>
          </a:p>
        </p:txBody>
      </p:sp>
      <p:sp>
        <p:nvSpPr>
          <p:cNvPr id="19" name="Скругленный прямоугольник 18"/>
          <p:cNvSpPr/>
          <p:nvPr/>
        </p:nvSpPr>
        <p:spPr>
          <a:xfrm>
            <a:off x="7072330" y="3786190"/>
            <a:ext cx="1571636" cy="642942"/>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400" b="1" dirty="0" smtClean="0">
                <a:solidFill>
                  <a:schemeClr val="tx1"/>
                </a:solidFill>
              </a:rPr>
              <a:t>write</a:t>
            </a:r>
            <a:endParaRPr lang="ru-RU" sz="4400" dirty="0">
              <a:solidFill>
                <a:schemeClr val="tx1"/>
              </a:solidFill>
            </a:endParaRPr>
          </a:p>
        </p:txBody>
      </p:sp>
      <p:sp>
        <p:nvSpPr>
          <p:cNvPr id="20" name="Скругленный прямоугольник 19"/>
          <p:cNvSpPr/>
          <p:nvPr/>
        </p:nvSpPr>
        <p:spPr>
          <a:xfrm>
            <a:off x="2786050" y="428604"/>
            <a:ext cx="1571636" cy="642942"/>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400" b="1" dirty="0" smtClean="0">
                <a:solidFill>
                  <a:schemeClr val="tx1"/>
                </a:solidFill>
              </a:rPr>
              <a:t>count</a:t>
            </a:r>
            <a:endParaRPr lang="ru-RU" sz="4400" dirty="0">
              <a:solidFill>
                <a:schemeClr val="tx1"/>
              </a:solidFill>
            </a:endParaRPr>
          </a:p>
        </p:txBody>
      </p:sp>
      <p:sp>
        <p:nvSpPr>
          <p:cNvPr id="21" name="Скругленный прямоугольник 20"/>
          <p:cNvSpPr/>
          <p:nvPr/>
        </p:nvSpPr>
        <p:spPr>
          <a:xfrm>
            <a:off x="2857488" y="3643314"/>
            <a:ext cx="1571636" cy="642942"/>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400" b="1" dirty="0" smtClean="0">
                <a:solidFill>
                  <a:schemeClr val="tx1"/>
                </a:solidFill>
              </a:rPr>
              <a:t>skate</a:t>
            </a:r>
            <a:endParaRPr lang="ru-RU" sz="4400" dirty="0">
              <a:solidFill>
                <a:schemeClr val="tx1"/>
              </a:solidFill>
            </a:endParaRPr>
          </a:p>
        </p:txBody>
      </p:sp>
      <p:sp>
        <p:nvSpPr>
          <p:cNvPr id="22" name="Скругленный прямоугольник 21"/>
          <p:cNvSpPr/>
          <p:nvPr/>
        </p:nvSpPr>
        <p:spPr>
          <a:xfrm>
            <a:off x="4857752" y="3929066"/>
            <a:ext cx="1571636" cy="642942"/>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smtClean="0">
                <a:solidFill>
                  <a:schemeClr val="tx1"/>
                </a:solidFill>
              </a:rPr>
              <a:t>ski</a:t>
            </a:r>
            <a:endParaRPr lang="ru-RU" sz="4400" dirty="0">
              <a:solidFill>
                <a:schemeClr val="tx1"/>
              </a:solidFill>
            </a:endParaRPr>
          </a:p>
        </p:txBody>
      </p:sp>
      <p:pic>
        <p:nvPicPr>
          <p:cNvPr id="4098" name="Picture 2"/>
          <p:cNvPicPr>
            <a:picLocks noChangeAspect="1" noChangeArrowheads="1"/>
          </p:cNvPicPr>
          <p:nvPr/>
        </p:nvPicPr>
        <p:blipFill>
          <a:blip r:embed="rId2" cstate="print"/>
          <a:srcRect/>
          <a:stretch>
            <a:fillRect/>
          </a:stretch>
        </p:blipFill>
        <p:spPr bwMode="auto">
          <a:xfrm>
            <a:off x="2643174" y="4500570"/>
            <a:ext cx="2000264" cy="2161261"/>
          </a:xfrm>
          <a:prstGeom prst="rect">
            <a:avLst/>
          </a:prstGeom>
          <a:noFill/>
          <a:ln w="9525">
            <a:noFill/>
            <a:miter lim="800000"/>
            <a:headEnd/>
            <a:tailEnd/>
          </a:ln>
          <a:effectLst/>
        </p:spPr>
      </p:pic>
      <p:pic>
        <p:nvPicPr>
          <p:cNvPr id="4099" name="Picture 3"/>
          <p:cNvPicPr>
            <a:picLocks noChangeAspect="1" noChangeArrowheads="1"/>
          </p:cNvPicPr>
          <p:nvPr/>
        </p:nvPicPr>
        <p:blipFill>
          <a:blip r:embed="rId3" cstate="print"/>
          <a:srcRect/>
          <a:stretch>
            <a:fillRect/>
          </a:stretch>
        </p:blipFill>
        <p:spPr bwMode="auto">
          <a:xfrm>
            <a:off x="4643438" y="4686334"/>
            <a:ext cx="2197622" cy="2171666"/>
          </a:xfrm>
          <a:prstGeom prst="rect">
            <a:avLst/>
          </a:prstGeom>
          <a:noFill/>
          <a:ln w="9525">
            <a:noFill/>
            <a:miter lim="800000"/>
            <a:headEnd/>
            <a:tailEnd/>
          </a:ln>
          <a:effectLst/>
        </p:spPr>
      </p:pic>
      <p:pic>
        <p:nvPicPr>
          <p:cNvPr id="4100" name="Picture 4"/>
          <p:cNvPicPr>
            <a:picLocks noChangeAspect="1" noChangeArrowheads="1"/>
          </p:cNvPicPr>
          <p:nvPr/>
        </p:nvPicPr>
        <p:blipFill>
          <a:blip r:embed="rId4" cstate="print"/>
          <a:srcRect/>
          <a:stretch>
            <a:fillRect/>
          </a:stretch>
        </p:blipFill>
        <p:spPr bwMode="auto">
          <a:xfrm>
            <a:off x="6523578" y="1571612"/>
            <a:ext cx="2620421" cy="1579284"/>
          </a:xfrm>
          <a:prstGeom prst="rect">
            <a:avLst/>
          </a:prstGeom>
          <a:noFill/>
          <a:ln w="9525">
            <a:noFill/>
            <a:miter lim="800000"/>
            <a:headEnd/>
            <a:tailEnd/>
          </a:ln>
          <a:effectLst/>
        </p:spPr>
      </p:pic>
      <p:pic>
        <p:nvPicPr>
          <p:cNvPr id="24" name="Рисунок 23"/>
          <p:cNvPicPr/>
          <p:nvPr/>
        </p:nvPicPr>
        <p:blipFill>
          <a:blip r:embed="rId5" cstate="print"/>
          <a:srcRect/>
          <a:stretch>
            <a:fillRect/>
          </a:stretch>
        </p:blipFill>
        <p:spPr bwMode="auto">
          <a:xfrm>
            <a:off x="285720" y="1357298"/>
            <a:ext cx="2000264" cy="1862133"/>
          </a:xfrm>
          <a:prstGeom prst="rect">
            <a:avLst/>
          </a:prstGeom>
          <a:noFill/>
        </p:spPr>
      </p:pic>
      <p:pic>
        <p:nvPicPr>
          <p:cNvPr id="4101" name="Picture 5"/>
          <p:cNvPicPr>
            <a:picLocks noChangeAspect="1" noChangeArrowheads="1"/>
          </p:cNvPicPr>
          <p:nvPr/>
        </p:nvPicPr>
        <p:blipFill>
          <a:blip r:embed="rId6" cstate="print"/>
          <a:srcRect/>
          <a:stretch>
            <a:fillRect/>
          </a:stretch>
        </p:blipFill>
        <p:spPr bwMode="auto">
          <a:xfrm>
            <a:off x="2571736" y="1500174"/>
            <a:ext cx="1928826" cy="1564492"/>
          </a:xfrm>
          <a:prstGeom prst="rect">
            <a:avLst/>
          </a:prstGeom>
          <a:noFill/>
          <a:ln w="9525">
            <a:noFill/>
            <a:miter lim="800000"/>
            <a:headEnd/>
            <a:tailEnd/>
          </a:ln>
          <a:effectLst/>
        </p:spPr>
      </p:pic>
      <p:pic>
        <p:nvPicPr>
          <p:cNvPr id="4102" name="Picture 6"/>
          <p:cNvPicPr>
            <a:picLocks noChangeAspect="1" noChangeArrowheads="1"/>
          </p:cNvPicPr>
          <p:nvPr/>
        </p:nvPicPr>
        <p:blipFill>
          <a:blip r:embed="rId7" cstate="print"/>
          <a:srcRect l="6057" r="6262"/>
          <a:stretch>
            <a:fillRect/>
          </a:stretch>
        </p:blipFill>
        <p:spPr bwMode="auto">
          <a:xfrm>
            <a:off x="6858016" y="4857760"/>
            <a:ext cx="2000264" cy="1492239"/>
          </a:xfrm>
          <a:prstGeom prst="rect">
            <a:avLst/>
          </a:prstGeom>
          <a:noFill/>
          <a:ln w="9525">
            <a:noFill/>
            <a:miter lim="800000"/>
            <a:headEnd/>
            <a:tailEnd/>
          </a:ln>
          <a:effectLst/>
        </p:spPr>
      </p:pic>
      <p:sp>
        <p:nvSpPr>
          <p:cNvPr id="25" name="Скругленный прямоугольник 24"/>
          <p:cNvSpPr/>
          <p:nvPr/>
        </p:nvSpPr>
        <p:spPr>
          <a:xfrm>
            <a:off x="500034" y="3786190"/>
            <a:ext cx="1571636" cy="642942"/>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smtClean="0">
                <a:solidFill>
                  <a:schemeClr val="tx1"/>
                </a:solidFill>
              </a:rPr>
              <a:t>skip</a:t>
            </a:r>
            <a:endParaRPr lang="ru-RU" sz="4400" dirty="0" smtClean="0">
              <a:solidFill>
                <a:schemeClr val="tx1"/>
              </a:solidFill>
            </a:endParaRPr>
          </a:p>
        </p:txBody>
      </p:sp>
      <p:pic>
        <p:nvPicPr>
          <p:cNvPr id="26" name="Picture 4"/>
          <p:cNvPicPr>
            <a:picLocks noChangeAspect="1" noChangeArrowheads="1"/>
          </p:cNvPicPr>
          <p:nvPr/>
        </p:nvPicPr>
        <p:blipFill>
          <a:blip r:embed="rId8" cstate="print"/>
          <a:srcRect/>
          <a:stretch>
            <a:fillRect/>
          </a:stretch>
        </p:blipFill>
        <p:spPr bwMode="auto">
          <a:xfrm>
            <a:off x="214282" y="4714884"/>
            <a:ext cx="2214578" cy="1752215"/>
          </a:xfrm>
          <a:prstGeom prst="rect">
            <a:avLst/>
          </a:prstGeom>
          <a:noFill/>
          <a:ln w="9525">
            <a:noFill/>
            <a:miter lim="800000"/>
            <a:headEnd/>
            <a:tailEnd/>
          </a:ln>
          <a:effectLst/>
        </p:spPr>
      </p:pic>
      <p:pic>
        <p:nvPicPr>
          <p:cNvPr id="18" name="Picture 4"/>
          <p:cNvPicPr>
            <a:picLocks noChangeAspect="1" noChangeArrowheads="1"/>
          </p:cNvPicPr>
          <p:nvPr/>
        </p:nvPicPr>
        <p:blipFill>
          <a:blip r:embed="rId9" cstate="print"/>
          <a:srcRect/>
          <a:stretch>
            <a:fillRect/>
          </a:stretch>
        </p:blipFill>
        <p:spPr bwMode="auto">
          <a:xfrm>
            <a:off x="4429124" y="1285860"/>
            <a:ext cx="1714512" cy="2047630"/>
          </a:xfrm>
          <a:prstGeom prst="rect">
            <a:avLst/>
          </a:prstGeom>
          <a:noFill/>
          <a:ln w="9525">
            <a:noFill/>
            <a:miter lim="800000"/>
            <a:headEnd/>
            <a:tailEnd/>
          </a:ln>
          <a:effectLst/>
        </p:spPr>
      </p:pic>
      <p:sp>
        <p:nvSpPr>
          <p:cNvPr id="23" name="Скругленный прямоугольник 22"/>
          <p:cNvSpPr/>
          <p:nvPr/>
        </p:nvSpPr>
        <p:spPr>
          <a:xfrm>
            <a:off x="5072066" y="357166"/>
            <a:ext cx="1143008" cy="642942"/>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400" b="1" dirty="0" smtClean="0">
                <a:solidFill>
                  <a:schemeClr val="tx1"/>
                </a:solidFill>
              </a:rPr>
              <a:t>cut</a:t>
            </a:r>
            <a:endParaRPr lang="ru-RU" sz="4400" dirty="0" smtClean="0">
              <a:solidFill>
                <a:schemeClr val="tx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кругленный прямоугольник 4"/>
          <p:cNvSpPr/>
          <p:nvPr/>
        </p:nvSpPr>
        <p:spPr>
          <a:xfrm>
            <a:off x="3214678" y="357166"/>
            <a:ext cx="1571636" cy="642942"/>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smtClean="0">
                <a:solidFill>
                  <a:schemeClr val="tx1"/>
                </a:solidFill>
              </a:rPr>
              <a:t>sing</a:t>
            </a:r>
            <a:endParaRPr lang="ru-RU" sz="4400" dirty="0" smtClean="0">
              <a:solidFill>
                <a:schemeClr val="tx1"/>
              </a:solidFill>
            </a:endParaRPr>
          </a:p>
        </p:txBody>
      </p:sp>
      <p:sp>
        <p:nvSpPr>
          <p:cNvPr id="6" name="Скругленный прямоугольник 5"/>
          <p:cNvSpPr/>
          <p:nvPr/>
        </p:nvSpPr>
        <p:spPr>
          <a:xfrm>
            <a:off x="5286380" y="357166"/>
            <a:ext cx="1428760" cy="642942"/>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400" b="1" dirty="0" smtClean="0">
                <a:solidFill>
                  <a:schemeClr val="tx1"/>
                </a:solidFill>
              </a:rPr>
              <a:t>hop</a:t>
            </a:r>
            <a:endParaRPr lang="ru-RU" sz="4400" dirty="0" smtClean="0">
              <a:solidFill>
                <a:schemeClr val="tx1"/>
              </a:solidFill>
            </a:endParaRPr>
          </a:p>
        </p:txBody>
      </p:sp>
      <p:sp>
        <p:nvSpPr>
          <p:cNvPr id="7" name="Скругленный прямоугольник 6"/>
          <p:cNvSpPr/>
          <p:nvPr/>
        </p:nvSpPr>
        <p:spPr>
          <a:xfrm>
            <a:off x="428596" y="3786190"/>
            <a:ext cx="1785950" cy="642942"/>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400" b="1" dirty="0" smtClean="0">
                <a:solidFill>
                  <a:schemeClr val="tx1"/>
                </a:solidFill>
              </a:rPr>
              <a:t>dance</a:t>
            </a:r>
            <a:endParaRPr lang="ru-RU" sz="4400" dirty="0" smtClean="0">
              <a:solidFill>
                <a:schemeClr val="tx1"/>
              </a:solidFill>
            </a:endParaRPr>
          </a:p>
        </p:txBody>
      </p:sp>
      <p:sp>
        <p:nvSpPr>
          <p:cNvPr id="9" name="Скругленный прямоугольник 8"/>
          <p:cNvSpPr/>
          <p:nvPr/>
        </p:nvSpPr>
        <p:spPr>
          <a:xfrm>
            <a:off x="5429256" y="3786190"/>
            <a:ext cx="1571636" cy="642942"/>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400" b="1" dirty="0" smtClean="0">
                <a:solidFill>
                  <a:schemeClr val="tx1"/>
                </a:solidFill>
              </a:rPr>
              <a:t>walk</a:t>
            </a:r>
            <a:endParaRPr lang="ru-RU" sz="4400" dirty="0" smtClean="0">
              <a:solidFill>
                <a:schemeClr val="tx1"/>
              </a:solidFill>
            </a:endParaRPr>
          </a:p>
        </p:txBody>
      </p:sp>
      <p:sp>
        <p:nvSpPr>
          <p:cNvPr id="10" name="Скругленный прямоугольник 9"/>
          <p:cNvSpPr/>
          <p:nvPr/>
        </p:nvSpPr>
        <p:spPr>
          <a:xfrm>
            <a:off x="6929454" y="357166"/>
            <a:ext cx="1857388" cy="642942"/>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smtClean="0">
                <a:solidFill>
                  <a:schemeClr val="tx1"/>
                </a:solidFill>
              </a:rPr>
              <a:t>throw</a:t>
            </a:r>
            <a:endParaRPr lang="ru-RU" sz="4400" dirty="0" smtClean="0">
              <a:solidFill>
                <a:schemeClr val="tx1"/>
              </a:solidFill>
            </a:endParaRPr>
          </a:p>
        </p:txBody>
      </p:sp>
      <p:sp>
        <p:nvSpPr>
          <p:cNvPr id="11" name="Скругленный прямоугольник 10"/>
          <p:cNvSpPr/>
          <p:nvPr/>
        </p:nvSpPr>
        <p:spPr>
          <a:xfrm>
            <a:off x="7358082" y="3786190"/>
            <a:ext cx="1571636" cy="642942"/>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400" b="1" dirty="0" smtClean="0">
                <a:solidFill>
                  <a:schemeClr val="tx1"/>
                </a:solidFill>
              </a:rPr>
              <a:t>talk</a:t>
            </a:r>
            <a:endParaRPr lang="ru-RU" sz="4400" dirty="0" smtClean="0">
              <a:solidFill>
                <a:schemeClr val="tx1"/>
              </a:solidFill>
            </a:endParaRPr>
          </a:p>
        </p:txBody>
      </p:sp>
      <p:sp>
        <p:nvSpPr>
          <p:cNvPr id="12" name="Скругленный прямоугольник 11"/>
          <p:cNvSpPr/>
          <p:nvPr/>
        </p:nvSpPr>
        <p:spPr>
          <a:xfrm>
            <a:off x="214282" y="214290"/>
            <a:ext cx="2643238" cy="1357322"/>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smtClean="0">
                <a:solidFill>
                  <a:schemeClr val="tx1"/>
                </a:solidFill>
              </a:rPr>
              <a:t>wash the dishes</a:t>
            </a:r>
            <a:endParaRPr lang="ru-RU" sz="4400" dirty="0" smtClean="0">
              <a:solidFill>
                <a:schemeClr val="tx1"/>
              </a:solidFill>
            </a:endParaRPr>
          </a:p>
        </p:txBody>
      </p:sp>
      <p:sp>
        <p:nvSpPr>
          <p:cNvPr id="13" name="Скругленный прямоугольник 12"/>
          <p:cNvSpPr/>
          <p:nvPr/>
        </p:nvSpPr>
        <p:spPr>
          <a:xfrm>
            <a:off x="2357422" y="3643314"/>
            <a:ext cx="2714644" cy="1143008"/>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smtClean="0">
                <a:solidFill>
                  <a:schemeClr val="tx1"/>
                </a:solidFill>
              </a:rPr>
              <a:t>clean the board</a:t>
            </a:r>
            <a:endParaRPr lang="ru-RU" sz="4400" dirty="0" smtClean="0">
              <a:solidFill>
                <a:schemeClr val="tx1"/>
              </a:solidFill>
            </a:endParaRPr>
          </a:p>
        </p:txBody>
      </p:sp>
      <p:pic>
        <p:nvPicPr>
          <p:cNvPr id="2050" name="Picture 2"/>
          <p:cNvPicPr>
            <a:picLocks noChangeAspect="1" noChangeArrowheads="1"/>
          </p:cNvPicPr>
          <p:nvPr/>
        </p:nvPicPr>
        <p:blipFill>
          <a:blip r:embed="rId2" cstate="print"/>
          <a:srcRect/>
          <a:stretch>
            <a:fillRect/>
          </a:stretch>
        </p:blipFill>
        <p:spPr bwMode="auto">
          <a:xfrm>
            <a:off x="500034" y="1714488"/>
            <a:ext cx="2338380" cy="1766849"/>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cstate="print"/>
          <a:srcRect/>
          <a:stretch>
            <a:fillRect/>
          </a:stretch>
        </p:blipFill>
        <p:spPr bwMode="auto">
          <a:xfrm>
            <a:off x="3143240" y="1214422"/>
            <a:ext cx="1720497" cy="2157370"/>
          </a:xfrm>
          <a:prstGeom prst="rect">
            <a:avLst/>
          </a:prstGeom>
          <a:noFill/>
          <a:ln w="9525">
            <a:noFill/>
            <a:miter lim="800000"/>
            <a:headEnd/>
            <a:tailEnd/>
          </a:ln>
          <a:effectLst/>
        </p:spPr>
      </p:pic>
      <p:pic>
        <p:nvPicPr>
          <p:cNvPr id="2052" name="Picture 4"/>
          <p:cNvPicPr>
            <a:picLocks noChangeAspect="1" noChangeArrowheads="1"/>
          </p:cNvPicPr>
          <p:nvPr/>
        </p:nvPicPr>
        <p:blipFill>
          <a:blip r:embed="rId4" cstate="print"/>
          <a:srcRect/>
          <a:stretch>
            <a:fillRect/>
          </a:stretch>
        </p:blipFill>
        <p:spPr bwMode="auto">
          <a:xfrm>
            <a:off x="4857752" y="1643050"/>
            <a:ext cx="1928826" cy="1606186"/>
          </a:xfrm>
          <a:prstGeom prst="rect">
            <a:avLst/>
          </a:prstGeom>
          <a:noFill/>
          <a:ln w="9525">
            <a:noFill/>
            <a:miter lim="800000"/>
            <a:headEnd/>
            <a:tailEnd/>
          </a:ln>
          <a:effectLst/>
        </p:spPr>
      </p:pic>
      <p:pic>
        <p:nvPicPr>
          <p:cNvPr id="2053" name="Picture 5"/>
          <p:cNvPicPr>
            <a:picLocks noChangeAspect="1" noChangeArrowheads="1"/>
          </p:cNvPicPr>
          <p:nvPr/>
        </p:nvPicPr>
        <p:blipFill>
          <a:blip r:embed="rId5" cstate="print"/>
          <a:srcRect/>
          <a:stretch>
            <a:fillRect/>
          </a:stretch>
        </p:blipFill>
        <p:spPr bwMode="auto">
          <a:xfrm>
            <a:off x="6858016" y="1571612"/>
            <a:ext cx="1928826" cy="1472957"/>
          </a:xfrm>
          <a:prstGeom prst="rect">
            <a:avLst/>
          </a:prstGeom>
          <a:noFill/>
          <a:ln w="9525">
            <a:noFill/>
            <a:miter lim="800000"/>
            <a:headEnd/>
            <a:tailEnd/>
          </a:ln>
          <a:effectLst/>
        </p:spPr>
      </p:pic>
      <p:pic>
        <p:nvPicPr>
          <p:cNvPr id="2054" name="Picture 6"/>
          <p:cNvPicPr>
            <a:picLocks noChangeAspect="1" noChangeArrowheads="1"/>
          </p:cNvPicPr>
          <p:nvPr/>
        </p:nvPicPr>
        <p:blipFill>
          <a:blip r:embed="rId6" cstate="print"/>
          <a:srcRect/>
          <a:stretch>
            <a:fillRect/>
          </a:stretch>
        </p:blipFill>
        <p:spPr bwMode="auto">
          <a:xfrm>
            <a:off x="214282" y="4786322"/>
            <a:ext cx="1781701" cy="1744659"/>
          </a:xfrm>
          <a:prstGeom prst="rect">
            <a:avLst/>
          </a:prstGeom>
          <a:noFill/>
          <a:ln w="9525">
            <a:noFill/>
            <a:miter lim="800000"/>
            <a:headEnd/>
            <a:tailEnd/>
          </a:ln>
          <a:effectLst/>
        </p:spPr>
      </p:pic>
      <p:pic>
        <p:nvPicPr>
          <p:cNvPr id="2055" name="Picture 7"/>
          <p:cNvPicPr>
            <a:picLocks noChangeAspect="1" noChangeArrowheads="1"/>
          </p:cNvPicPr>
          <p:nvPr/>
        </p:nvPicPr>
        <p:blipFill>
          <a:blip r:embed="rId7" cstate="print"/>
          <a:srcRect/>
          <a:stretch>
            <a:fillRect/>
          </a:stretch>
        </p:blipFill>
        <p:spPr bwMode="auto">
          <a:xfrm>
            <a:off x="2285984" y="4929198"/>
            <a:ext cx="2386002" cy="1608212"/>
          </a:xfrm>
          <a:prstGeom prst="rect">
            <a:avLst/>
          </a:prstGeom>
          <a:noFill/>
          <a:ln w="9525">
            <a:noFill/>
            <a:miter lim="800000"/>
            <a:headEnd/>
            <a:tailEnd/>
          </a:ln>
          <a:effectLst/>
        </p:spPr>
      </p:pic>
      <p:pic>
        <p:nvPicPr>
          <p:cNvPr id="2056" name="Picture 8"/>
          <p:cNvPicPr>
            <a:picLocks noChangeAspect="1" noChangeArrowheads="1"/>
          </p:cNvPicPr>
          <p:nvPr/>
        </p:nvPicPr>
        <p:blipFill>
          <a:blip r:embed="rId8" cstate="print"/>
          <a:srcRect l="22100"/>
          <a:stretch>
            <a:fillRect/>
          </a:stretch>
        </p:blipFill>
        <p:spPr bwMode="auto">
          <a:xfrm>
            <a:off x="5072066" y="4786322"/>
            <a:ext cx="2000264" cy="1836084"/>
          </a:xfrm>
          <a:prstGeom prst="rect">
            <a:avLst/>
          </a:prstGeom>
          <a:noFill/>
          <a:ln w="9525">
            <a:noFill/>
            <a:miter lim="800000"/>
            <a:headEnd/>
            <a:tailEnd/>
          </a:ln>
          <a:effectLst/>
        </p:spPr>
      </p:pic>
      <p:pic>
        <p:nvPicPr>
          <p:cNvPr id="2057" name="Picture 9"/>
          <p:cNvPicPr>
            <a:picLocks noChangeAspect="1" noChangeArrowheads="1"/>
          </p:cNvPicPr>
          <p:nvPr/>
        </p:nvPicPr>
        <p:blipFill>
          <a:blip r:embed="rId9" cstate="print"/>
          <a:srcRect/>
          <a:stretch>
            <a:fillRect/>
          </a:stretch>
        </p:blipFill>
        <p:spPr bwMode="auto">
          <a:xfrm>
            <a:off x="7072330" y="5000636"/>
            <a:ext cx="1928794" cy="1310990"/>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00034" y="571480"/>
            <a:ext cx="1884170" cy="646331"/>
          </a:xfrm>
          <a:prstGeom prst="rect">
            <a:avLst/>
          </a:prstGeom>
          <a:noFill/>
        </p:spPr>
        <p:txBody>
          <a:bodyPr wrap="none" rtlCol="0">
            <a:spAutoFit/>
          </a:bodyPr>
          <a:lstStyle/>
          <a:p>
            <a:r>
              <a:rPr lang="en-US" sz="3600" b="1" dirty="0" smtClean="0"/>
              <a:t>Stand up</a:t>
            </a:r>
            <a:endParaRPr lang="ru-RU" sz="3600" b="1" dirty="0"/>
          </a:p>
        </p:txBody>
      </p:sp>
      <p:sp>
        <p:nvSpPr>
          <p:cNvPr id="5" name="TextBox 4"/>
          <p:cNvSpPr txBox="1"/>
          <p:nvPr/>
        </p:nvSpPr>
        <p:spPr>
          <a:xfrm>
            <a:off x="3357554" y="500042"/>
            <a:ext cx="1870127" cy="646331"/>
          </a:xfrm>
          <a:prstGeom prst="rect">
            <a:avLst/>
          </a:prstGeom>
          <a:noFill/>
        </p:spPr>
        <p:txBody>
          <a:bodyPr wrap="none" rtlCol="0">
            <a:spAutoFit/>
          </a:bodyPr>
          <a:lstStyle/>
          <a:p>
            <a:r>
              <a:rPr lang="en-US" sz="3600" b="1" dirty="0" smtClean="0"/>
              <a:t>Sit down</a:t>
            </a:r>
            <a:endParaRPr lang="ru-RU" sz="3600" b="1" dirty="0"/>
          </a:p>
        </p:txBody>
      </p:sp>
      <p:sp>
        <p:nvSpPr>
          <p:cNvPr id="6" name="TextBox 5"/>
          <p:cNvSpPr txBox="1"/>
          <p:nvPr/>
        </p:nvSpPr>
        <p:spPr>
          <a:xfrm>
            <a:off x="5715008" y="500042"/>
            <a:ext cx="3111120" cy="646331"/>
          </a:xfrm>
          <a:prstGeom prst="rect">
            <a:avLst/>
          </a:prstGeom>
          <a:noFill/>
        </p:spPr>
        <p:txBody>
          <a:bodyPr wrap="square" rtlCol="0">
            <a:spAutoFit/>
          </a:bodyPr>
          <a:lstStyle/>
          <a:p>
            <a:pPr algn="ctr"/>
            <a:r>
              <a:rPr lang="en-US" sz="3600" b="1" dirty="0" smtClean="0"/>
              <a:t>Open the book</a:t>
            </a:r>
            <a:endParaRPr lang="ru-RU" sz="3600" b="1" dirty="0"/>
          </a:p>
        </p:txBody>
      </p:sp>
      <p:sp>
        <p:nvSpPr>
          <p:cNvPr id="7" name="TextBox 6"/>
          <p:cNvSpPr txBox="1"/>
          <p:nvPr/>
        </p:nvSpPr>
        <p:spPr>
          <a:xfrm>
            <a:off x="0" y="3857628"/>
            <a:ext cx="3214678" cy="646331"/>
          </a:xfrm>
          <a:prstGeom prst="rect">
            <a:avLst/>
          </a:prstGeom>
          <a:noFill/>
        </p:spPr>
        <p:txBody>
          <a:bodyPr wrap="square" rtlCol="0">
            <a:spAutoFit/>
          </a:bodyPr>
          <a:lstStyle/>
          <a:p>
            <a:pPr algn="ctr"/>
            <a:r>
              <a:rPr lang="en-US" sz="3600" b="1" dirty="0" smtClean="0"/>
              <a:t>Read the book</a:t>
            </a:r>
            <a:endParaRPr lang="ru-RU" sz="3600" b="1" dirty="0"/>
          </a:p>
        </p:txBody>
      </p:sp>
      <p:sp>
        <p:nvSpPr>
          <p:cNvPr id="8" name="TextBox 7"/>
          <p:cNvSpPr txBox="1"/>
          <p:nvPr/>
        </p:nvSpPr>
        <p:spPr>
          <a:xfrm>
            <a:off x="3571868" y="3429000"/>
            <a:ext cx="1896673" cy="1200329"/>
          </a:xfrm>
          <a:prstGeom prst="rect">
            <a:avLst/>
          </a:prstGeom>
          <a:noFill/>
        </p:spPr>
        <p:txBody>
          <a:bodyPr wrap="none" rtlCol="0">
            <a:spAutoFit/>
          </a:bodyPr>
          <a:lstStyle/>
          <a:p>
            <a:pPr algn="ctr"/>
            <a:r>
              <a:rPr lang="en-US" sz="3600" b="1" dirty="0" smtClean="0"/>
              <a:t>Write in </a:t>
            </a:r>
          </a:p>
          <a:p>
            <a:pPr algn="ctr"/>
            <a:r>
              <a:rPr lang="en-US" sz="3600" b="1" dirty="0" smtClean="0"/>
              <a:t>the book</a:t>
            </a:r>
            <a:endParaRPr lang="ru-RU" sz="3600" b="1" dirty="0"/>
          </a:p>
        </p:txBody>
      </p:sp>
      <p:sp>
        <p:nvSpPr>
          <p:cNvPr id="9" name="TextBox 8"/>
          <p:cNvSpPr txBox="1"/>
          <p:nvPr/>
        </p:nvSpPr>
        <p:spPr>
          <a:xfrm>
            <a:off x="5786446" y="3786190"/>
            <a:ext cx="3357554" cy="646331"/>
          </a:xfrm>
          <a:prstGeom prst="rect">
            <a:avLst/>
          </a:prstGeom>
          <a:noFill/>
        </p:spPr>
        <p:txBody>
          <a:bodyPr wrap="square" rtlCol="0">
            <a:spAutoFit/>
          </a:bodyPr>
          <a:lstStyle/>
          <a:p>
            <a:pPr algn="ctr"/>
            <a:r>
              <a:rPr lang="en-US" sz="3600" b="1" dirty="0" smtClean="0"/>
              <a:t>Close the book</a:t>
            </a:r>
            <a:endParaRPr lang="ru-RU" sz="3600" b="1" dirty="0"/>
          </a:p>
        </p:txBody>
      </p:sp>
      <p:pic>
        <p:nvPicPr>
          <p:cNvPr id="4098" name="Picture 2"/>
          <p:cNvPicPr>
            <a:picLocks noChangeAspect="1" noChangeArrowheads="1"/>
          </p:cNvPicPr>
          <p:nvPr/>
        </p:nvPicPr>
        <p:blipFill>
          <a:blip r:embed="rId2" cstate="print"/>
          <a:srcRect r="55588" b="22264"/>
          <a:stretch>
            <a:fillRect/>
          </a:stretch>
        </p:blipFill>
        <p:spPr bwMode="auto">
          <a:xfrm>
            <a:off x="642910" y="1214422"/>
            <a:ext cx="1714512" cy="2204373"/>
          </a:xfrm>
          <a:prstGeom prst="rect">
            <a:avLst/>
          </a:prstGeom>
          <a:noFill/>
          <a:ln w="9525">
            <a:noFill/>
            <a:miter lim="800000"/>
            <a:headEnd/>
            <a:tailEnd/>
          </a:ln>
          <a:effectLst/>
        </p:spPr>
      </p:pic>
      <p:pic>
        <p:nvPicPr>
          <p:cNvPr id="10" name="Picture 2"/>
          <p:cNvPicPr>
            <a:picLocks noChangeAspect="1" noChangeArrowheads="1"/>
          </p:cNvPicPr>
          <p:nvPr/>
        </p:nvPicPr>
        <p:blipFill>
          <a:blip r:embed="rId2" cstate="print"/>
          <a:srcRect l="50756" b="22264"/>
          <a:stretch>
            <a:fillRect/>
          </a:stretch>
        </p:blipFill>
        <p:spPr bwMode="auto">
          <a:xfrm>
            <a:off x="3786182" y="1214422"/>
            <a:ext cx="1663427" cy="1928826"/>
          </a:xfrm>
          <a:prstGeom prst="rect">
            <a:avLst/>
          </a:prstGeom>
          <a:noFill/>
          <a:ln w="9525">
            <a:noFill/>
            <a:miter lim="800000"/>
            <a:headEnd/>
            <a:tailEnd/>
          </a:ln>
          <a:effectLst/>
        </p:spPr>
      </p:pic>
      <p:pic>
        <p:nvPicPr>
          <p:cNvPr id="4099" name="Picture 3"/>
          <p:cNvPicPr>
            <a:picLocks noChangeAspect="1" noChangeArrowheads="1"/>
          </p:cNvPicPr>
          <p:nvPr/>
        </p:nvPicPr>
        <p:blipFill>
          <a:blip r:embed="rId3" cstate="print"/>
          <a:srcRect/>
          <a:stretch>
            <a:fillRect/>
          </a:stretch>
        </p:blipFill>
        <p:spPr bwMode="auto">
          <a:xfrm>
            <a:off x="6072198" y="1285860"/>
            <a:ext cx="2000264" cy="2198037"/>
          </a:xfrm>
          <a:prstGeom prst="rect">
            <a:avLst/>
          </a:prstGeom>
          <a:noFill/>
          <a:ln w="9525">
            <a:noFill/>
            <a:miter lim="800000"/>
            <a:headEnd/>
            <a:tailEnd/>
          </a:ln>
          <a:effectLst/>
        </p:spPr>
      </p:pic>
      <p:pic>
        <p:nvPicPr>
          <p:cNvPr id="4100" name="Picture 4"/>
          <p:cNvPicPr>
            <a:picLocks noChangeAspect="1" noChangeArrowheads="1"/>
          </p:cNvPicPr>
          <p:nvPr/>
        </p:nvPicPr>
        <p:blipFill>
          <a:blip r:embed="rId4" cstate="print"/>
          <a:srcRect/>
          <a:stretch>
            <a:fillRect/>
          </a:stretch>
        </p:blipFill>
        <p:spPr bwMode="auto">
          <a:xfrm>
            <a:off x="6215074" y="4572008"/>
            <a:ext cx="2116080" cy="1873251"/>
          </a:xfrm>
          <a:prstGeom prst="rect">
            <a:avLst/>
          </a:prstGeom>
          <a:noFill/>
          <a:ln w="9525">
            <a:noFill/>
            <a:miter lim="800000"/>
            <a:headEnd/>
            <a:tailEnd/>
          </a:ln>
          <a:effectLst/>
        </p:spPr>
      </p:pic>
      <p:pic>
        <p:nvPicPr>
          <p:cNvPr id="1026" name="Picture 2"/>
          <p:cNvPicPr>
            <a:picLocks noChangeAspect="1" noChangeArrowheads="1"/>
          </p:cNvPicPr>
          <p:nvPr/>
        </p:nvPicPr>
        <p:blipFill>
          <a:blip r:embed="rId5" cstate="print"/>
          <a:srcRect/>
          <a:stretch>
            <a:fillRect/>
          </a:stretch>
        </p:blipFill>
        <p:spPr bwMode="auto">
          <a:xfrm>
            <a:off x="571472" y="4572008"/>
            <a:ext cx="2014532" cy="2084847"/>
          </a:xfrm>
          <a:prstGeom prst="rect">
            <a:avLst/>
          </a:prstGeom>
          <a:noFill/>
          <a:ln w="9525">
            <a:noFill/>
            <a:miter lim="800000"/>
            <a:headEnd/>
            <a:tailEnd/>
          </a:ln>
          <a:effectLst/>
        </p:spPr>
      </p:pic>
      <p:pic>
        <p:nvPicPr>
          <p:cNvPr id="1027" name="Picture 3"/>
          <p:cNvPicPr>
            <a:picLocks noChangeAspect="1" noChangeArrowheads="1"/>
          </p:cNvPicPr>
          <p:nvPr/>
        </p:nvPicPr>
        <p:blipFill>
          <a:blip r:embed="rId6" cstate="print"/>
          <a:srcRect/>
          <a:stretch>
            <a:fillRect/>
          </a:stretch>
        </p:blipFill>
        <p:spPr bwMode="auto">
          <a:xfrm>
            <a:off x="3500430" y="4572008"/>
            <a:ext cx="1928826" cy="1777174"/>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8596" y="500042"/>
            <a:ext cx="1193725" cy="646331"/>
          </a:xfrm>
          <a:prstGeom prst="rect">
            <a:avLst/>
          </a:prstGeom>
          <a:noFill/>
        </p:spPr>
        <p:txBody>
          <a:bodyPr wrap="none" rtlCol="0">
            <a:spAutoFit/>
          </a:bodyPr>
          <a:lstStyle/>
          <a:p>
            <a:r>
              <a:rPr lang="en-US" sz="3600" b="1" dirty="0" smtClean="0"/>
              <a:t>write</a:t>
            </a:r>
            <a:endParaRPr lang="ru-RU" sz="3600" b="1" dirty="0"/>
          </a:p>
        </p:txBody>
      </p:sp>
      <p:sp>
        <p:nvSpPr>
          <p:cNvPr id="5" name="TextBox 4"/>
          <p:cNvSpPr txBox="1"/>
          <p:nvPr/>
        </p:nvSpPr>
        <p:spPr>
          <a:xfrm>
            <a:off x="6223008" y="428604"/>
            <a:ext cx="2920992" cy="646331"/>
          </a:xfrm>
          <a:prstGeom prst="rect">
            <a:avLst/>
          </a:prstGeom>
          <a:noFill/>
        </p:spPr>
        <p:txBody>
          <a:bodyPr wrap="none" rtlCol="0">
            <a:spAutoFit/>
          </a:bodyPr>
          <a:lstStyle/>
          <a:p>
            <a:r>
              <a:rPr lang="en-US" sz="3600" b="1" dirty="0" smtClean="0"/>
              <a:t>open the door</a:t>
            </a:r>
            <a:endParaRPr lang="ru-RU" sz="3600" b="1" dirty="0"/>
          </a:p>
        </p:txBody>
      </p:sp>
      <p:sp>
        <p:nvSpPr>
          <p:cNvPr id="6" name="TextBox 5"/>
          <p:cNvSpPr txBox="1"/>
          <p:nvPr/>
        </p:nvSpPr>
        <p:spPr>
          <a:xfrm>
            <a:off x="3000364" y="428604"/>
            <a:ext cx="2916183" cy="646331"/>
          </a:xfrm>
          <a:prstGeom prst="rect">
            <a:avLst/>
          </a:prstGeom>
          <a:noFill/>
        </p:spPr>
        <p:txBody>
          <a:bodyPr wrap="none" rtlCol="0">
            <a:spAutoFit/>
          </a:bodyPr>
          <a:lstStyle/>
          <a:p>
            <a:r>
              <a:rPr lang="en-US" sz="3600" b="1" dirty="0" smtClean="0"/>
              <a:t>close the door</a:t>
            </a:r>
            <a:endParaRPr lang="ru-RU" sz="3600" b="1" dirty="0"/>
          </a:p>
        </p:txBody>
      </p:sp>
      <p:sp>
        <p:nvSpPr>
          <p:cNvPr id="7" name="TextBox 6"/>
          <p:cNvSpPr txBox="1"/>
          <p:nvPr/>
        </p:nvSpPr>
        <p:spPr>
          <a:xfrm>
            <a:off x="857224" y="3714752"/>
            <a:ext cx="1227003" cy="646331"/>
          </a:xfrm>
          <a:prstGeom prst="rect">
            <a:avLst/>
          </a:prstGeom>
          <a:noFill/>
        </p:spPr>
        <p:txBody>
          <a:bodyPr wrap="none" rtlCol="0">
            <a:spAutoFit/>
          </a:bodyPr>
          <a:lstStyle/>
          <a:p>
            <a:r>
              <a:rPr lang="en-US" sz="3600" b="1" dirty="0" smtClean="0"/>
              <a:t>listen</a:t>
            </a:r>
            <a:endParaRPr lang="ru-RU" sz="3600" b="1" dirty="0"/>
          </a:p>
        </p:txBody>
      </p:sp>
      <p:sp>
        <p:nvSpPr>
          <p:cNvPr id="8" name="TextBox 7"/>
          <p:cNvSpPr txBox="1"/>
          <p:nvPr/>
        </p:nvSpPr>
        <p:spPr>
          <a:xfrm>
            <a:off x="3714744" y="3714752"/>
            <a:ext cx="1016625" cy="646331"/>
          </a:xfrm>
          <a:prstGeom prst="rect">
            <a:avLst/>
          </a:prstGeom>
          <a:noFill/>
        </p:spPr>
        <p:txBody>
          <a:bodyPr wrap="none" rtlCol="0">
            <a:spAutoFit/>
          </a:bodyPr>
          <a:lstStyle/>
          <a:p>
            <a:r>
              <a:rPr lang="en-US" sz="3600" b="1" dirty="0" smtClean="0"/>
              <a:t>look</a:t>
            </a:r>
            <a:endParaRPr lang="ru-RU" sz="3600" b="1" dirty="0"/>
          </a:p>
        </p:txBody>
      </p:sp>
      <p:sp>
        <p:nvSpPr>
          <p:cNvPr id="9" name="TextBox 8"/>
          <p:cNvSpPr txBox="1"/>
          <p:nvPr/>
        </p:nvSpPr>
        <p:spPr>
          <a:xfrm>
            <a:off x="6215074" y="3714752"/>
            <a:ext cx="1087029" cy="646331"/>
          </a:xfrm>
          <a:prstGeom prst="rect">
            <a:avLst/>
          </a:prstGeom>
          <a:noFill/>
        </p:spPr>
        <p:txBody>
          <a:bodyPr wrap="none" rtlCol="0">
            <a:spAutoFit/>
          </a:bodyPr>
          <a:lstStyle/>
          <a:p>
            <a:r>
              <a:rPr lang="en-US" sz="3600" b="1" dirty="0" smtClean="0"/>
              <a:t>walk</a:t>
            </a:r>
            <a:endParaRPr lang="ru-RU" sz="3600" b="1" dirty="0"/>
          </a:p>
        </p:txBody>
      </p:sp>
      <p:pic>
        <p:nvPicPr>
          <p:cNvPr id="2050" name="Picture 2"/>
          <p:cNvPicPr>
            <a:picLocks noChangeAspect="1" noChangeArrowheads="1"/>
          </p:cNvPicPr>
          <p:nvPr/>
        </p:nvPicPr>
        <p:blipFill>
          <a:blip r:embed="rId2" cstate="print"/>
          <a:srcRect/>
          <a:stretch>
            <a:fillRect/>
          </a:stretch>
        </p:blipFill>
        <p:spPr bwMode="auto">
          <a:xfrm>
            <a:off x="214282" y="1158641"/>
            <a:ext cx="2643206" cy="2210014"/>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cstate="print"/>
          <a:srcRect/>
          <a:stretch>
            <a:fillRect/>
          </a:stretch>
        </p:blipFill>
        <p:spPr bwMode="auto">
          <a:xfrm>
            <a:off x="3428992" y="1142984"/>
            <a:ext cx="4357718" cy="2436013"/>
          </a:xfrm>
          <a:prstGeom prst="rect">
            <a:avLst/>
          </a:prstGeom>
          <a:noFill/>
          <a:ln w="9525">
            <a:noFill/>
            <a:miter lim="800000"/>
            <a:headEnd/>
            <a:tailEnd/>
          </a:ln>
          <a:effectLst/>
        </p:spPr>
      </p:pic>
      <p:pic>
        <p:nvPicPr>
          <p:cNvPr id="2052" name="Picture 4"/>
          <p:cNvPicPr>
            <a:picLocks noChangeAspect="1" noChangeArrowheads="1"/>
          </p:cNvPicPr>
          <p:nvPr/>
        </p:nvPicPr>
        <p:blipFill>
          <a:blip r:embed="rId4" cstate="print"/>
          <a:srcRect/>
          <a:stretch>
            <a:fillRect/>
          </a:stretch>
        </p:blipFill>
        <p:spPr bwMode="auto">
          <a:xfrm>
            <a:off x="285720" y="4357694"/>
            <a:ext cx="2452347" cy="1946265"/>
          </a:xfrm>
          <a:prstGeom prst="rect">
            <a:avLst/>
          </a:prstGeom>
          <a:noFill/>
          <a:ln w="9525">
            <a:noFill/>
            <a:miter lim="800000"/>
            <a:headEnd/>
            <a:tailEnd/>
          </a:ln>
          <a:effectLst/>
        </p:spPr>
      </p:pic>
      <p:pic>
        <p:nvPicPr>
          <p:cNvPr id="2053" name="Picture 5"/>
          <p:cNvPicPr>
            <a:picLocks noChangeAspect="1" noChangeArrowheads="1"/>
          </p:cNvPicPr>
          <p:nvPr/>
        </p:nvPicPr>
        <p:blipFill>
          <a:blip r:embed="rId5" cstate="print"/>
          <a:srcRect/>
          <a:stretch>
            <a:fillRect/>
          </a:stretch>
        </p:blipFill>
        <p:spPr bwMode="auto">
          <a:xfrm>
            <a:off x="2857488" y="4714884"/>
            <a:ext cx="2634917" cy="1182675"/>
          </a:xfrm>
          <a:prstGeom prst="rect">
            <a:avLst/>
          </a:prstGeom>
          <a:noFill/>
          <a:ln w="9525">
            <a:noFill/>
            <a:miter lim="800000"/>
            <a:headEnd/>
            <a:tailEnd/>
          </a:ln>
          <a:effectLst/>
        </p:spPr>
      </p:pic>
      <p:pic>
        <p:nvPicPr>
          <p:cNvPr id="2054" name="Picture 6"/>
          <p:cNvPicPr>
            <a:picLocks noChangeAspect="1" noChangeArrowheads="1"/>
          </p:cNvPicPr>
          <p:nvPr/>
        </p:nvPicPr>
        <p:blipFill>
          <a:blip r:embed="rId6" cstate="print"/>
          <a:srcRect/>
          <a:stretch>
            <a:fillRect/>
          </a:stretch>
        </p:blipFill>
        <p:spPr bwMode="auto">
          <a:xfrm>
            <a:off x="6000760" y="4357694"/>
            <a:ext cx="2000264" cy="2303583"/>
          </a:xfrm>
          <a:prstGeom prst="rect">
            <a:avLst/>
          </a:prstGeom>
          <a:noFill/>
          <a:ln w="9525">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428596" y="500042"/>
            <a:ext cx="3929090" cy="714380"/>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smtClean="0">
                <a:solidFill>
                  <a:schemeClr val="tx1"/>
                </a:solidFill>
              </a:rPr>
              <a:t>play football</a:t>
            </a:r>
            <a:endParaRPr lang="ru-RU" sz="4400" dirty="0" smtClean="0">
              <a:solidFill>
                <a:schemeClr val="tx1"/>
              </a:solidFill>
            </a:endParaRPr>
          </a:p>
        </p:txBody>
      </p:sp>
      <p:sp>
        <p:nvSpPr>
          <p:cNvPr id="5" name="Скругленный прямоугольник 4"/>
          <p:cNvSpPr/>
          <p:nvPr/>
        </p:nvSpPr>
        <p:spPr>
          <a:xfrm>
            <a:off x="4857752" y="500042"/>
            <a:ext cx="1571636" cy="642942"/>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smtClean="0">
                <a:solidFill>
                  <a:schemeClr val="tx1"/>
                </a:solidFill>
              </a:rPr>
              <a:t>shout</a:t>
            </a:r>
            <a:endParaRPr lang="ru-RU" sz="4400" dirty="0" smtClean="0">
              <a:solidFill>
                <a:schemeClr val="tx1"/>
              </a:solidFill>
            </a:endParaRPr>
          </a:p>
        </p:txBody>
      </p:sp>
      <p:sp>
        <p:nvSpPr>
          <p:cNvPr id="7" name="Скругленный прямоугольник 6"/>
          <p:cNvSpPr/>
          <p:nvPr/>
        </p:nvSpPr>
        <p:spPr>
          <a:xfrm>
            <a:off x="428596" y="3786190"/>
            <a:ext cx="1928826" cy="642942"/>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400" b="1" dirty="0" smtClean="0">
                <a:solidFill>
                  <a:schemeClr val="tx1"/>
                </a:solidFill>
              </a:rPr>
              <a:t>pick up</a:t>
            </a:r>
            <a:endParaRPr lang="ru-RU" sz="4400" dirty="0" smtClean="0">
              <a:solidFill>
                <a:schemeClr val="tx1"/>
              </a:solidFill>
            </a:endParaRPr>
          </a:p>
        </p:txBody>
      </p:sp>
      <p:sp>
        <p:nvSpPr>
          <p:cNvPr id="8" name="Скругленный прямоугольник 7"/>
          <p:cNvSpPr/>
          <p:nvPr/>
        </p:nvSpPr>
        <p:spPr>
          <a:xfrm>
            <a:off x="2786050" y="3786190"/>
            <a:ext cx="1571636" cy="642942"/>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400" b="1" dirty="0" smtClean="0">
                <a:solidFill>
                  <a:schemeClr val="tx1"/>
                </a:solidFill>
              </a:rPr>
              <a:t>drop</a:t>
            </a:r>
            <a:endParaRPr lang="ru-RU" sz="4400" dirty="0" smtClean="0">
              <a:solidFill>
                <a:schemeClr val="tx1"/>
              </a:solidFill>
            </a:endParaRPr>
          </a:p>
        </p:txBody>
      </p:sp>
      <p:sp>
        <p:nvSpPr>
          <p:cNvPr id="10" name="Скругленный прямоугольник 9"/>
          <p:cNvSpPr/>
          <p:nvPr/>
        </p:nvSpPr>
        <p:spPr>
          <a:xfrm>
            <a:off x="4786314" y="3786190"/>
            <a:ext cx="1571636" cy="714380"/>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smtClean="0">
                <a:solidFill>
                  <a:schemeClr val="tx1"/>
                </a:solidFill>
              </a:rPr>
              <a:t>eat</a:t>
            </a:r>
            <a:endParaRPr lang="ru-RU" sz="4400" dirty="0" smtClean="0">
              <a:solidFill>
                <a:schemeClr val="tx1"/>
              </a:solidFill>
            </a:endParaRPr>
          </a:p>
        </p:txBody>
      </p:sp>
      <p:sp>
        <p:nvSpPr>
          <p:cNvPr id="11" name="Скругленный прямоугольник 10"/>
          <p:cNvSpPr/>
          <p:nvPr/>
        </p:nvSpPr>
        <p:spPr>
          <a:xfrm>
            <a:off x="6572264" y="3286124"/>
            <a:ext cx="2428892" cy="1143008"/>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smtClean="0">
                <a:solidFill>
                  <a:schemeClr val="tx1"/>
                </a:solidFill>
              </a:rPr>
              <a:t>ask a question</a:t>
            </a:r>
            <a:endParaRPr lang="ru-RU" sz="4400" dirty="0" smtClean="0">
              <a:solidFill>
                <a:schemeClr val="tx1"/>
              </a:solidFill>
            </a:endParaRPr>
          </a:p>
        </p:txBody>
      </p:sp>
      <p:pic>
        <p:nvPicPr>
          <p:cNvPr id="3074" name="Picture 2"/>
          <p:cNvPicPr>
            <a:picLocks noChangeAspect="1" noChangeArrowheads="1"/>
          </p:cNvPicPr>
          <p:nvPr/>
        </p:nvPicPr>
        <p:blipFill>
          <a:blip r:embed="rId2" cstate="print"/>
          <a:srcRect/>
          <a:stretch>
            <a:fillRect/>
          </a:stretch>
        </p:blipFill>
        <p:spPr bwMode="auto">
          <a:xfrm>
            <a:off x="1142976" y="1285860"/>
            <a:ext cx="1928826" cy="2318866"/>
          </a:xfrm>
          <a:prstGeom prst="rect">
            <a:avLst/>
          </a:prstGeom>
          <a:noFill/>
          <a:ln w="9525">
            <a:noFill/>
            <a:miter lim="800000"/>
            <a:headEnd/>
            <a:tailEnd/>
          </a:ln>
          <a:effectLst/>
        </p:spPr>
      </p:pic>
      <p:pic>
        <p:nvPicPr>
          <p:cNvPr id="3075" name="Picture 3"/>
          <p:cNvPicPr>
            <a:picLocks noChangeAspect="1" noChangeArrowheads="1"/>
          </p:cNvPicPr>
          <p:nvPr/>
        </p:nvPicPr>
        <p:blipFill>
          <a:blip r:embed="rId3" cstate="print"/>
          <a:srcRect/>
          <a:stretch>
            <a:fillRect/>
          </a:stretch>
        </p:blipFill>
        <p:spPr bwMode="auto">
          <a:xfrm>
            <a:off x="4786314" y="1251237"/>
            <a:ext cx="1428760" cy="2020569"/>
          </a:xfrm>
          <a:prstGeom prst="rect">
            <a:avLst/>
          </a:prstGeom>
          <a:noFill/>
          <a:ln w="9525">
            <a:noFill/>
            <a:miter lim="800000"/>
            <a:headEnd/>
            <a:tailEnd/>
          </a:ln>
          <a:effectLst/>
        </p:spPr>
      </p:pic>
      <p:pic>
        <p:nvPicPr>
          <p:cNvPr id="3077" name="Picture 5"/>
          <p:cNvPicPr>
            <a:picLocks noChangeAspect="1" noChangeArrowheads="1"/>
          </p:cNvPicPr>
          <p:nvPr/>
        </p:nvPicPr>
        <p:blipFill>
          <a:blip r:embed="rId4" cstate="print"/>
          <a:srcRect l="7994"/>
          <a:stretch>
            <a:fillRect/>
          </a:stretch>
        </p:blipFill>
        <p:spPr bwMode="auto">
          <a:xfrm>
            <a:off x="357158" y="4572008"/>
            <a:ext cx="1644510" cy="1958975"/>
          </a:xfrm>
          <a:prstGeom prst="rect">
            <a:avLst/>
          </a:prstGeom>
          <a:noFill/>
          <a:ln w="9525">
            <a:noFill/>
            <a:miter lim="800000"/>
            <a:headEnd/>
            <a:tailEnd/>
          </a:ln>
          <a:effectLst/>
        </p:spPr>
      </p:pic>
      <p:pic>
        <p:nvPicPr>
          <p:cNvPr id="3078" name="Picture 6"/>
          <p:cNvPicPr>
            <a:picLocks noChangeAspect="1" noChangeArrowheads="1"/>
          </p:cNvPicPr>
          <p:nvPr/>
        </p:nvPicPr>
        <p:blipFill>
          <a:blip r:embed="rId5" cstate="print"/>
          <a:srcRect/>
          <a:stretch>
            <a:fillRect/>
          </a:stretch>
        </p:blipFill>
        <p:spPr bwMode="auto">
          <a:xfrm>
            <a:off x="2786050" y="4643446"/>
            <a:ext cx="1416711" cy="1928802"/>
          </a:xfrm>
          <a:prstGeom prst="rect">
            <a:avLst/>
          </a:prstGeom>
          <a:noFill/>
          <a:ln w="9525">
            <a:noFill/>
            <a:miter lim="800000"/>
            <a:headEnd/>
            <a:tailEnd/>
          </a:ln>
          <a:effectLst/>
        </p:spPr>
      </p:pic>
      <p:pic>
        <p:nvPicPr>
          <p:cNvPr id="3079" name="Picture 7"/>
          <p:cNvPicPr>
            <a:picLocks noChangeAspect="1" noChangeArrowheads="1"/>
          </p:cNvPicPr>
          <p:nvPr/>
        </p:nvPicPr>
        <p:blipFill>
          <a:blip r:embed="rId6" cstate="print"/>
          <a:srcRect/>
          <a:stretch>
            <a:fillRect/>
          </a:stretch>
        </p:blipFill>
        <p:spPr bwMode="auto">
          <a:xfrm>
            <a:off x="4857752" y="4643446"/>
            <a:ext cx="1501662" cy="2090698"/>
          </a:xfrm>
          <a:prstGeom prst="rect">
            <a:avLst/>
          </a:prstGeom>
          <a:noFill/>
          <a:ln w="9525">
            <a:noFill/>
            <a:miter lim="800000"/>
            <a:headEnd/>
            <a:tailEnd/>
          </a:ln>
          <a:effectLst/>
        </p:spPr>
      </p:pic>
      <p:pic>
        <p:nvPicPr>
          <p:cNvPr id="3080" name="Picture 8"/>
          <p:cNvPicPr>
            <a:picLocks noChangeAspect="1" noChangeArrowheads="1"/>
          </p:cNvPicPr>
          <p:nvPr/>
        </p:nvPicPr>
        <p:blipFill>
          <a:blip r:embed="rId7" cstate="print"/>
          <a:srcRect/>
          <a:stretch>
            <a:fillRect/>
          </a:stretch>
        </p:blipFill>
        <p:spPr bwMode="auto">
          <a:xfrm>
            <a:off x="7286644" y="4572008"/>
            <a:ext cx="1285884" cy="2040534"/>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297634"/>
          </a:xfrm>
        </p:spPr>
        <p:txBody>
          <a:bodyPr>
            <a:noAutofit/>
          </a:bodyPr>
          <a:lstStyle/>
          <a:p>
            <a:pPr algn="l"/>
            <a:r>
              <a:rPr lang="ru-RU" sz="2800" b="1" i="1" dirty="0" err="1" smtClean="0"/>
              <a:t>Teddy</a:t>
            </a:r>
            <a:r>
              <a:rPr lang="ru-RU" sz="2800" b="1" i="1" dirty="0" smtClean="0"/>
              <a:t> </a:t>
            </a:r>
            <a:r>
              <a:rPr lang="ru-RU" sz="2800" b="1" i="1" dirty="0" err="1" smtClean="0"/>
              <a:t>Bear</a:t>
            </a:r>
            <a:r>
              <a:rPr lang="ru-RU" sz="2800" b="1" i="1" dirty="0" smtClean="0"/>
              <a:t>, </a:t>
            </a:r>
            <a:r>
              <a:rPr lang="ru-RU" sz="2800" b="1" i="1" dirty="0" err="1" smtClean="0"/>
              <a:t>Teddy</a:t>
            </a:r>
            <a:r>
              <a:rPr lang="ru-RU" sz="2800" b="1" i="1" dirty="0" smtClean="0"/>
              <a:t> </a:t>
            </a:r>
            <a:r>
              <a:rPr lang="ru-RU" sz="2800" b="1" i="1" dirty="0" err="1" smtClean="0"/>
              <a:t>Bear</a:t>
            </a:r>
            <a:r>
              <a:rPr lang="ru-RU" sz="2800" b="1" i="1" dirty="0" smtClean="0"/>
              <a:t>,</a:t>
            </a:r>
            <a:r>
              <a:rPr lang="ru-RU" sz="2800" b="1" i="1" u="sng" dirty="0" smtClean="0"/>
              <a:t> </a:t>
            </a:r>
            <a:r>
              <a:rPr lang="ru-RU" sz="2800" b="1" i="1" u="sng" dirty="0" err="1" smtClean="0"/>
              <a:t>turn</a:t>
            </a:r>
            <a:r>
              <a:rPr lang="ru-RU" sz="2800" b="1" i="1" u="sng" dirty="0" smtClean="0"/>
              <a:t> </a:t>
            </a:r>
            <a:r>
              <a:rPr lang="ru-RU" sz="2800" b="1" i="1" u="sng" dirty="0" err="1" smtClean="0"/>
              <a:t>around</a:t>
            </a:r>
            <a:r>
              <a:rPr lang="ru-RU" sz="2800" b="1" i="1" dirty="0" smtClean="0"/>
              <a:t> </a:t>
            </a:r>
            <a:r>
              <a:rPr lang="ru-RU" sz="2800" i="1" dirty="0" smtClean="0"/>
              <a:t/>
            </a:r>
            <a:br>
              <a:rPr lang="ru-RU" sz="2800" i="1" dirty="0" smtClean="0"/>
            </a:br>
            <a:r>
              <a:rPr lang="ru-RU" sz="2800" dirty="0" smtClean="0"/>
              <a:t>(дети поворачиваются вокруг себя)</a:t>
            </a:r>
            <a:r>
              <a:rPr lang="en-US" sz="2800" dirty="0" smtClean="0"/>
              <a:t/>
            </a:r>
            <a:br>
              <a:rPr lang="en-US" sz="2800" dirty="0" smtClean="0"/>
            </a:br>
            <a:r>
              <a:rPr lang="ru-RU" sz="2800" dirty="0" smtClean="0"/>
              <a:t/>
            </a:r>
            <a:br>
              <a:rPr lang="ru-RU" sz="2800" dirty="0" smtClean="0"/>
            </a:br>
            <a:r>
              <a:rPr lang="en-US" sz="2800" b="1" i="1" dirty="0" smtClean="0"/>
              <a:t>Teddy Bear, Teddy Bear, </a:t>
            </a:r>
            <a:r>
              <a:rPr lang="en-US" sz="2800" b="1" i="1" u="sng" dirty="0" smtClean="0"/>
              <a:t>touch the ground</a:t>
            </a:r>
            <a:r>
              <a:rPr lang="en-US" sz="2800" b="1" i="1" dirty="0" smtClean="0"/>
              <a:t> </a:t>
            </a:r>
            <a:r>
              <a:rPr lang="en-US" sz="2800" i="1" dirty="0" smtClean="0"/>
              <a:t/>
            </a:r>
            <a:br>
              <a:rPr lang="en-US" sz="2800" i="1" dirty="0" smtClean="0"/>
            </a:br>
            <a:r>
              <a:rPr lang="en-US" sz="2800" dirty="0" smtClean="0"/>
              <a:t>(</a:t>
            </a:r>
            <a:r>
              <a:rPr lang="ru-RU" sz="2800" dirty="0" smtClean="0"/>
              <a:t>дети касаются пола</a:t>
            </a:r>
            <a:r>
              <a:rPr lang="en-US" sz="2800" dirty="0" smtClean="0"/>
              <a:t>)</a:t>
            </a:r>
            <a:br>
              <a:rPr lang="en-US" sz="2800" dirty="0" smtClean="0"/>
            </a:br>
            <a:r>
              <a:rPr lang="ru-RU" sz="2800" dirty="0" smtClean="0"/>
              <a:t/>
            </a:r>
            <a:br>
              <a:rPr lang="ru-RU" sz="2800" dirty="0" smtClean="0"/>
            </a:br>
            <a:r>
              <a:rPr lang="en-US" sz="2800" b="1" i="1" dirty="0" smtClean="0"/>
              <a:t>Teddy Bear, Teddy Bear, </a:t>
            </a:r>
            <a:r>
              <a:rPr lang="en-US" sz="2800" b="1" i="1" u="sng" dirty="0" smtClean="0"/>
              <a:t>tie your shoe</a:t>
            </a:r>
            <a:r>
              <a:rPr lang="en-US" sz="2800" b="1" i="1" dirty="0" smtClean="0"/>
              <a:t> </a:t>
            </a:r>
            <a:r>
              <a:rPr lang="en-US" sz="2800" i="1" dirty="0" smtClean="0"/>
              <a:t/>
            </a:r>
            <a:br>
              <a:rPr lang="en-US" sz="2800" i="1" dirty="0" smtClean="0"/>
            </a:br>
            <a:r>
              <a:rPr lang="en-US" sz="2800" dirty="0" smtClean="0"/>
              <a:t>(</a:t>
            </a:r>
            <a:r>
              <a:rPr lang="ru-RU" sz="2800" dirty="0" smtClean="0"/>
              <a:t>дети притворяются</a:t>
            </a:r>
            <a:r>
              <a:rPr lang="en-US" sz="2800" dirty="0" smtClean="0"/>
              <a:t>, </a:t>
            </a:r>
            <a:r>
              <a:rPr lang="ru-RU" sz="2800" dirty="0" smtClean="0"/>
              <a:t>что завязывают шнурки на ботинках</a:t>
            </a:r>
            <a:r>
              <a:rPr lang="en-US" sz="2800" dirty="0" smtClean="0"/>
              <a:t>)</a:t>
            </a:r>
            <a:br>
              <a:rPr lang="en-US" sz="2800" dirty="0" smtClean="0"/>
            </a:br>
            <a:r>
              <a:rPr lang="ru-RU" sz="2800" dirty="0" smtClean="0"/>
              <a:t/>
            </a:r>
            <a:br>
              <a:rPr lang="ru-RU" sz="2800" dirty="0" smtClean="0"/>
            </a:br>
            <a:r>
              <a:rPr lang="en-US" sz="2800" b="1" i="1" dirty="0" smtClean="0"/>
              <a:t>Teddy Bear, Teddy Bear, how old are you?</a:t>
            </a:r>
            <a:r>
              <a:rPr lang="en-US" sz="2800" i="1" dirty="0" smtClean="0"/>
              <a:t/>
            </a:r>
            <a:br>
              <a:rPr lang="en-US" sz="2800" i="1" dirty="0" smtClean="0"/>
            </a:br>
            <a:r>
              <a:rPr lang="ru-RU" sz="2800" dirty="0" smtClean="0"/>
              <a:t>(после этого вопроса покажите детям какое-либо число до 10. </a:t>
            </a:r>
            <a:r>
              <a:rPr lang="en-US" sz="2800" dirty="0" smtClean="0"/>
              <a:t> </a:t>
            </a:r>
            <a:r>
              <a:rPr lang="ru-RU" sz="2800" dirty="0" smtClean="0"/>
              <a:t>Они должны досчитать по-английски до этого числа)</a:t>
            </a:r>
            <a:r>
              <a:rPr lang="en-US" sz="2800" dirty="0" smtClean="0"/>
              <a:t>  </a:t>
            </a:r>
            <a:r>
              <a:rPr lang="ru-RU" sz="2800" i="1" dirty="0" smtClean="0"/>
              <a:t>1-2-3-4-5-6...</a:t>
            </a:r>
            <a:endParaRPr lang="ru-RU" sz="2800" dirty="0"/>
          </a:p>
        </p:txBody>
      </p:sp>
      <p:pic>
        <p:nvPicPr>
          <p:cNvPr id="2050" name="Picture 2"/>
          <p:cNvPicPr>
            <a:picLocks noChangeAspect="1" noChangeArrowheads="1"/>
          </p:cNvPicPr>
          <p:nvPr/>
        </p:nvPicPr>
        <p:blipFill>
          <a:blip r:embed="rId2" cstate="print"/>
          <a:srcRect r="77356" b="66885"/>
          <a:stretch>
            <a:fillRect/>
          </a:stretch>
        </p:blipFill>
        <p:spPr bwMode="auto">
          <a:xfrm>
            <a:off x="6072198" y="214290"/>
            <a:ext cx="1071570" cy="1271746"/>
          </a:xfrm>
          <a:prstGeom prst="rect">
            <a:avLst/>
          </a:prstGeom>
          <a:noFill/>
          <a:ln w="9525">
            <a:noFill/>
            <a:miter lim="800000"/>
            <a:headEnd/>
            <a:tailEnd/>
          </a:ln>
          <a:effectLst/>
        </p:spPr>
      </p:pic>
      <p:pic>
        <p:nvPicPr>
          <p:cNvPr id="2051" name="Picture 3"/>
          <p:cNvPicPr>
            <a:picLocks noChangeAspect="1" noChangeArrowheads="1"/>
          </p:cNvPicPr>
          <p:nvPr/>
        </p:nvPicPr>
        <p:blipFill>
          <a:blip r:embed="rId2" cstate="print"/>
          <a:srcRect l="27356" t="14045" r="50987" b="64887"/>
          <a:stretch>
            <a:fillRect/>
          </a:stretch>
        </p:blipFill>
        <p:spPr bwMode="auto">
          <a:xfrm>
            <a:off x="6786578" y="1857364"/>
            <a:ext cx="1357322" cy="1071570"/>
          </a:xfrm>
          <a:prstGeom prst="rect">
            <a:avLst/>
          </a:prstGeom>
          <a:noFill/>
          <a:ln w="9525">
            <a:noFill/>
            <a:miter lim="800000"/>
            <a:headEnd/>
            <a:tailEnd/>
          </a:ln>
          <a:effectLst/>
        </p:spPr>
      </p:pic>
      <p:pic>
        <p:nvPicPr>
          <p:cNvPr id="2052" name="Picture 4"/>
          <p:cNvPicPr>
            <a:picLocks noChangeAspect="1" noChangeArrowheads="1"/>
          </p:cNvPicPr>
          <p:nvPr/>
        </p:nvPicPr>
        <p:blipFill>
          <a:blip r:embed="rId3" cstate="print"/>
          <a:srcRect/>
          <a:stretch>
            <a:fillRect/>
          </a:stretch>
        </p:blipFill>
        <p:spPr bwMode="auto">
          <a:xfrm>
            <a:off x="7000892" y="4000504"/>
            <a:ext cx="1614064" cy="911210"/>
          </a:xfrm>
          <a:prstGeom prst="rect">
            <a:avLst/>
          </a:prstGeom>
          <a:noFill/>
          <a:ln w="9525">
            <a:noFill/>
            <a:miter lim="800000"/>
            <a:headEnd/>
            <a:tailEnd/>
          </a:ln>
          <a:effectLst/>
        </p:spPr>
      </p:pic>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419</TotalTime>
  <Words>423</Words>
  <Application>Microsoft Office PowerPoint</Application>
  <PresentationFormat>Экран (4:3)</PresentationFormat>
  <Paragraphs>118</Paragraphs>
  <Slides>21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21</vt:i4>
      </vt:variant>
    </vt:vector>
  </HeadingPairs>
  <TitlesOfParts>
    <vt:vector size="22" baseType="lpstr">
      <vt:lpstr>Тема Office</vt:lpstr>
      <vt:lpstr>Слайд 1</vt:lpstr>
      <vt:lpstr>Слайд 2</vt:lpstr>
      <vt:lpstr>Слайд 3</vt:lpstr>
      <vt:lpstr>Слайд 4</vt:lpstr>
      <vt:lpstr>Слайд 5</vt:lpstr>
      <vt:lpstr>Слайд 6</vt:lpstr>
      <vt:lpstr>Слайд 7</vt:lpstr>
      <vt:lpstr>Слайд 8</vt:lpstr>
      <vt:lpstr>Teddy Bear, Teddy Bear, turn around  (дети поворачиваются вокруг себя)  Teddy Bear, Teddy Bear, touch the ground  (дети касаются пола)  Teddy Bear, Teddy Bear, tie your shoe  (дети притворяются, что завязывают шнурки на ботинках)  Teddy Bear, Teddy Bear, how old are you? (после этого вопроса покажите детям какое-либо число до 10.  Они должны досчитать по-английски до этого числа)  1-2-3-4-5-6...</vt:lpstr>
      <vt:lpstr>Finger Family</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cp:lastModifiedBy>www</cp:lastModifiedBy>
  <cp:revision>79</cp:revision>
  <dcterms:modified xsi:type="dcterms:W3CDTF">2022-07-20T05:54:33Z</dcterms:modified>
</cp:coreProperties>
</file>