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0" r:id="rId6"/>
    <p:sldId id="265" r:id="rId7"/>
    <p:sldId id="276" r:id="rId8"/>
    <p:sldId id="277" r:id="rId9"/>
    <p:sldId id="278" r:id="rId10"/>
    <p:sldId id="279" r:id="rId11"/>
    <p:sldId id="275" r:id="rId12"/>
    <p:sldId id="264" r:id="rId13"/>
    <p:sldId id="266" r:id="rId14"/>
    <p:sldId id="269" r:id="rId15"/>
    <p:sldId id="268" r:id="rId16"/>
    <p:sldId id="272" r:id="rId17"/>
    <p:sldId id="271" r:id="rId18"/>
    <p:sldId id="270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BFBDE-C984-419C-9295-1FCAC7DB7707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7212C-2BE7-48EF-A60D-FD217A892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8_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75"/>
            <a:ext cx="9144000" cy="6915150"/>
          </a:xfrm>
          <a:prstGeom prst="rect">
            <a:avLst/>
          </a:prstGeom>
        </p:spPr>
      </p:pic>
      <p:pic>
        <p:nvPicPr>
          <p:cNvPr id="3" name="Рисунок 2" descr="mosaic-913658_640.jpg"/>
          <p:cNvPicPr>
            <a:picLocks noChangeAspect="1"/>
          </p:cNvPicPr>
          <p:nvPr/>
        </p:nvPicPr>
        <p:blipFill>
          <a:blip r:embed="rId2" cstate="print">
            <a:lum bright="40000"/>
          </a:blip>
          <a:stretch>
            <a:fillRect/>
          </a:stretch>
        </p:blipFill>
        <p:spPr>
          <a:xfrm>
            <a:off x="1619672" y="1340768"/>
            <a:ext cx="6096000" cy="46101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6399" y="1371650"/>
            <a:ext cx="6708888" cy="54476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Чудесная </a:t>
            </a:r>
          </a:p>
          <a:p>
            <a:pPr algn="ctr"/>
            <a:r>
              <a:rPr lang="ru-RU" sz="60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6000" b="1" cap="none" spc="0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екоративная </a:t>
            </a:r>
          </a:p>
          <a:p>
            <a:pPr algn="ctr"/>
            <a:r>
              <a:rPr lang="ru-RU" sz="6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мозаика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</a:t>
            </a:r>
          </a:p>
          <a:p>
            <a:pPr algn="ctr"/>
            <a:endParaRPr lang="ru-RU" sz="3600" b="1" dirty="0">
              <a:ln w="18000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Выполнила Исмагилова Г.Х.</a:t>
            </a:r>
          </a:p>
          <a:p>
            <a:pPr algn="ctr"/>
            <a:endParaRPr lang="ru-RU" sz="6000" b="1" cap="none" spc="0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pinimg.com/originals/65/e7/6f/65e76fb52659a25134402f6635de798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"/>
          <a:stretch/>
        </p:blipFill>
        <p:spPr bwMode="auto">
          <a:xfrm>
            <a:off x="0" y="24453"/>
            <a:ext cx="4968552" cy="472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0-tub-ru.yandex.net/i?id=ea5595b44446b95abb412660eda855dc-l&amp;ref=rim&amp;n=13&amp;w=1080&amp;h=10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552" y="2658463"/>
            <a:ext cx="4175448" cy="417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030937"/>
      </p:ext>
    </p:extLst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13545" y="1485599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260648"/>
            <a:ext cx="6408712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Посмотрите, какие чудесные изображения получаются.</a:t>
            </a:r>
            <a:endParaRPr lang="ru-RU" sz="32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C:\Users\User\Desktop\detsad-832839-158988699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" r="3690" b="7132"/>
          <a:stretch/>
        </p:blipFill>
        <p:spPr bwMode="auto">
          <a:xfrm>
            <a:off x="1778211" y="1772816"/>
            <a:ext cx="341169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can23_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908" y="4040343"/>
            <a:ext cx="3790255" cy="263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1851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6446" y="188639"/>
            <a:ext cx="76875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Словно красками нарисовано</a:t>
            </a:r>
            <a:r>
              <a:rPr lang="ru-RU" sz="4400" b="1" dirty="0" smtClean="0">
                <a:solidFill>
                  <a:srgbClr val="00B050"/>
                </a:solidFill>
              </a:rPr>
              <a:t>!</a:t>
            </a:r>
          </a:p>
        </p:txBody>
      </p:sp>
      <p:pic>
        <p:nvPicPr>
          <p:cNvPr id="1026" name="Picture 2" descr="https://i2.wp.com/hendmeid.guru/wp-content/auploads/540713/izgotovlenie_kompozic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89" y="1165972"/>
            <a:ext cx="4701039" cy="4783308"/>
          </a:xfrm>
          <a:prstGeom prst="rect">
            <a:avLst/>
          </a:prstGeom>
          <a:ln w="127000" cap="sq">
            <a:solidFill>
              <a:srgbClr val="92D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2983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6447" y="188639"/>
            <a:ext cx="75080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00B050"/>
                </a:solidFill>
              </a:rPr>
              <a:t>Цветок на стене. Обратите внимание, как тщательно подобраны разные оттенки </a:t>
            </a:r>
            <a:r>
              <a:rPr lang="ru-RU" sz="3200" b="1" dirty="0" smtClean="0">
                <a:solidFill>
                  <a:srgbClr val="00B050"/>
                </a:solidFill>
              </a:rPr>
              <a:t>жёлтого </a:t>
            </a:r>
            <a:r>
              <a:rPr lang="ru-RU" sz="3200" b="1" dirty="0">
                <a:solidFill>
                  <a:srgbClr val="00B050"/>
                </a:solidFill>
              </a:rPr>
              <a:t>цвета</a:t>
            </a:r>
            <a:endParaRPr lang="ru-RU" sz="3200" b="1" dirty="0" smtClean="0">
              <a:solidFill>
                <a:srgbClr val="00B050"/>
              </a:solidFill>
            </a:endParaRPr>
          </a:p>
        </p:txBody>
      </p:sp>
      <p:pic>
        <p:nvPicPr>
          <p:cNvPr id="3074" name="Picture 2" descr="https://ae01.alicdn.com/kf/HTB1u4L6KpXXXXaXaXXXq6xXFXXXT/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203" y="2132856"/>
            <a:ext cx="4752529" cy="4131533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00598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1722837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260648"/>
            <a:ext cx="64087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Это мозаичное изображение выложено на полу</a:t>
            </a:r>
            <a:endParaRPr lang="ru-RU" sz="36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https://i.pinimg.com/originals/6b/70/05/6b7005e8c6c793ec6372490f3857e8e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32855"/>
            <a:ext cx="5328592" cy="3996443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0754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6447" y="188639"/>
            <a:ext cx="736402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Мозаикой </a:t>
            </a:r>
            <a:r>
              <a:rPr lang="ru-RU" sz="3200" b="1" dirty="0">
                <a:solidFill>
                  <a:srgbClr val="00B050"/>
                </a:solidFill>
              </a:rPr>
              <a:t>можно украсить вазон или любой другой </a:t>
            </a:r>
            <a:r>
              <a:rPr lang="ru-RU" sz="3200" b="1" dirty="0" smtClean="0">
                <a:solidFill>
                  <a:srgbClr val="00B050"/>
                </a:solidFill>
              </a:rPr>
              <a:t>сосуд</a:t>
            </a:r>
          </a:p>
        </p:txBody>
      </p:sp>
      <p:pic>
        <p:nvPicPr>
          <p:cNvPr id="5122" name="Picture 2" descr="https://i.pinimg.com/originals/84/2e/dd/842eddb0acc998ac9733fa98ea32f0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56598"/>
            <a:ext cx="3278498" cy="303058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64/1d/da/641dda8f9c9236a9edbad7e9810fce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36912"/>
            <a:ext cx="2940622" cy="360040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08778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1486354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116632"/>
            <a:ext cx="64087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Невозможно представить, но это тоже мозаика</a:t>
            </a:r>
            <a:endParaRPr lang="ru-RU" sz="36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7170" name="Picture 2" descr="https://i.pinimg.com/736x/8a/1d/be/8a1dbe30179e1f727f02cef02e049d5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4178918" cy="4601256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623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6447" y="188639"/>
            <a:ext cx="73640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Мозаикой </a:t>
            </a:r>
            <a:r>
              <a:rPr lang="ru-RU" sz="3200" b="1" dirty="0">
                <a:solidFill>
                  <a:srgbClr val="00B050"/>
                </a:solidFill>
              </a:rPr>
              <a:t>можно украсить </a:t>
            </a:r>
            <a:r>
              <a:rPr lang="ru-RU" sz="3200" b="1" dirty="0" smtClean="0">
                <a:solidFill>
                  <a:srgbClr val="00B050"/>
                </a:solidFill>
              </a:rPr>
              <a:t>поднос</a:t>
            </a:r>
          </a:p>
        </p:txBody>
      </p:sp>
      <p:pic>
        <p:nvPicPr>
          <p:cNvPr id="8194" name="Picture 2" descr="https://im0-tub-ru.yandex.net/i?id=5d7bb9ba9abf53fde552f210cf3dfea8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07" y="1488554"/>
            <a:ext cx="4536504" cy="457965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724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2001913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19672" y="260648"/>
            <a:ext cx="727280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Мастер </a:t>
            </a: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выкладывает </a:t>
            </a:r>
            <a:r>
              <a:rPr lang="ru-RU" sz="32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мозаику. Представьте</a:t>
            </a: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, сколько труда и терпения </a:t>
            </a:r>
            <a:r>
              <a:rPr lang="ru-RU" sz="32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он вкладывает </a:t>
            </a: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в эту работу.</a:t>
            </a:r>
            <a:endParaRPr lang="ru-RU" sz="32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9218" name="Picture 2" descr="http://graon.ru/wp-content/uploads/2015/10/proizvodstvo-graon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48880"/>
            <a:ext cx="5697633" cy="379842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84422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7942" y="476672"/>
            <a:ext cx="73640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000" b="1" i="1" dirty="0">
                <a:solidFill>
                  <a:srgbClr val="00B050"/>
                </a:solidFill>
              </a:rPr>
              <a:t>Из осколков и кусочков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Сказку соберу для дочки: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Серый волк по лесу мчится,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Распустила хвост Жар-птица,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Щука смотрит из воды, 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Собирает Лис цветы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Для соседа Заиньки –</a:t>
            </a:r>
          </a:p>
          <a:p>
            <a:pPr algn="ctr"/>
            <a:r>
              <a:rPr lang="ru-RU" sz="4000" b="1" i="1" dirty="0">
                <a:solidFill>
                  <a:srgbClr val="00B050"/>
                </a:solidFill>
              </a:rPr>
              <a:t>Это все – в мозаике!</a:t>
            </a:r>
          </a:p>
        </p:txBody>
      </p:sp>
    </p:spTree>
    <p:extLst>
      <p:ext uri="{BB962C8B-B14F-4D97-AF65-F5344CB8AC3E}">
        <p14:creationId xmlns:p14="http://schemas.microsoft.com/office/powerpoint/2010/main" val="418003166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nate-913302_640.png"/>
          <p:cNvPicPr>
            <a:picLocks noChangeAspect="1"/>
          </p:cNvPicPr>
          <p:nvPr/>
        </p:nvPicPr>
        <p:blipFill>
          <a:blip r:embed="rId2" cstate="print"/>
          <a:srcRect l="799" t="25357" r="2750" b="49326"/>
          <a:stretch>
            <a:fillRect/>
          </a:stretch>
        </p:blipFill>
        <p:spPr>
          <a:xfrm rot="16200000">
            <a:off x="-2528900" y="2528900"/>
            <a:ext cx="6858000" cy="1800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0200" y="280099"/>
            <a:ext cx="6948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вас взрослые придумали и изготовили много игр. Какая это игра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3952" y="1196752"/>
            <a:ext cx="6840760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00" y="1484784"/>
            <a:ext cx="3600400" cy="3600400"/>
          </a:xfrm>
          <a:prstGeom prst="round2DiagRect">
            <a:avLst>
              <a:gd name="adj1" fmla="val 16667"/>
              <a:gd name="adj2" fmla="val 25789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 descr="https://mytoysgroup.scene7.com/is/image/myToys/ext/5140078-01.jpg$mt_ru_feed$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t="3540" r="18508" b="5812"/>
          <a:stretch/>
        </p:blipFill>
        <p:spPr bwMode="auto">
          <a:xfrm>
            <a:off x="5868144" y="2492896"/>
            <a:ext cx="2649220" cy="385291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365104"/>
            <a:ext cx="4572000" cy="160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СПАСИБО ЗА ВНИМАНИЕ!</a:t>
            </a:r>
            <a:endParaRPr lang="ru-RU" sz="44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10244" name="Picture 4" descr="http://orangehousespb.ru/d/54e33717745c8d6558e7674a2a2e97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385" y="836712"/>
            <a:ext cx="6444829" cy="3222415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7977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8_640.jpg"/>
          <p:cNvPicPr>
            <a:picLocks noChangeAspect="1"/>
          </p:cNvPicPr>
          <p:nvPr/>
        </p:nvPicPr>
        <p:blipFill>
          <a:blip r:embed="rId2" cstate="print"/>
          <a:srcRect t="415" r="84586"/>
          <a:stretch>
            <a:fillRect/>
          </a:stretch>
        </p:blipFill>
        <p:spPr>
          <a:xfrm>
            <a:off x="-1" y="0"/>
            <a:ext cx="140364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8972" y="404664"/>
            <a:ext cx="725987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такое Мозаика? Из каких элементов 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составляют </a:t>
            </a:r>
            <a:r>
              <a:rPr lang="ru-RU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изображение в такой мозаике?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260648"/>
            <a:ext cx="619268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Мозаика </a:t>
            </a:r>
          </a:p>
          <a:p>
            <a:pPr algn="ctr"/>
            <a:endParaRPr lang="ru-RU" sz="3600" b="1" dirty="0" smtClean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— </a:t>
            </a:r>
            <a:r>
              <a:rPr lang="ru-RU" sz="3600" b="1" dirty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техника создания изображений и декорирования какой-либо поверхности прикреплением к общей основе кусочков материалов, различающихся по цвету, фактуре, текстуре. Разновидность инкрустации.</a:t>
            </a:r>
            <a:endParaRPr lang="ru-RU" sz="36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124744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saic-913657_640.jpg"/>
          <p:cNvPicPr>
            <a:picLocks noChangeAspect="1"/>
          </p:cNvPicPr>
          <p:nvPr/>
        </p:nvPicPr>
        <p:blipFill>
          <a:blip r:embed="rId2" cstate="print"/>
          <a:srcRect r="85437"/>
          <a:stretch>
            <a:fillRect/>
          </a:stretch>
        </p:blipFill>
        <p:spPr>
          <a:xfrm>
            <a:off x="0" y="0"/>
            <a:ext cx="13316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7128792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400" b="1" dirty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Взрослые люди, художники-декораторы составляют рисунок из кусочков цветного стекла, осколков керамической плитки, разноцветных камешков.</a:t>
            </a:r>
            <a:endParaRPr lang="ru-RU" sz="4400" b="1" cap="none" spc="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13545" y="1485599"/>
            <a:ext cx="6552728" cy="4571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260648"/>
            <a:ext cx="6408712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Посмотрите, какие чудесные изображения получаются.</a:t>
            </a:r>
            <a:endParaRPr lang="ru-RU" sz="32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 descr="C:\Users\Людмила\Desktop\мозайка\05ddf258a241c94633b2e06d80107d8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77398"/>
            <a:ext cx="2428016" cy="242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юдмила\Desktop\мозайка\9502738_josephine-et-son-cha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775" y="4243201"/>
            <a:ext cx="3233337" cy="250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юдмила\Desktop\мозайка\05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77398"/>
            <a:ext cx="2453077" cy="245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79570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rnate-913303_640.png"/>
          <p:cNvPicPr>
            <a:picLocks noChangeAspect="1"/>
          </p:cNvPicPr>
          <p:nvPr/>
        </p:nvPicPr>
        <p:blipFill>
          <a:blip r:embed="rId2" cstate="print"/>
          <a:srcRect t="24013" r="1569" b="46456"/>
          <a:stretch>
            <a:fillRect/>
          </a:stretch>
        </p:blipFill>
        <p:spPr>
          <a:xfrm rot="16200000">
            <a:off x="-2393481" y="2393480"/>
            <a:ext cx="6838681" cy="2051720"/>
          </a:xfrm>
          <a:prstGeom prst="rect">
            <a:avLst/>
          </a:prstGeom>
        </p:spPr>
      </p:pic>
      <p:pic>
        <p:nvPicPr>
          <p:cNvPr id="1026" name="Picture 2" descr="https://ic.pics.livejournal.com/rodham/1237813/225268/225268_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7035" b="2898"/>
          <a:stretch/>
        </p:blipFill>
        <p:spPr bwMode="auto">
          <a:xfrm>
            <a:off x="2627784" y="188640"/>
            <a:ext cx="4363937" cy="623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5076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rupoezd.ru/wp-content/uploads/2017/06/1498312435869_stanciya-tugan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" y="127683"/>
            <a:ext cx="4635896" cy="4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-fotki.yandex.ru/get/9502/84280170.4b/0_89584_20343b21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1" b="18890"/>
          <a:stretch/>
        </p:blipFill>
        <p:spPr bwMode="auto">
          <a:xfrm>
            <a:off x="4788024" y="1632794"/>
            <a:ext cx="4355976" cy="506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29348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3510533/pub_5ef305797c87480b67890f74_5efb6687318a6f4087c1b90e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 bwMode="auto">
          <a:xfrm>
            <a:off x="-1245" y="0"/>
            <a:ext cx="4320480" cy="439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0-tub-ru.yandex.net/i?id=8e8f1031aa7b59546517928020adc3a8-l&amp;ref=rim&amp;n=13&amp;w=640&amp;h=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34" y="1972512"/>
            <a:ext cx="4840531" cy="484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246706"/>
      </p:ext>
    </p:extLst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204</Words>
  <Application>Microsoft Office PowerPoint</Application>
  <PresentationFormat>Экран (4:3)</PresentationFormat>
  <Paragraphs>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Валерон</dc:creator>
  <cp:lastModifiedBy>User</cp:lastModifiedBy>
  <cp:revision>72</cp:revision>
  <dcterms:created xsi:type="dcterms:W3CDTF">2015-09-13T16:16:16Z</dcterms:created>
  <dcterms:modified xsi:type="dcterms:W3CDTF">2022-01-13T11:58:45Z</dcterms:modified>
</cp:coreProperties>
</file>