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586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609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87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9100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736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5505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956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4678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087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72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96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855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06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12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53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58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423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0F592C9-4534-4553-9B73-B668234B2DA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C5AA616-62F9-4C27-9633-0A69476965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629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7668219" cy="4391168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Первые представления о Земле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400194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97505"/>
            <a:ext cx="11273050" cy="423081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Представление индийцев о Земле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51" y="0"/>
            <a:ext cx="6358209" cy="6358209"/>
          </a:xfrm>
        </p:spPr>
      </p:pic>
    </p:spTree>
    <p:extLst>
      <p:ext uri="{BB962C8B-B14F-4D97-AF65-F5344CB8AC3E}">
        <p14:creationId xmlns:p14="http://schemas.microsoft.com/office/powerpoint/2010/main" val="2708639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93976"/>
            <a:ext cx="10930032" cy="46402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Представлений древних индийцев о Земле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711" y="50843"/>
            <a:ext cx="8046256" cy="6343133"/>
          </a:xfrm>
        </p:spPr>
      </p:pic>
    </p:spTree>
    <p:extLst>
      <p:ext uri="{BB962C8B-B14F-4D97-AF65-F5344CB8AC3E}">
        <p14:creationId xmlns:p14="http://schemas.microsoft.com/office/powerpoint/2010/main" val="4075541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91618"/>
            <a:ext cx="11764370" cy="566382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Представлений древних египтян о земле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890" y="0"/>
            <a:ext cx="9754448" cy="6291618"/>
          </a:xfrm>
        </p:spPr>
      </p:pic>
    </p:spTree>
    <p:extLst>
      <p:ext uri="{BB962C8B-B14F-4D97-AF65-F5344CB8AC3E}">
        <p14:creationId xmlns:p14="http://schemas.microsoft.com/office/powerpoint/2010/main" val="3214333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34919"/>
            <a:ext cx="11464119" cy="423081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Представление славян о Земле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021" y="-1"/>
            <a:ext cx="8735186" cy="6434920"/>
          </a:xfrm>
        </p:spPr>
      </p:pic>
    </p:spTree>
    <p:extLst>
      <p:ext uri="{BB962C8B-B14F-4D97-AF65-F5344CB8AC3E}">
        <p14:creationId xmlns:p14="http://schemas.microsoft.com/office/powerpoint/2010/main" val="1986086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07624"/>
            <a:ext cx="11750722" cy="450376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Представление о Земле в Древней Руси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566"/>
            <a:ext cx="12192000" cy="5201920"/>
          </a:xfrm>
        </p:spPr>
      </p:pic>
    </p:spTree>
    <p:extLst>
      <p:ext uri="{BB962C8B-B14F-4D97-AF65-F5344CB8AC3E}">
        <p14:creationId xmlns:p14="http://schemas.microsoft.com/office/powerpoint/2010/main" val="2365175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63649"/>
            <a:ext cx="12192000" cy="494351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Представление о Земле жителей Вавилона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454" y="1"/>
            <a:ext cx="8263411" cy="6335282"/>
          </a:xfrm>
        </p:spPr>
      </p:pic>
    </p:spTree>
    <p:extLst>
      <p:ext uri="{BB962C8B-B14F-4D97-AF65-F5344CB8AC3E}">
        <p14:creationId xmlns:p14="http://schemas.microsoft.com/office/powerpoint/2010/main" val="3496825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346209"/>
            <a:ext cx="12192000" cy="511791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Представление древних греков о Земле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689" y="1"/>
            <a:ext cx="9382917" cy="6317832"/>
          </a:xfrm>
        </p:spPr>
      </p:pic>
    </p:spTree>
    <p:extLst>
      <p:ext uri="{BB962C8B-B14F-4D97-AF65-F5344CB8AC3E}">
        <p14:creationId xmlns:p14="http://schemas.microsoft.com/office/powerpoint/2010/main" val="1758654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14448"/>
            <a:ext cx="12192000" cy="443552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Представление викингов о Земле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47" y="0"/>
            <a:ext cx="7864754" cy="6383560"/>
          </a:xfrm>
        </p:spPr>
      </p:pic>
    </p:spTree>
    <p:extLst>
      <p:ext uri="{BB962C8B-B14F-4D97-AF65-F5344CB8AC3E}">
        <p14:creationId xmlns:p14="http://schemas.microsoft.com/office/powerpoint/2010/main" val="47390312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48</TotalTime>
  <Words>42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Сектор</vt:lpstr>
      <vt:lpstr>Первые представления о Земле</vt:lpstr>
      <vt:lpstr>Представление индийцев о Земле</vt:lpstr>
      <vt:lpstr>Представлений древних индийцев о Земле</vt:lpstr>
      <vt:lpstr>Представлений древних египтян о земле</vt:lpstr>
      <vt:lpstr>Представление славян о Земле</vt:lpstr>
      <vt:lpstr>Представление о Земле в Древней Руси</vt:lpstr>
      <vt:lpstr>Представление о Земле жителей Вавилона</vt:lpstr>
      <vt:lpstr>Представление древних греков о Земле</vt:lpstr>
      <vt:lpstr>Представление викингов о Земле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представления о Земле</dc:title>
  <dc:creator>Школа</dc:creator>
  <cp:lastModifiedBy>Школа</cp:lastModifiedBy>
  <cp:revision>3</cp:revision>
  <dcterms:created xsi:type="dcterms:W3CDTF">2022-10-02T07:32:32Z</dcterms:created>
  <dcterms:modified xsi:type="dcterms:W3CDTF">2022-10-02T08:20:43Z</dcterms:modified>
</cp:coreProperties>
</file>