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3" r:id="rId7"/>
    <p:sldId id="264" r:id="rId8"/>
    <p:sldId id="265" r:id="rId9"/>
    <p:sldId id="266" r:id="rId10"/>
    <p:sldId id="267" r:id="rId11"/>
    <p:sldId id="29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70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35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accent3">
              <a:lumMod val="60000"/>
              <a:lumOff val="40000"/>
            </a:schemeClr>
          </a:fgClr>
          <a:bgClr>
            <a:schemeClr val="accent3">
              <a:lumMod val="20000"/>
              <a:lumOff val="8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00833" y="1628800"/>
            <a:ext cx="7772400" cy="254771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Игровые технологии как способ повышения мотивации учащихся к изучению предмета на уроках и во внеурочной деятельности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42442" y="5105400"/>
            <a:ext cx="4600600" cy="1613338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Король Татьяна Игоревна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учитель - дефектолог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4567" y="116632"/>
            <a:ext cx="77948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Краевое государственное бюджетное учреждение, реализующее адаптированные основные общеобразовательные программы</a:t>
            </a:r>
          </a:p>
          <a:p>
            <a:pPr algn="ctr"/>
            <a:r>
              <a:rPr lang="ru-RU" dirty="0" smtClean="0"/>
              <a:t>«Школа №3»</a:t>
            </a:r>
            <a:endParaRPr lang="ru-RU" dirty="0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323528" y="5105400"/>
            <a:ext cx="4248472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>
                <a:solidFill>
                  <a:srgbClr val="002060"/>
                </a:solidFill>
              </a:rPr>
              <a:t>Бабенко Ирина Александровна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учитель - дефектолог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62632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Паника в лаборатории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55976" y="1268760"/>
            <a:ext cx="4258816" cy="4525963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dirty="0"/>
              <a:t>«Паника в лаборатории» начинается с того, что на столе выкладывается окружность из плиток амёб. Затем первый игрок (выбранный случайным образом) бросает 4 кубика. Три кубика соответственно задают характеристики амёбы, которую игрокам нужно отыскать среди плиток: форму, цвет и узор. Четвёртый кубик задаёт, от какой плитки лаборатории (жёлтой, синей или красной) надо начать поиск и в какую сторону продвигаться (по часовой или против часовой стрелки). Коснувшись плитки, на которой изображена заданная кубиками амёба, первым, игрок получает победное очко. В случае же ошибки у игрока отбирают один жетон. Каждый новый раунд начинается с броска кубиков. Победителем объявляется игрок, первым набравший 5 очков. 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006" r="14387"/>
          <a:stretch/>
        </p:blipFill>
        <p:spPr bwMode="auto">
          <a:xfrm>
            <a:off x="413792" y="1268760"/>
            <a:ext cx="3744416" cy="397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13792" y="5733256"/>
            <a:ext cx="55983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Количество игроков: 2-10</a:t>
            </a:r>
          </a:p>
          <a:p>
            <a:r>
              <a:rPr lang="ru-RU" sz="2400" dirty="0"/>
              <a:t>Продолжительность партии: от 10 мин.</a:t>
            </a:r>
          </a:p>
        </p:txBody>
      </p:sp>
    </p:spTree>
    <p:extLst>
      <p:ext uri="{BB962C8B-B14F-4D97-AF65-F5344CB8AC3E}">
        <p14:creationId xmlns="" xmlns:p14="http://schemas.microsoft.com/office/powerpoint/2010/main" val="60289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274638"/>
            <a:ext cx="4114799" cy="1143000"/>
          </a:xfrm>
        </p:spPr>
        <p:txBody>
          <a:bodyPr/>
          <a:lstStyle/>
          <a:p>
            <a:r>
              <a:rPr lang="en-US" dirty="0" smtClean="0"/>
              <a:t>DOOBL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60338"/>
            <a:ext cx="1227684" cy="163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4" descr="data:image/png;base64,iVBORw0KGgoAAAANSUhEUgAAA4QAAASwCAYAAACjAoQOAAAgAElEQVR4Xuy955Mk13UlftJn+aq2034sxgCYgSUIkCBFA5KQWVKkuCvuj4qfIhTSF31ShP4NhfRFoZAN6ZNE7nIpGokABYIEMPDAABhgMA4Yg7Htu6vLpd849+XrLjSH4vRwhRChromM7qlO+zLzvXfuOfdcI8uyDNuf/4ItkG75mpMkQ5xkyCwTAUysBBmOvnIS//TPP8Lp8wu4vhRiYHQnvGINmWEiyRIkaYzESJFCP2YGkBmAwcMb8i//T99PwDBNmJaNJE0RxzGyVJ2vZZkwDLVdmibyvTzChgHTMGDbBizTQJrESOMEaZKoIxgGLMuCYVpITQMJMkRZJvtHChQMwDUSmEYMI+kCUQcI2nCiHgpJiNGSifGqjd2jJcyMFLFjqIjRQhdDzgoQdGBEHVhRG07ShZMEMJMQRhIiiRO5XsOyYTseLMeHYVaQwEMYZ+gZNnqmC1QasKoD8Bqj8OpD8KoDgFcEXB+GYSPjOZuqDY3UgAkLSA1kcYqwG6DX7SLo9dDptLG2torV1WUsryzj/PUWzs+2cWm+hWtrCRZ6DkJvALE3gE5iIOS+LAOlgoNa2UXQXkXQaiJaa2KsUcLBfRN49JGP4J679uPM+at47rWT+P5PXsJCM0aY+Si6PjzLgpXEcMMVeOEc7pgYxJ0TdRwZK2FXNcMOr4eku4C4t4TMSOD7Pqr1QRimhzS1EC+vIGyuoddtw7IM+L4Dy7bksQjjCKlpwXBcgIvtIDMtxCkQ9FL00kyeRbNYkTarj47CLxbhuDasOIQZdoF2E2uzVzB/8TwqdhcVN5RnJ+W9z1KkfEYTPmOZPF++V4DtuLBsB3EYIY1TGJkrz5BppgAXg/c1QppFSJKN/fFZzPh8c4EFAxbsQhmZXcBaZGEtLaBlVFCdvhO16Tthj+zGlY6FF09dxxPPvoanXnwDgd1AapVgWHwHLIDPvGkCfK75HvEYaQaz7w0yTQOOZco1xXzm+ajwvchSWEYG2+KzEgBJCDNLUK8UMTo8iPsPTuGeg5PYtXMYIwMllP0MFmKYWQzLsGBkJsDFMOT4SRYjQ8qrkvbYyofntLUt1N63epytnNP2uv81W+BG057Nz1n/Ovp3PvIG3wB5Bzn2JPkzqkczvpVQfXNmqvGN7yHHgixDxLHLdZDZFjpxjG6WIjAMtGFiMUzw3WdfwwsnL+DyShdhoQR7cBCm48i4FSV88/geWpBugENXwr4JcEwbaRwjDQNU4hZGfRN7xoZw165x3LdvEkMW0LAyVE3gyoVzOPbyi/jf3/oWjj77HPbdth8HD92JOw/fjeNvHMfTTz2F2WvX0O10UCoVwb4lSzmOZvIuOuybs0zGZcu2YXJMTVMkSSKL/j0IAjiOg5GRERw+fBgPPPCALAcPHkStVoNt27KPbreLKIpQLpflO9WHqsXkPCBf1tbWsLS0hLfeegtvv/02zpw5g/Pnz+O9997D8vIy+Hd+uD7Heu6LC8+JH/4+NDSE8fFx3H777bjzzjtx5MgRzMzMYHh4WM6F58H1uA9+uP8333wT3/zmN/Hcc89hZWUFnuehXq/LdXJ9nj9/5zG5r8nJSbnu1dVVnDt3Ds1mE2wL7pfrcOG18by4Pfe3a/dOPPDRj+Kzn30Ed9xxB8bGxnHp0mX84F9/gD/7sz9Dp9PF0NAw7r//fgwMDODChQs4e/Yszpw+jWqlKmMq98X5VsY+n3MdPlftFhqNOg4dOoSvfOXL+PKXvyzXtry8ghMnTuCll17C888/j3fffRfz8/MolUpynvzwurifu+++G5/85Cfxa7/2a5iampJrD8NQ1uc+Ll26hNnZWblO3oNWq4V2u41OpyPXzf3wb/ypr5nbc2G7yXwuH0v0T6738MMP4/d+7/fk+Hv27FlvM5kP5s9HoVCQ6+Fx9POy1R5NH1O/4/y5+Xy4z/6/63GJbcV1r127hosXL+LUqVNwXRdjY2PS5mwvfa68Vv0sb/UcP6j1jW1A+EE19X+249wCIEw5CGRI7RwQ9nJA+B0FCGeXIjRGZuCX6jJwERCmBIVINgAhwREHtRzU6SliDnXWG4ngjp2RdCAEBWkmk0kOQPKycnLMATlVA4faJQcrk/NnJFEoAyTYUZsGbJlUW3JeBIKycFtTDdpumsE1iTkItWIZwONOC2mnDaPTQtWOMeRn2DVawPRIARPDJUzVEkxXunCzEG4WwCMYjFqwghaMsA1EPZk0GAYHKBcWAaHtwbCKyOAgIahJTXRTE6HlI3GLcGuD8BvDKA0OwyxVYRSK6hwtWyYSMhEgKOdkIM6QBBE6nRDtdg/tbohWu4eV5hqWVppYWl7BmWtNvHO9hYW1CM3IRteqIHbriL0q2mGKkCDIBIoFG9WSjTTsynV3lhZQ8wxMjVbxlS9+Br/yifswt9zCy2+dwbf/7Sjem21itZOgXKjCt12YcQw7XIMTLmPvYBEHRsu4Z7KC/cM2pmspwtZ19NrzSNMQxVIRQyNjcLyStEP72iw6i0sIex24NsEpByTe2xhB2JN7bboeDNvhqC5tAYP3kkDRQ+Z4SAwXqeUiszzYjgPPdeBaBmwCmM4qOkvzWJ69iooTo+xy4kIQSDAXSdCAz6ltWXBsF57nSzCCkIvtm0S8h44AZ+IzDQjTJECcBIiiQJ5FPqOWacu2NkG+Yck+MstBYthoxza6Zgldp4bK1O0oTR6CObgbl9sWXjxzDf/27DH85MXjiK1BpFZZDep2vnCCYnBKlk+W8vdBgcKNhZNOGWT5nQyaCWzTgGubQBwiSyL5WSp4GGzUBAzefXAK+/aMYXykgmrRgGPkgJBAWwChel9NAk6+GxLcySe7W+jWOHHlVlv9bAPCrbbY9vo/rwX0JG1zwKH/WdsMGtVEUcVGCAjZCXPyrQKOfC1UeJN9swoKMXhpCmDLJHiUIeYajiVB1U4So8slS9GzHDQT4Eevn8FLZy7j3OwKVmAhKBbh+gVYroskY0CIY58pGFNeQ/YDWcbwDKIgQNzrYBhdTFVcHNo5hSO7xnD3zlE0jAw1ZODIc/3Se3jz+Ov4P//nn/HUM0fRGBrB3tv24/6PfEQmtC88/zyuXL6CTquFcqkoQTqOo3HEcTgVQGjKV5kEzjiu9no9AVS6PTnxJSgaHBzE/v378ZGPfAQf+9jHsHfvXuzYsUPGda5PUMCfsl/HkUWDMRnfc75CAyn+vHz5soAQgjWCwpMnT8p3c3NzAook0Nf34f4ImBqNhgC22267TQDhgQMHsHv3bgGi3IaAhefDCb0GbwSAPNa3vvUt/OQnP8Hp06dlHYI4nivPRwNDvS3/xmPy/wSF3Jf+TgMLCdzFsaw3PDyEj3/iYWmfBx98SMApz/fKlWt47AeP4U/+5E8EEA4ODgkgJKi9cuWKgEEC40qlAt9TgJCBTj5wChBCwNnAQEOA7//8n1/D17722zJa9HoBFhcXBeT+4Ac/EGDI9mRb8Fx5zgR1vAaez4MPPoivf/3rAuYJdvieEIRxHzyGBn28XraZBob8G8HgwsKCfMfnhPvlottbtwXPnws/PIdPfepT+P3f/3055sTEhPxNg0E13qayHq+Vf+sHcj/v/e//+zYg3GiNbUC4lSfnQ7Xu1gFhnGYqSpkzhKs5Q/iN7/wIp84tYHY5wsDIDLxSXU2mBRDGSMjkcZSUgZMT23xayB5LmJQ8ippPFjnp5RqcyMZJjIgDhmxPBtBRk2TTFHZPBg2OjASYjCRyvJSBMobBiEzOkHDizDUlSsuArWEq5okgg7FPRsOMDK7PQcmCjIFBgIRRrVYLXtpF2ehhR9XASNXEcM3BzkED+4YhwKlKks8M4Mct2N1VZL01IOwIi8MIqk3QZDHSqyKqhkEGzEZEMJiY6MZAkNnCCjrVGgr1AdjlMqxiUc6TgMj1K9LpxWQ+Cc6jFEEYo92L0erEaLZjLK9FWFjpYG6xifmFVbyz0MLFlR66sYXYKiL1GoidEkKzgF6i2oMgh1jTtzM4ZoYs6qI1fx1+FmKo7OJ/fPkL+MLnHkaEBG+ePY///dgzOHn+Gq4uNNGoDqHoFJD1IlgExGkXOwicaxbuna7i9vEC9o26CFpX0Vm7jiQNUCqXMT4xBbdYQWa6WLs6h/biMsJuW86h5FswswhII8RRTw1wtomY942TKwKjjPfTACwXhuUhyWzEqYUwIWZ04XseSp4N10gRd5uIumsIey34RiRMMIESQWFM1kztKZ8IuLAsAm9TBRtiTkp4E20YBKZ8uAyyZNw2FHYwItDiJBAmbMuFbXkCLA3X5U4RRgS2CdZCILDLSEtDqE4dQnHiEOLaFC40gedPX8WTL7yBZ155G4k5CFhlYQdNRqsZkWeUXq47D4Bwcgqy4gpk8XmIIvLeeWhF3i0FCB3TgM99JCGyOEQUduE5NmrlEg7vH8eRA1M4cNsUZiYaGKzZ8K0UNhLYnOCm3I+Kuht8KUin9/H9W+kSjcxQAHOLn/4I8hY33V59uwVu2AL9gLAfFP57gFDtSAUfZXvpN1SgUoBgDtLYbwirTkDI90bQolLJsP/i+JkYQC+J0JUlQcdw0MwsvHZ+Fq9fuI63LlzH9V6IVdNCoVQWUMgxi1xX/8jNt8nKuGTodTuIOi1MezH2DZZxZN9u3D4xggOjdVSyBGWkAgiXZmdx7uxZfPs738cTP34KvSjByI5R3HXvEVy9cgWn3j6J69euodNqo1DwYLHfoRKj10UcR3By9olglMHKFIqh4YcgiQCF4IvsCMHXXXfdJawXJ/Z6At/PJuobpFk2AjK2rwYKeqKvFBrqWJphIiAhGOxnCjWQ0Swht+E5kRkkINy5c6f8TmBFRoz71wwTz0Uzi9ye3xPkPPXUU/jxj38sC9kgghleCxkqgigeg6BEA51+hongjusSzOhFM6mjo6M4eOgg/tsXfwP33Xc/9u7dJ20YRTGuXLkqgPBP//RPBRAODAwKw8rz5jUTDPNeVauKIeQ+Oc/ic6mAZyqKIa5Plu23f/t/4L//96+q+U4GOReCXLKfL7/8srRhsViUbfk3fY5sD27/O7/zO7j33nuxb9++9XdKHVONObx+3hfNDLLt2B4EgmRw+Xv/dwSKBIwEiWxjsr/8jvvh8/PQQw/ht37rt7Br1y4BpRr09TOsMi7l7KJmXbfa5W0Dwm1AuNVn5kO4/q0DwsQyEfZJRgkIlWRUAULFEHLwUswL5Zsi+RS5TT5IrjMF+QRRBlg9ieX8N4Nt4P2A0DAFEHKSDFvJ4whoZEuCTEZOc/aM2wqHxAhuSsYvlgGZx8gY1TMtJMIYmorvoLzQyGDaSqbHjoZgAGGEjNKXuAM/6aDq9lBxApTdGFMNYM+QgR21AkaqHob9DOWsCzdchdFrilzRFhkrpSs5Y2QwuhtK9I6sIUDwYSOIgJASTjJfrivMoFkowCj4gGPDdAqwXUYyM5GhSrRZALqBTpih3QNW2sDCaoyr821cnVvF1evLuBYA85EhDFrmlGAUGohMD6HhIKHs1KRcg2xcgCzuinSUrFpr/hqcuCtg96tf/Dwe/dwn4VdsnL54Cd96/Fm8fvI8zl2Zx/DAGEpuCUkngJXG8MwE5WQNO7xYAOHh6QrumCkj7F5HtzWLJAtkAJucnoFXrAKWh85iE+2lFbRWFmGmPXhmCtsIham1skgYTNsxEVLSExP0qOC4BOl5DSDILiBlOwZEZmSELZR9soQZoqCFJO4iy6W8PE+RQfH5TCKlhswj2haZQcq9uJs4UwCeiFkkRPxSxMbCdFKew+dbgh3CBtgwDReWySi3IxO/mFJNwxSJaysEelYBkVdHdfoQylOHkNRncGHNwLOnruCJ51/H0y+/BcMagWFVc0CoGELFDvJ6CfLUxZNFV4uJJEnR60XyjvHa5H3g1CCN+aqIrJeAMI1CAd6UkJYLBRzYPYJDt43jzkO7sHtmGONDBRQdA55BUAhYSlXLGI4wpBCx9a1lGVB+ug0IP4RDyS/hJd0MIFST6vc/65mhxhv1vYwmSrqdgyYJIglrJ1BNZN/yN4MyUwXmCAa5hGmMKKNKI8VaZmE5NfDOfBvHL87iuTfP4HK7h6Zlo1Spwi0UBRDG0u9vjN0MmqoeMEOv3RJAuL9q4s7xAdx7cB/2DjUwVfbhhz0Ukxgly0S32cT1q9fxz9/7V/zgh0/gvctXGZvE1MwEWq01kQKuLi1LCoLrkHsUShSRSPwSOFRp8FrSFLbrw/Y8uUaCCcoJCbYIBsnAkREkACPwIVuogV6//E7GWgZqI/bFhoAnzSBqtk/LGPX/tSxUgwmyg2ShCDA0INFpIgSYBH4ERjw/jj/8STBHAKMlpQQamp3U95774N8p0Tx27Bj+5V/+RRhJMnTclh+CTa6nQapmubg/gjsNODQT2i9p/ehHP4qHHnoQn/jkJ7B7zx6Rg/LR4nVdOH8Rjz32OP78z/8c3W5PGEKCJF4HJZ5kK0+fPCWAlIBQtW2eppPLdwngJybGBUj+1m99BV/60hcFEDKozHYiwP2nf/onvP7668KEcl88X83G8dr5f8prCc4o4yTA72dv2Qa63fT91WCSAJAL74uWiPL/vD4en8CavxMw8rkjwOffeX/I4pI1JRjkefUHHXhMHVTQIH4bEP7iHfE2Q/iLt+Ev6R5uDRBSYpgySqcB4asn8Y08h5AMYWM4B4Rk4MjCcMIcR7l0Mp+ocrK6nn+0wRgo+acahAnTLCNFkkfVBAZQ+um4AggNgjqZ0qsBmjNWSvWiIEUSZfAdC66whQmyqIeE0kN2XJTz+T5S00ZsmOgyRyxNUfJ4bkDM3DKR5lDqY8LKDDjM0Ui6sBPmFC7BSlZgxGsYLUWYrmfYuaOBmeEqpuseGlaIQrwm8kk76spEnIMCz5vxZAFxcZMxOHg28+98uJaPNDURxQbaYYwOI8ZZiti1kXkuTN+DafswwPVUR0i2KBWW00FAKWJkY7FlYm4lxYWrLVy8soyLlxfRLlQQFKsipTScIgy/ghA2wsyEw/xE20KWMg+iifbaMhq1Enwb6C7MwgrbKFkJvvSrn8EXHvk4BneUcP7adXz7hy/ixddP4dS5SxgfnUbZryJc6wqAKLg2sHoN9WwNd01Vcc+eBu7dP4AkmEfQW0CKCLV6FdM7d8MrVBS7F2RorzYxd+UCgtYyjLADz4zh2wkKjgHf4blaCEIVGVZyYyWJpEopiQ0U/Sosw0evlyAKYiRRhKJvC/MZxx2kaQBkIVIC/ChWLLDF/SR5zokpOYMSHQ1jpFEGqm9c5vG4vshEKWFN4wBJEiBJQ3n69KTDpKTUJLhX7CLvJxmAdhKgWK7C8groxEArc9AyPFSnb0dl5naYw3vxXtvC0ZOX8djRV/DjF96A40zAtuuKXSAbbplyv/lROYQKEFrMlckBYRynaPcYaDCETeVkhCumcaSYbwJgSq/DQCaODH4UPBe7pgZw2+4R3HXnPuzfM46Z8SqqvoWiJaEKmDLJyN9Hk7FnFYEWpn+Ln21AuMUG2179P6wFbhYQbgaFaZ4PL6yVCKfzn32AUOX1KRUI311h9/keEVcZBqgvINMnIDHnGFfSDAtxhiudFMcvzOJfn3kJl1s9dP0iSlUFCDlehZJCwT0omSrzhh2mShgZuq0W4u4a7h4t4b6ZEXzkjv2YrJTQIDRtr8ELA9Q8DxmZrLUW/vn7P8B3v/8YXjn2Gmbnr8H0VA61AIKAudPMqReBhgSF1BBswKPklX1vmKDSaKDaaAjgYq4gwR9ZQcpEmTdIqR/Bgs4r1EBQ51Jp9p9/JzDgh+BGgwbN8vE7Lc3sB3pKMbPBZvFv/D/3pUELgSrBH4EhgQ6BCL/jugQg/PD8tVxVM106v4/b8m/MVfzud7+LF198UfIKCQrJbOlz4zEJZnkcfY4Esjwe2TF+x/9rVpHAlDLMR3/1UezatRPlSllJjfP8vVOnzuCHj/8Qf/u3f4sgCAUQfuITnxBgzdy9k2+fxOlTp+TceVy5diqqwkDGSraDbVvYvXuXbEcw+Ku/+qjMsdrtjuT9/ehHPxI5LEHu9evXBYjpvEteD8dbXjvB/aOPPopHHnkEH//4x9eZzn6Jrga6Wh7bz7xpkKwBsgZvGvhTZqoBIUEir4lBBAYW9P74vX4+ZCzMnxktHeXxNsuFb6YD2WYIN1ppGxDezBPzoVxn64CQOXdhkiKxLGEIV0Pg2VdP4pvfeXLdVKY+NC3MD1PQKfNMOfTlxi4qiqQENurFVRIQYTPkZc6jq5zk5uxeRmaPAIixVQ5OBIOMKFIyKrCKuYoKHDHZngYgTM6TyKkAQuoME2bfy12Ul9+yxVhG8glzyannEBAy0TvPS8xNO5QkJ4WZBDCSHsykrUxnsgB1s4URew2jjTLGBsqYHihjR9XFSNFA1YpRIagxYjhZBDON1IQ8iRCbgZiS2IYF16Ss0RHmhINBkKTocklTBKaBkOfJxPjMRhLbcLyCgJTEdBAbLgJ4WGxnmF2J8O6VJi7OdbCwBjQDA93IRGCWEVklyUEhOspsB1HGPEpKbB05ZhIFiKMukrCFaqUA187QXFlE1FmFEbTw+U89iM996gEcPjiOleYqfvDkMTz3ylt44+Q5lGs74BZqSFILvm2j5FiIlmbh9Vawu2bhzuky7rutgXq5h6LbRpS04BZcyVupD42j2hhFFtkIWl2szl1Fd3ke4doi7LgLW9jCBA4ljDaDBYrj5aRF2L2oK2weUhsurzHzkUSG5FbSBMG2aEoQIzXY3pH8HkU9xJGSN6ls1g0G16akFxYS5snSMyYluKLUl+CKTGCEDCHCqI0w6giYtB0Lvl+ACVeMZ9KIAJv5hh7CNEA3bcHyS8icAtopcwgL6DpVySEsTx5CVp/CxZUMzx6/iMefeQU/eeF1eNUpOMWGSkCX5zpnB4WsUPJoRWuqq2Cb8LmNQmWgtG7EQOAswNGAw0kZ8yYpGQ168jsne0N1FxOjFdxxcCcOH5jB4f2T8gzXfQNWQhys2t0yaVQAREkgMnAysPp9Viwt31glAZfJKp+vfNKspjgbeb4bpMtGAKifidGTRP1TJWht9aNkUVv95F5XW93sA11fznGr13YrTfiBXtUHf7DN7N9PP2aak984N/1MrUuzdU+isx4I/OTeiKBbyUsBBIxcSY67MuxQglOygwnaSSSS0TXDxtmFLl6/MItnXn0bF5tdLBs2BkZGUCiX0ewFsj7fM+JMjm8i7U4imJS+R8xlj/HARBX37RzF4b27MVoqosLJ81oTdhSiXvBhpBl6nR6e+MlTePyJH+OZZ5/FxUvvyXvNQBnl5OqNVsdQstgMnptLJCtlATUMKA4Oj2BoeIeAQeaW0VCFDBaZLhrHECzpT/97faP8zH6mTrM/3EYDDc0+6f2poNf7WVxhY3PDFg36NdDrZyc1aCNQE6YzN3zR7Jg+P36vtyfLRabwnXfeEbnma6+9Jj8JCglgNWDVTCDPj9evZaIEOQRzlEBOT0+LfJUMIc1HKhXmjCsDHILuIAxx5sxZ/PCHP8Tf/M3foNPtioySwG5oeFiOSzB46tRpAaCOw+dKmf9wHzwfgjDme85Mz4hhzRe+8HnJy+v2eiJ7feONNwTc0lSGDB0BoJa/alDN/bD9CfIJCL/whS/IOei21LJeBT6VaY6W+PYHAjRQ02Y3G4SAun88Vx6fx+O+2OZ8xthm+p5qyWi/TLTfMIjPwgcJCHk8/WwwOKCNfrSpDCXSfB80UOW5bZvKfPD9/PYRb6oFbgUQpgjiVAAKAWGTgPDYKfyv7z4pOYR0Ga0NTsLxqzJoccDjPyNVnZw4iPGlZR5injDOTpBJ6fLSvw8QZrDp4EYwyBxEwj+DEj7FltB1M85MRKCMxhRAmDEvj9vwxcuhp8m8JZmgqkaRXH9lApdLSNXIR58SziA1oFT7UMyIQM9U5bTJIsYaKYrxCqrhHKpFFwPlAsYHKpgcLGFqsITRko2hgoESevDSHuy4AyPuwUhDxGYobpvM+xD2UWCIqXLBMgMhJSPMCYH6SWEKcw3j2JG8O69cQye10UkctBIXV1YiXJzv4O3z87gw20YnKwBuBW6xjigpIkkJIpnTZiI2EgRJglBy4wheCKASydljaxYLnOgnWGkuo91aQthaxsfvP4zPfuxufPpjB+VePv3smzj64nG8/MYpwKcbag2GW4bvuCjZJqKlRZjtFTTQwf4dLu69rYE9kw52DDFXY0nYNq9UwejkbuyY3AsQyPUS9JYW0FmaRXvxOtBVYNRMepDwgxGBykm6yKrBL0IctoTFJRizUk50PCCxN/SkiAAzgmFxiWWJYzra9XLgz9mOMpJxHR+W6cI0bKSJAucq7VXluzJnUKSiCBGEa4jijrST69ooFkpyDlniIAkozaSBECP6IcKsicwtILI8NBMHPbuKqDAkDqPliUMI/GG8O9vD06++gyeffQ3PvXoC3tAknPKAMIB8b/SAuD6JIpIT1jCXoOlcWpVgqUAhGXOaGUlgRP1clxPFUc68Ryi4CRplCwf2TuDuQzvxwOF92DVSxmjFgU1ATFCXJTCtTEB5GHfFWdVlbiPfOcXlI82U/FpypzgZlnzBDQZF0QvMOeqbwOX5kOLYmM+0JVyU54XoCaRiR7eIaPJJ+a0Ap1vCnzfV5/6/WUn3ZVve2xabcMv7/yXboD8wsTFB7R8X10XaG6Amz3l/Px5X+b36ozKSNz7Mde9FYicDL5dbiiGNSZfkGM04Qs9y0TZdvD3bwhvn5/Di8XdwYbWDudTEyNg4CtUqlim7I/toW3Aoo2eKA4OUdFLutVEwmc/u4OM7G7h3egT7p6cw6PtgVhhdo40wRK1YEO9j5hu/+OqrOPr8C3jq6FFcuHgRcRTDd2wUmBvn2fBsS9I2pN+lxLxcRqVaRa3RQKVWEynr0NAohofHhM0hKKS8T0+StWGMBghakljIEywAACAASURBVKknyP2y0Zt9dPqZXb1fDRpvNNnWx+B8g+ejmTvNVGmGS1RJubOozovrBy8ahGhW8erVqwKmjh8/LlJLgkV+tNNmP5vFYxEkECgTBDKfkgCLzpk02CErJ3MPBtsJCHNDmrPvvIPHf/i4AMJWu416oy6STbYzwQcNgGgqo3Mepb8UUyOVE8lr4/gxOjIq8kvKTe+97z6srK6II+Yrr7wiwJK/67YkgOXxeR5azsn9kiGky+jnP//5dUCo7xmPox1ldS4l/6ZNATVo0++Y7tf7WeKfde+0eYyeL/bf/82Bw82s/80+U7fKEPJ4vK+8Tj4DbEc6v5LRZHCEbdYPCNkOm2XJN3uOH9R62wzhB9XS/+mOs3VASLljSCOSPIeQDOFzZAi/+2OcPreAa0sBaoNTcArVPF9CJzgz30k5hHKCJrJHMZpRrowq30k5t0m+Uk5+WLT2FxtroWtyzYrMGGUl8iGxwLUcELJDV24jalIspEQOCPP2XzdnY4w2B4eU7hhcmfmOBEocdHOGUKKwJiOklAHRwp/gVl2PE63C6c2JEQuNMeu+hZGygx01D2M1H2MVF4MFE3UPKDvM48rgGLSaXkHKMhUchGKyj6kYV8pU2mR+pIPUdRAalOYaCDjhp3umX0OQmeIOemVpDddXAiy0M1xfjXGNy3KA5S7rZ1RhOmVYbhFhVECS+iiUPVDRGGUh1todrLXJrlnCgBX9IlzXovmdyCrDuI3VtSV02yuIO6s4cmAnHrr3EH79kQdRq5Rw8uQFHH3hNTz3ypsIjKIwkKZbEUjLa/JpPNBrI126gqk6cNeeOu4+NIS9MyX0OrPIsgCu52NsahfGp/cCXh0ZGdC1FQQri+IIGq0typJ0m8iiFpB04JoZqEj1XFtNhuKQ/B4MOMLKpQldaSlVVhF4y2IHHMMwQwUMDcqgesKSKWNagibmd+YmMKYr0JzRAj5yDFysTxpp0pkGCCMCIjKMMRxXWbBLVJQgMjYEFBoZ5aMuUjtF6oRIbA9B5mChCwROHUZ9AiP77kdl6k7M9Twcf3cB//bsW3jp+BmceOcynMYo7GKeQ5gXZpFghrbDZo4gj2nmFi9SOiN3mxB5l4KwgsG06UVuhKHcW7mo989IOyg4CXZPDuL2veO499Au7J8exu4dAyg5JnzKamWylMK0uQ2DIXwHlPtompKhp9kPI/OKVxAgSukqz3MdyuW5V7nMtr873MwWiCS4z4r8Vmxs1Hu/dVmrtPOWUeRGwOmD6OZVq97C5xY3u4Uj/VJs8kEBQglAsg9nf5Jot84YpmNI+YnYsrGcGZiPM1xqJnjr4jyefukELjZ7WDI9NIaG4ZfKWAt6ooqxmFPO9yhhfntHwKARdFAruBitlfDJ3UO4Z2oIO0eG0XBdBQjbLSAMUaaDJvsOAKffPYe3T53B8RMnML+wACtjyR0acrkoyk+CQ0eWYsEXSWO5WkWJDKHIFAvwC2X4XvGnXDd1Dlk/0OJDsZkp2sqDosEBt9GTeA3U+lkjvc9+gKABIf/GdTWbpc9Hg0oNVjVDqdk+Tvy1+6hmz3TeIqWO2kGTElT+n3JMso/8kC0l8KOcloBQl26gbFW7p4oDc35ePG+CsdNnz+Dxxx/HX//1X6Pd6aAx0BC5JsEG5Z2Urb76yivCQnq+r8BJ7pquQRrzQB3bEbaWxx0bHxPzluWVlfV8S0padX6fvkbtMsrzIKClSylzCH/lV34F99133/tcPdkeBITcth8Qbr4nP9XP5zeqny3sv3f6937gt/l50fd4fWzcygO16fj9AYp+8Lr5nPrX2waEt9Dg25v8Z2yBrQPCRExMkANCA6uBkox+QzOEiyFqQ5NwC1U1QSQ/aCggx/kj2UAlF1U1ePoBoeQ7MT+RCfmSF6UioFJrMIk3AUI1YSQgFGlqDhApI5X6T2nOkqzLAt8/YVPMipr2ybIZEObZ/5zUijmNVLlQshnmNaq0EAMGgUq4LKY1ND8pGLG4jQ74BoZKNkZKDoYrDobKHgbLLioFF2XPgp2sws66sDkIEAyyViEbliDUooGMC4NSE+ZEGsxFixGQJ7OKWGkHmF9t48LcCq4ud7HYMbDUBZa6BtqBhSB1YftVwPRkgs6ahwYNV0ATlABR2hNjFuacGQbttX24flFyDWhGEiU9kUN2glUEnRVhCHfuqOPI/hl89Uufx87JCSwsruDpZ1/Bk0dfxlI3Qy/z4JUayMhiBhGKLHMQ9hAuXsWgG2DPDhcfOTyBw/sHYWdNmFlXXGDpNDo1sweojABukYUFEXfWELWa6K0uIFhdFPloQtfWoMnMRymJ4FjM68xg0VKULKfBepUWksyS4ADdQOmI6Tqsv8dvesgylgDpIaNcNCY4pEyZ10yZiyNGMJTQCiDks5sDQk7iEuZzIkFMR9Gop1hKz4LjkSUjcIzFgIggkqYy3AcZxtQxQNKyy9zQ2MRyYMGojKE8vh+De+6BO3wbTl5q4YW3LuGJ597EO5fIsreRlWowPNb/Ugyh2MNoBk1pQtfzCvks8/xUdEPXJ6NsTVniEykqEWcu1s7tEDU2iIMmDDrDDhaxa6yBQ7tGcWjXGA7MjGHHQBUDZR+UU1sW3+ENQEhmVq6Rh5C8X8XQK2aSrKQyvFE1E5V9PCXZoqLLdZmaVNFKWIFiojdVgRyNe5h3lafW3HRHyu3JhGz1o/uErWx3y4zdVg7St+42ILzFhtu02QcFCOWwGfPhE8m7k5qnNDsjzefYSG0P83GCK0GEq2spTr63gGdePoEr7RQtt4JitQrHL6AbU/FgwGZUjEZpcYi024IRdGFHPYwO1DAzOoiP76zjjh0VDJVKKJsmCuwHwgBWwpxsWwAhX8K5hUVcnZvHlWvXxcXSMRwxkfGkbI8Nz7Xkp+858HwPfsEXebzre7CFGWHgi32gKr3QLx/UJSi03FNPsDXTcyMA9/Puqs5D3MwMaWZvM9MjzZ7f5P4cxv5z6gcpGhRq4NrvCqrzCLk+wQ9BlC6bQeBHhpCgULuM6jIcPC4BIVk9ykW5n36nUQIx7rPoF9bXY+CcQI6A8LHHHsNf/uVfCkNYq9ek7ATZWBrokCGk7JP7JCgUZlb6XAW8Baj1AlWLOTf94bqrzVWRpPbn820u/cG/8Zp4rWR9WTbkq1/9qriMMj+U32vGiz91rqFmF3UgoL9NNzPCmwHijQDj5nvd/4z0g8F+8PjznqPNf99mCDdaZJsh3OrT86FZf+uAUDF7QGIawlwRELIwPQHhyXPzuLYYoD7IcgK1dcmoAoU5IBSG8P2AkAOKlsQpQKgKlYrEVJLRVdkKztCFpVNpGTKgaVJEWSDm0rqUk3FV+0nYCcmj2hCcKQCoVYWKJVTOjGrQpmxDk5EitZNF51HkOVosgyA5jyr3jjJSFqG3k57UI2S5hhJzCJ0MQyUHI9UCRhsVDNUrGKwWMVwIUHUTeKYNm9JUsqA95hgy/msIILRoI83CvTTwiVMsdUNcbXVxdbGJawtNXF5uY76doJ366KQeuqmHFD5gcWAoSTS61w1RrQ7B88qYnbuMVmsJSdJDuVJCtVqH65Zg0nFU8CjrMtK1lUZAEVKjg7C7gs7qPGpOgj3jA/j/v/ZV3H34dgGPP3r6eXzv8afw3tya1NerD40JO9du9UDvVJugq7OKYtpC1enggcOTuPf2MYw3LHjooru6gElGTWd2AoNjMMp1BdJYWDcKEayxWP0SequKKUw7ywLAjZjMagQjiGG0yR6rgEDESYmwq8yztOH6Ngou6+8lMOI20qitJKZhAEPqP1mwWM5Dnj9VQF7YWQJCPk8MLAhBnSKMI7RDTgA4eKcol4solUswPUeMk6JOW4FCyn/FTdYUR76YpTJ8B0trPax2U3SNMipj+zFx8AEUdxxE4I7iJ6++i6deOYunXz4teZ8sDdIzbSQMDGgX0fcBwjx/MJeMynsgDyxl18wJVaUm9LtEJlDR7qqUi5ag6p/CAvfWUPYyDFUcTA4WcGjXOG7fM4WDe2awc3wIA1VOIpUEPCGoprw4UfJQKX4hJVQsybXk+yJGFDIbo+EPjXjUQgdfTmbXI8J9MjuZDPQVpFavuLpWurVSIr6Vj5R76WNXb3Zbbepws+uvT0S2mtO31QP0r3+rmtatNeEvcoa/FNt+YIBQVCuJkmlHil3nu5JSXW6ZiEwLs0GEy+0Q760EOHlpCS+9cRYLkYOwNCT536y9Sp9sDkbMWxbnbPZH3TasOICXJdg1sQMHd07h/gkfu2ocWxK4aQIvTVCgiZRpiMkZWSR+KGPlEtC5OaUxDQNjpsq/l4VdmRq7GWDT76OK6OQyWXEhVgFeDXQ06NNgQBd61zl/PLYGIOvv+Q2emM3M0Y0AYf/2m8Fd/0R/I6C2UQSd3/VLEvW++uWhminU5RgIksgMUjKqpbHcBwEicwkpF6RZDNk4/uSHYI0LwSJzzZh7yH3oMgxs89HRHTh44IAALpZl4nHPnD0jNQL/4i/+As21pnzPfENKTMnyUaZI6ShLLDn0CMgBsKSAMJiYK6Y4p9HSWMlzpMlfXutPM6L6XmnGi/eM8le2EeWmzBv84he/KCUnCEh1kXm2gWZf9X3uZ137lR6bb3H//doMBjXI19ekf/azvjd6dm7ENv68zmgbEG4Dwp/3jPwX+PsvCAizHBCSIczrEAogHNoAhCISYx04GnJIcXhKyvoBoarRJ4BQcgtVcW+VR6SSyckuiGRUuEBK15QbKCe4ub+oulcyeeTgxOipStzX85989Xy9HAzmd1ilGqlBT4XWdB4W867UBFf2k8vsVD0CglaeUSLXRidTK4thpRHsJIBFQ5SYBesDlOwMVd+WHMN6pYhGpYDRUoihkolaoYiK76PCQuhJBoNyIkaRme+QZujGKbp0TItiLHZ6uLzWxuxyC/OrHSwFkPzBxKFrqC+SRNDYhFFe2xPGKhS5iCdXOjd/WYxwBgfK4mhG+QpLRy2vdHD+0nWsrHXQCSN4BdqI857QfGQVveYCrLglEtj/76tfxEMfuQvjYwM4+tKb+JcnXsSxk+cxu9xFZWAUpl0QME7rTwLdgpHAiVuwgiXcNlnBoZk6Du5sYKRswAxWMVwtYWSwAWt0Ak59ELbLIrOqTmPCQse9DuJOU8lGe1zWZEnDLswwhhNaEqCImJRO4xXLhMWC9J4FzzNhZyHMuIOsvYKovYKwsyIGDMxN1cdh/qqoKymzJDDkIt+p4s8EhLTu7olUVEVaC8Wisvk2aUkeIwx6wn6xcDtrBhKgdXtdrCUZmhlrTJpI7BKKQztRn7odQ3vuwXJYwoWFBE88fxIvvnkRJy8sIHMqcEoNdJg3mpeVUFMvJdtcHxwFcSnWLBdS57U9Vf0uteThkpyZU9hKmehsMHIGIkp7gzZcM0TRilBxYkwNV7F7YgiH9+/Fgd1TmJ4YQoVMIZ8Lym8p1CYLnxesJ5AnS7Au31LTRXW+OgeYUWpOUnJTjRsZxWhQ+L7OV9x0t55CqKXiW+3I8yICW93sFrjILR/i/Rtsg7tfsAHzuoHqKe1zvf5/n0PIjoTyTskRi1NJnaDkO0SKIMvQzjKsUjIapnj93VmcOD+Hs+8tYDUtICwOS6COYwLtZETNIiWVEinzY0a0FUtQsgzsnZnCHXtncN+YjakKXYVjWDToiCPJL/RJSEpOcR48ZcBV3MA5vpkS5OH4KlJvNehJcJABWUnx0IybjNeqnI7k+DPFok/mrX/XgEtP3PuZOV1gXN/EzRP5/v/3T9h1wLj/5m9mijS40f3Rhl/BRh+lgV6/tFXnd+mf3F47mBIocV2CvrfeeksKuROUEQgSCJEhI4AiWCMY/MxnPiPgSZeD4N+Zr8fyDqz9R0CoZZ0sKn/bvn1iMPPZz34WjYEB6UvPvnNWGEICwoXFBXlupiYnBRjqgu+68D3PWcmSE8kF1YDQ1vMrPS4wWEvToLyWJNtOl5bg7xo4aqDIkhq8FkpFmb9I6StzSXndPB4BsIBM5ivmIHQz0FPqENVh/ayfm19mDQj1vdXAfTNw/PcA5812ENuAcKOlthnCm31qPnTr3RogJEsY0wUrM9AkQ6gB4XkyhKEChIVaLuPMndSyWPKdNmoJ5aUTJDdpgzHg5Fssu/XgwgFLS9/yiS1LBQhZQClq7jopnUROnDCHi6BQs4g53lufsGmGUN9O1cHkOYS5+cy6lJAMUm4qwo6Wkh9xPRVQmCG1yOiYsCkjBeu2Uf4ZwIg6yIK25HfYaSB19YqujZLvolxwMFIKMVyxMFSrY6Rex3C9LmwhCwxT4tHudLHW6aLZ6aHV7aEXRVju9nCt1cFiO8BKJ0ZgFhA7ZZiFOiK4CBMrN1ix4LKzjxMkYSBFyMOgjXZ7CfV6AYcO7MZdR+7EgQP7cX22ibPvXsFLr76FawsraPVCVAcaKJZpyR0hCdYQtJYQNedQdVN8+dc/j089fB8O37kbx09dwhNHT+CJo6/g7HuzcEsD8EtV+MUSUg5IIBB2YZKZa85jqJBgqmHjvgPj2LujjCFfMahF10RhbBw+82SKJdh+CbZXEmDOiQbr5oEsLAEZwSAlpZ01mBH5UF/KhARpgpg0sEMppy15hnRKzTpNZK1lxMtzCFcXETSX4RqR3A+WmCDwFAaKzDQT4UTPqJiuPKMzr3UUS/4gxzRJ4Hc8qYepZDkJQrr8sdSDywlWiiiJ0Oq2sdjLMBdYsIs1FAfGMbb7CKoTB+EO7cVb55bx0ttX8OMXTuHEuXkstjJ45SEU60PiOhik8QbLrU2RtPmKmHmSsVMliFVQg+fMkhfKHEm5eqrABSd5XASm5WVd1uXZcSzstpn1YERrQLCMmm9iuFbAkf17cftte3BgL+uI1dGoF+B5GRxHFcLWDLwwHsIU5lJPvk/y9/zdUuEeJaWV83w/Y7/eteZIdR3r5JMImRRsMa9PoO8tgKZbBoS3cKwP3ZDyS3ZBHxxDSBVIJDVyCb6YFsBauN0kRjtJsJYm6Fg2VhMTP3n5NI6fvYb5ZoyOUUbPHUS710Uv7Ik0XMo4sbYomI+ewc0SFCyg6tjYt3Mad+zbiXvHTUxVVR60lcRw0gg+1xX7J1VKQvLVKPtkP8Z+L2EKRN5XqFdUAmBhHCCiM3HEcS8veZ6naDCKStBJUKhr7mmGSUsHNWuoQUE/i9QPFG4EFvq/u9Gj1Q8WNPjsB4Ma2Gn5qmb0uA4BDBedutKfV6iZTM1Icntuw58EQkePHpXyEzR0oVsn2UP+jYwf5aE0jPnd3/1dPPjggyIVJZvGvMJnnnlG6v6x1ANdPXXhe25/z113Cxj80pe+JNvwXM9dOI8nnnhCcgivXL0iMs1qrSa5ejrnj9etwZOcr7DQ6nz5vWMp8NdvkFMslQQUalZXA0L+JKjlfnifCAZpivLlL39ZwCBNUuj6qUtpcD0NeHUb9d8nnoMG3DcKGPwsMKfP/Ub3t58h7N9eSIVbsZXuA6l6+xsBWAkb9Qdl8/9v5xD+knX626f7s1rgVgAho0kEhCZCMoRhJoCQZSdOrQNClp0gIFR2+GQIObmlbFQBwvczhKqjUhKWdYZQ2+rnL7kGbVRASNK05CGRBVG5GJKPwUVUnywsrurJ6QFls5pLpVFtfKsmnJTWqamq5EVQzimyPeWaKOdGMEhJo7KfFEaKoFDVKCBLmAj7xJLvLDMhSxLC4E/+ndE5I0XBXEPZTVArldCoUEZaRcF2xR6FgJD5HGvtNtpBhF4o/KqUomhFCbosXp+aSJwiEruA2PQRxEAvUOdPbxyHEWSJSifodZeQpW2Mjw3h9tv34qEH78XU1CiqtSKOHbuAV157B6+8fhJLzQ5iw0KpVhWWMGO+XFcBws7cRdjRGj7+4P345CcexK986mEsrYU48e5VfOexp3Ds7XMIMzqgKhc6SdhnlDkmQ6cYUzdaRdXo4sB4BXfuHMQ9e3egaAaw0w5q4yMoDw7BlwLMFdiFCouOKAdLcc3MpHxIJtbqAdKgC4NmPMwZzAvx0rGPiJqlBFkihEA0WZxDvDSLaHEO6doKsk4LthnCsWmRzdIQSh6qDR9UvWfl4Cn3XBhCNQGjyykjtKxJqIIYikEUuyFKRJmlmcVo9zpoh2oC1zLKaDqD2DG9F8OT+1Cd2I+eWcfcmomjr53Hc6+fx8nzi5hbjREZRZhuGaZXQiisunrGBFip1Dv1fGtAtw4G+Y7xL2yvXDLKCxEwmLMJDKLINSn1aJJkiHO2gq6HdBO0ECALm4jaC8KqknWYGRvBzskx7N05jZnpUUxODmJ4uIpGvYiSQ8Y/l2XnPqyUp4p0lp1EXmGNqgBKv5VMja62/TVI85dU3j8NErUCIAeYctE/XSD85/brt8AqSvvkJvs/d/+bVrg1+5qtHiXv025ts+2tNrXABwUIVf/F94LjJ0caU8oldag8YEF5yxIwON+O8MRzx/HW2WtohzbWUh9rWUEMRbpiKEMX7FDq6jLAQ2mnl0tBi5YhEvw9U+O4d1cJe0dLKBcLqPk2ar4Bm+6VHL+4LYOXBAnsA21L1TVMADthv83vldpGJOIZxzymEbBP4dhLFjE3giOyFIZwo6RTPyDTIK2fhfv3GKLNf9Pjt75t/WN2P6ujj6PZQw0UNGOlQR/HJb2dBoPcN7/XhiiaJSPwIzjSTpvcN/PvCNYo+fze974nwJCsHwEdj8FtCORo+sJ8u09/+tO4++67hc2jtJNF7Z9++mkBkgRQ3I4gslgo4N577pX16eTJXEPX84QVpJPpN77xDdBxdG5+br2kxo0YVp1zLmOTKJpUXudmgCNzLqqvNkn09bXr0hg0wCG4JUPIvEFKYHVZCV0kXpcV0XUG9T3qZ4k337cbAcHN87H++Vs/mOx/hfvPv/+4W+3othnCjRbbZgi3+vR8aNbfOiCUwYwL89oy1iHMlKmMAEJVdkJLRtXEisV4KX/sA4TaZVSbykjZCQ0IldxNvaAclDY6LcUA0tyCAxL/pAqFyyQ0TXJASAMLJRnVcE8iR3ne4HonQ/KkbxIqAwojrzJD4P5zs5E8v0yuRfKyCA6UFE/O0aJMkWBRTYIJ+iRyy8Fa8gxT5QTHgZiGAMq6Ema2CpsVBFm3z/VQ8j0UbAeO5J6xHk+AdrcrFuMsq8j8ESloTBaL52S7yFwfiWGjF0NKSIQhpxiceLA2VSaTfN9xYBkdlIopDhzYi8OHD+De++6UEhura008/cwJvHzsHZw9fxVBYsChuYzHunumnC+ZuN7aItpzF0Xiedfhg3j44Y/h0V/7VWS2J/mM3/zuk3j+tVNY6SSwPTrRVeD5dDsDeh2WjQjhkc1tL8PpNTFRMXDH9AAePrIbjUIC3+xhYKSK2kAdxWpdSmq4pRpSy0VGW1SRcSqArtAQEx5Ve6sAAp8BOolSzkngFiPrrCJZW0Q4ewXx3DWkK0swu22RTplmFyZBIRPwGaAwVd0kta80dyhVjrdifpTn4DlWAsd14PglVY5aXDUJBi0kloN2FIkLIJcgiWE4NrLKONKBPRib3ofa6AwCp4GLc128eeY6Xjh+Aa+fvorFFhCkHgyvgsx0WVUMsaWKWIvUTJ5VPmobViLq3KREvSpULwEUTnbcvJZnXvo6B4WmAMJcGptR0ctizordLBdKKNJq3AiRhk2ErUUpbo2gi1qpgKFaFWOjg5icHMH01DAmJoYxNlrHYMVB0bfFZZVGFPwp5Vn4Hq0DQtrVW2ryKe53ZCIICHPgrR09VfpgznWqyaiaBGw4Dm+VgOvPFd5al63Frje/lcaeWz3Hmz/C+9e8lePcyja3en6/LNt9UIBQpSJEee02E1HKoF6GHtUNVNtYFi4vtfHO1UUcffkUzlxcQJh4aMUOVmNL6saFUSh9QkYjGUrmc9aHgJDMHzPIBmtVjA40cIA5hKNl7BgewORwDZNDFRQdEx7LvkQsfcT3VNVzJV1IsEcJuMP6qQR8HNcYcKWpG/vb9eGY46KS1avokhpHJfc+Bx8axPWbxvQDthuBuv7J/2YQ2P//fnDTDypuBAz0dlr6yP/356VpQCUsGk10PE9YNwI0GraQ0aOsk0YxBIU8BuWSDzzwgJQXIMv3/e9/X8AhJZT8O41kCAz5f0osP/e5z+HXf/3XZR+nT5/GP/7jPwqIpBMpgRXZNoJIgioBhJ/6lABCsowEnwwCcLsnn3wS586fx/XZ6+vOoDwWQZg2ttGgV+ZIhioboeWuvNfreZHarCtXYWkZr2ZICY5ZJ5G5jHv37pWFeYsEif35ljw2j6UZQn38/vvbL/vsv48agG0G+v0MXD+418C+/5mSx0+Pg/1li25BFrINCLcB4S/LmPUfeJ63BggJSgQQsg5hkOHoMVV24pSYyrwfEIqTJyV0jI5CMYQqv77PZZTFwMWePi9MnwNCYQ1ZX3A9b4GTQ+YgqQmlaWjrfMXaKYaQ9AcBIaVp62PWer7V+sCjKgercS6fiFIGKpNryYtSDpTiOCm5WgQA6nhamirSVdHeUNpIcKLMO6Qqm+Rp5EV9ZVKvWUwlSAM6SJMe4pCOl7GUnnBEesqwLNkbSnWYd2kJGJTcOrZQFEkkkyUbmL/G3JIuXcSEEcqdHcmiAiiXihho1DE9XsXM5ABmdk1jbGIYjaEKLl6ew5snL+Los6/j9DuXEYSmyD1rjQEEIQca5UwWtpvoNhcQNOfgpB3cdcd+PPyxj+Lzj34BbrmMxXYP//TdZ3D01dNYWO1JOzGyyRIWMBJ0Wk0BxB7nHd027F4LlayL3cMF3H9wHDOjJYwNehioWiJnrdQGUKw14FfrgOMhszwROcFwYPA5kYmIYuYIwqOQzqGsC5nAMih97MEI2whX5tBbuIbe9cuIF6/D7rRRSBOUbbKBbcbk4TguTIe5PIpNVsXd6SSq8mUoX1bso3Lp9ChD9Vy4hYK4ebJeZJSZwtYGmYXloP8bZAAAIABJREFUboClToCIZSyKJTRGRlTx+Zm74ZUHEGQezlxcxEtvnsdPXjqJC9fXMLsSw/TrUsORADtOCfpTxJKfqp5RbY5i5+6d/QOhlGlRI604pNqWnw/alHeFKshBUEjJqNQMVMCLj6oEduIMlXIVpWIRSHtIo5bIhMnApmEPZkqeFlKbrNEoYWS4irHxIUzsaGBitIzBWgmVchGNagX1agmlogWP0lmRjOavUv7SCXMgpWByYKvfzxwMEnzriV3/BJGvhOQ9bdFUhteqeIv/+A8v5YNkCNWd3NpH56JubasP99ofFCDk2BHHgYxlfE9ZU5agMLIyMWdrJ8ArJ97Fc8dO4vT5eVyd7yCMPXEmbtE7huMLxzeaKzG4GgUylrLIPQ3JrNyYjAFGuog2/B5G6y5mJsdwcA9lpDOYGi1juOZTQyAy/CBg38kgGmupeXDE4Ezl3lMYmhjCRwooVCBR5QnzLVa5kMxVo3mJGgc1WOtnavpz8XS/daNJvOrC3h+y2Px/rtNvKtMPEvRTuhl46v5kM5DoPxeeoy4+TwB4+fJlYfDOnTsnclBdToLrUDL59a9/XYDfsWPHBOCxqDtLOnA/uhwF909Q9cgjj+AP/uAPBPSdOHECf/VXfyWAkB+O4wRTBJtkCu8+cpcwcb/xG78hrp6Ua7LfXlhcFBZycWlJjGUoNdULGUyyj8wj5O88DgPKkkcYxyo3kIWZLGu9Xp60BXPt+66bgJjnQIDK4/I6KXelXJTnollA7Syq21mD6f4xSbe5Ct6rYGv/50b3dfM6/ePAZnawf/t+ANk/Zmy119oGhBstts0QbvXp+dCsfwuAkPmDeR1C5hCyDiEZwg1AqOoQukXWISR7orKcZNoqZSfYQdB5UBVg5QutbKuVdaiWw/H/qjYhJ96MUnIPii5gZyamolKmIrfBzx1IBT7S/VAMQnL5l+Rbqd9l4BHQtwEGtVmHRF/XmQrljc/BT1Ug5N/IHuUyPClkr9xHWY6CLmuqc8oZnXx97Zooe+KkNpfPGVmILAkQBQEyModxApeAUApy08k1Q8Q2YsK3RDZtuCaL3GfwHDIyBEkEKkqaR2vwQsHPwVwkF0InsH37bsO+nQ1M7CgjSi20whDLrVWcuXAdb5+5KvmD84sd2E4J5VJF5J7dThMhJZlI4VDeaqUo2BEaJQsH9+3C7YcO4PYjh6UMxrXlFr735Ct4+c1zmG/2kKYmXJvGNnkRd+ZTJspgxo1jeDQ3SDoY8lNMD7vYM9XAninmURoYrLmSH1Gp16XoMdlGi+U3yAxarloMW0pMKHZOSYYZeUfKPMOOGM9ErSUES9cFEEZLs8jWluFGAVh4o0jmM+FEKJQcCjKEXDjw8hOnsUy+yJwxai7HkPgAS1g4Ihll/o84sorhD9BLLfQyB53MRhce3OoQSgM7MDw+CWdgBlltGovNHi7NruDYiQt4/dR7eOPMFayFLKLhwy7UYDhke1VtMMYqaJIjMQvJw1NAn4CQkV+ZGOVuuPJ2Sf4sAZMDx/KVTJsyL4pYJRCTR/h1mcK8diBNdPiOFvwSfNdDknSREVBTbsv3ifkoQYxEJhgRPNdAsWijVitKLuGOho+hegkD9SpGhwcwOtTAYKOEarmAoktwyklHXgIkN6mQItc56yctrh2Dc0mokuCqKan6qPdYlbDYWsebZ1FuGTopAL61zy/GEG4d3Clrrq19tgHhT7fXBwUIGViiKRWl3abtI8lMxJmBwAAWW11cnl/B0VfexNGX3sJiM8Vax0QQOQhS5uozv50BHxNWbliVsM4rFSW2hYzKkIT564bUzqX7qBEuSW3RkeE69k4TFE7i9r0T2Ds9jOF6GYzXMb88YToD+0W/IIAQrO6Uj9c0TGMwif2fsEdWnk+fMS8sRRIyIJcHSDkey9iVm9VsYmxuxOb9PJAgb/8mkKgZqn5J6Gb5YT+LpYGFBqaaddIGLBpQaHaMzN/Jkyfx7LPPCoCjI6h20yRjd8899+AP//APZRxnyYd/+Id/EAko/6ZzIzVLSHklS0R87WtfE3DGfX/729+W2oFkI3U+ozCEno8jRw7js5/5LH7zN39Txm6CTM51yFgSmPaCADGDoHkReG7Xo79A0BNAqJd2q4Vup7ueH+nyOXEcOT8V8OSYoO4Xv+e5EwgS+DUaDQGGlMXSGIdMJ8GgzlfsZ1i1kqsfsOn27m/nzUG+zff15wUC+vfZDwD1dj9LTrqV3nEbEG4Dwq08Lx/SdW8BEFJuRlDIshM0lSEgPHZKAcJ353B1IZA6hI6/UYeQg4qOIuqIkZKrMRePBd6Vrl+knTKQqM7KMpjXxNpyPKYCRjKg5g6LUm5H8vnychSSdcaiaPmsWrswKueL900M1/OyNGWiWcA8x2odfAogZJ03JR2kz5vkZVkEd4oFpDxTTdvVFE12KcBZmdBwWzJbEoV0XYnq0h2OQCmh7ELkrgkckdYpIMxJPkFJwM6fkb6UluHAsGPBZ2UFixOAGL4LVMouGvUyGvUqFpYWsNpsCsu0a/dePPSxh7FvpoKBqoHXT17B6yfP4bWTp/Hu5UVcmm2i1SUocFEs1lDwfBRcR4rRR2GH5bEw3KhgZmwYE6MVTI7WMT2xA0NDgyiUq5htdnHu+jKeefUkTpy7isW1UArDO4aLKG4jy0L4rF9HVjWKUTQsFA0TXtSFm6zBTVexd2YAB/aNYnLQxGjDRbVSQr1WRr1eRbHgwaf0lMVuWcrB8pCajG+z1IPKZSEopyFKFneRtGl+s4DO0nUEy9cFFKLbhBW04WUxWJSDuZWsQSjyXk5wJI+GLCEnXHzOFEPIRQUxlNTS4D1zCCkpxYnRDSN0whidMEU3tdEzi0BxEHZlFLUde1DfsRON0Wl0UMRcx8CJ0xfwxsl38fLxszh3ZRnzzQhWqSGOoiaZUMOSZ1xJO8k6qvIuUpeSYA8GnNzxVkdnJS9HTB5UqMPMAaHKG9STOb4fBIYMZiiQKZm2UkBelYqwpZYYo9tdGFkMx8zgkpU2bUS9CEE3QK/bQZIEyBDBshJ4Toa6Z2CgWsBQo4aJsWFM7hjGjtEBDA1UUauUUPBdeB4NeGwVPDEBl7UhLW1ywwCRquepylT0vT/97H7e+24dNq1Dyi3135Lnu6UtNo6zVZD2fr/jmz8oq2XeGmjd+hne/Fn98q35QQFC9issW5PwXbYLUuOIo1YrynD+2jxeO3EWz7z4Bl48dgqGVUeKMoKIPTzNP1M4nitydQajZGygUYzjSJ8Q9UKYKRUMLtIwFmfp1up1JOEaCr6FseEqdo4P4v7D+3HXod04sGdc3ltayfCdpsS75Bck4MTxSFfnZTCXef8CCPMSUGZmCsOfMlgZsaaiMrnhemS8+ssw6LISm/P69KRem5zcylOjwYgGF/3goJ+B1Kylzh3UdfN0qQRlCqYMWHg+ZOIoAWWu36uvvipsoXbPJEAja/bHf/zHApqYE/h3f/d3Iufk9joPUZvV8DuyhJSOcj6zsrIi+2S5Cm7P73h8MpCu4+Lw4cN45LOfxVe+8hWMj4+LWym7RMqFCfbYh3MsKhaK6/mOGqARNK611oQ5XF1ZQXO1KQY0kvfo+ZIvz/mSrpXI8Y371sYxvDaeK3MfeR/50Qwjr4fnyA8BYn8eJtuabaoBtcx/ZO6i2pTr9kuJbxQE6Ad0/feR++wf6/qfJ72ffrmrXn8z23gzz9c2INwGhDfznHzI17lFQMgIoQEBhKsxGcJT+OZ3fix1CK8u9FAbmIRTqAhwVCLMVCKZBDxSe0k6YdUR83eVk6BKO2iGTtg0g+DCzgGhYs1EvLde5Iwb5OYVBJ0i1VSlG/KEJOXEqBnC9WhjbtKRG7AoFk/tP+f4pOyAsJTMLxM3RyUfFMZFJtwEhZS/MSJLJomHzBnMfDvl6Mj8DM135An5hgE3SaVIsJSvUBXQ+1wZN6aJAoZzhtRHigEjhm+m8O0MjYqDsZEq9u4ax9joAAYHa3j9+HGcfucs5heXsWvffjzyuS9gbKACMw3xo6Mv4fnX38IbZ89L7cLUrcN2G4BZQBJmSFggN+oiCdswEaJa8XBg3wwevPcIZibKGBlwZQKwvNzEe1eu48rSGq4sd3FpOcDsGvPngJAlGbtkrELJ03OtVJhN1zBRMj0BhUavBTNswoyWMVg3MT7s4/Y9DUyPlmUCUyk6qJZcWcolD6VSEV6hAMcrIiMDZroCCIlujDiSfJokaKO3Oofuyhy6y9dUzcJgDQUzRsHcMPlhfcM0SJFFuWGLAD4loSE+4mSLzKBMYshwSU1DF5nloBVADH6Yy8NpE31UU9uHUajDroygMLQTxaHdMEujiK2qOPCevbSA42cv4eTZC3j34nVcXwkQwIdVHEBqF5CYrpQUkRweYZAVyBW/Wil7oSTGGhDmBVBy51PKWhUoVFiKkzVl5kNTCNPmM8rrVHU81cJrVPmGEogxbUlrlWc/C8Ukhgw0wSB9Q8OeKqTNvFmD75jFCWAAJD3YYUdykuicWy15qJU9VEoeqvnPcqkg9RrL5RIKvIe+h3rZxUBVRasdh0YOjF5T+uasO+GpsjJ5HmGe+xsL6b81SCjt1ld/9GY7cwqItwoIVczpVsrFqyzQrXx4LAJCPhNb+WwzhD/dWh8UIOQ72ktjyRuMGJQxLNADbG6lheOn3sGPnn4Bp89dweXZVbj+CEy7jih2VV9khCLDtx1HwBnBZciyPvm4GXYC2IaFcrEspYbiIBRJfJp0kbJma8q6sAH27xzFnbdN46P33o4DeyYxOdqQsUfy3zkOZ5li7/M+MTNVsElk51KKifnpBjQoNFh2JgHCNEGUJQIk+oGXDvhqsKUZxM15gBpE3MyzrAHAZmnojYBh/341y8Rz0vmCGvDwJ8EgmTDW9aNclLmBlIKSBdTbkD176KGH8Ed/9EfCqHHdv//7v5dcQrKIPDfuQ183WUACKAF2gABLAjYyiJqxZNsIIHRd3HXkCD79qU+LZJRSzYHBAZmPcJvz58/j8pUrYipDSWej3sDI6Agq5Qr8gipIr9ueclHKRmV+RebYsgQcEpC+9957eO/Se+IYy3FMnwvP+8iRIyIVJSjk/sgKatDeX4qi/x7ogvT8jteggZXOL9SAsJ8lvJGEtB8Ibn4Ofta2N2IIb8RG3sxztQ0ItwHhzTwnH/J1tjYRYWMkmYFYBjQWpgeakSo7IYDw3XlcXeyhSkDoV2U9qZskjmZKDqklo8wXUoCQDIiWZ6pq8UoBRwkcc+ooGVVsCSetAq50vcHcD1AZvHA/KmdPQGKeI7hepy0HhXrKph0bdT4TB2x2kspTRtUfFKAqZQnUdXBgFIMRTuDySvdSjYlAVSbUSpYqzBWNX2RbygDVeTPNTzrDDHBp6ywElAKUzDFkRy7SUzW6Kcmq1qJJyfkYNU7akw7sLMDkSBUH9kzgo/cfxvgYcw6KePyJJ/D8Sy/hyuwc9uzbj0d/7Tcw1BhEHMb4lyd+jGdfPY43370EqzSM6vA0/PKQRKzjIEYq+Yw9WRwrxuCAj7uO7MNnPvlRjI8WUPRTvPvOVbz11jt4+dibmF3toRmaiOwKeoaHVpCh10kQriWwnQQ2nTzNGL5joeT6KBgevMxG2qWLyhrMeBWe1UXJjwQQ7hqvolH1MVCyUS+aKLkpyp6BasmXAbhYLsOwFSBkrh0lS1m3l4PYDtrLs+g15xGtLcDOeihYMUou4FuALQ5/keRsZiFVpoyyK+ZMgD2ZOZv5OXlQgG1vu7AcD4brIoaFxRaZwQRxlsBk3chiCU55AG51BG59HHZt6v+y9+bPcpXntfDq7j30dCadoxmEkITEJIEmJCEQYPA12HGSL4m/+Ca5GapSlapU5Zfkn4krqaRSGSp24sSzjQdsMKOZBAiEEBIIoVln7mlP3bfW877P7ve0zgEkY5Bz1bjdR92799R7eNa71rMWCvW1mOn4ODeT4N33J/Ha0fdw8M13cPLUeZyfmkdWqiCoj2N4YjW5NnGHbUVtKfIEDJZocMrfnqO0xgTGHNfsyzOh8mZUtissAW/4uaxVbAGNm6fnFUE/niIdhgoKBvnK49T0G2q0SsKR/oTMN63GCwjJRMgATRFJxILRMPY8nLl+aRYhjVvoNmelP5TnHKXFHpkMj5LmAsqMWKkSzFfEZEhAfbmC8dEQK8eNXIpPBiqzcKJkipJcU9hw4MjkoclpwP6koIReQOt0ZXOt1tQyi8otaj+wir1Z5KrUlPvOHY22QoMcVim8CgoFhnfIw4Wg+vngq5yubr7WZdw1bPpq/xuLLXAReWjAvqBFAKFc/nTNc5MeM3vZJzaH0mxbv49agdFiEFMG1JYEn4uD9Pyytei+GOgpWjCNybf7MJ3vFfhGLDrL/na7OYQ6LNjfl0aGrfvRODmrJFmzTUynsXmf90cV9cogEwFBoYB2mqEZpWhFGeaaEd47fQGvvP4WHn/qF7gwzRzYIoLyOIqlIaQpOTxKNhNRltANlGoTXisS2xvGhcWdBF7Bw1BtSO57ZO8CBg4iRqsxIy7RUXMaE0M+bli9DPt2bsVdd96MXVtvQq1Sgl/MpEWAygmfrA4ZfbYkcBCGA18WWPAeZ0SjvBaZ6xGfERUVBJOU01vZqGb8cY8NsjjaKuL+7B+V1dG+N+0lHDSyWYxt4nJ0em4L15MAyH1PASFzBSntZPYfpaDsE+R3OD0loLt27ZKeQII8ms7827/9m8RC0CSG26Buo/ybUky+kr3jw41+UADLfUPWTiSj27bhvvvvwyOPPIIb1t2AieXLZR0J4Jh5+Oprr+Htt4+iXKlg2dgykXQSpHLAbWxsmSh3Vq9eg9GREVk2QSBlpWQMz545i3dPnMC777wj84uiWHJy+TnXkfvknnvuEcOcW265RUAnQZ24hXMg37KZBIn6e2qciAJHZRalTuTxaVnXQYZwMdmn7o+ljolB8LfY9HJNc6TKl3EZzoHsUpJUnZf7uS7PjZ0ga/z222/L8UJgTYC9du1ac0W2bKruz8tZv09y2ms9hJ/k3r6qlnX5gJDsQsZivAjEPQJCuoy+ga994yeGIZyMMTR+PfzKiGFQWKMWeFOJBemZOAKyb6Y3UBw7ia+k2Z5B1waq6Ykn0RIqw7RMXr+c6Bc0apxlzzxzYZCbuN7ITZ+V/CcGG8ZkQ29gnI4XUJGi5IDQAFUZjbSskYm46K8BC1eO1JrPXVMMZTn6JZb2R5plGBkO4SJJnBJv5JTiiGGK6SUj6KRoyDwZLJxi2EvRnj2Hzuw5bFizDDtv34JHPvegBNnShOar//l1/PTnT2J2roFNN92Ehx78DK7beBO82gh+9vPn8YuXj+Dw26fFxKQ6PCGxGbygUaq5bGQY46PDSCPaBSVYtgy4+ebV2H3XLShXPDRabTz+81fw7HOv4+VX3kKShfDLYwhrI7R0wex8Ax0ySkkBftAVUFgqUdbqY6hcQ6nro5AU0G13JBaiXGL/5DyQzmFZLcK6lVVs23wjblwxhDUjPrqN8yh2ZqWHcbhextiyEQFoHF1vRwnidoReKza5WkjRojtmZ1bAcr1cxGgtMJEftGmPVZrLCoWscw/zrVnEaQeFUobAY48gM7Xk1o1isYyuV5Voj2baQzPpYT4qiPGLX6uhNrEStYlVqEysQbG+HLE/hnPzPZy8GOPw8XN46/g5HHvvLM7PxpiOitJ32+XJQGMcL0TBD83givYDmordHLOUPnc9U3w5x6gy6P0eGZaZ6sTJV3s823nlJb9kdS6MbRBGXp4FMZbh0+QVGnBs2C57HtreWLU7FTtzgmKRm7GHU3s5OaBhWG9hvjXyQkwnzLrVaiWMkiEsGcVA6Acoh3yWUZHXUORTKjPVvqlwtI7y8BDK9SqCSohSmUGI7Cc20m1jVmPUARxgEXOmQg8JWU2bw6iSbOZyEXRStUBGVIwW7RgMdx2huADCvKExp/jtdcPsc+011NI/vyzYU94FV0sBSxvEkZv99HsoFWTasSHnvsH5GkC4sI/QRoVb4GJMrEy7tFl/Xm+47fl62c1SEM11lG3R79hlMnM2W6KBcynOlvNx10/S62xupZmtzahUg1x7HPPa1xU5sxsa3994OxaoraX9V/2JliBNc/A2cP/V9efXdJBQTx++J93vIrM268N/M1aIT5NQwwNBGhVk0C/hQCfXhb3yRfOLxAzt7vUQF4toxT00milOnb6A994/h+PvnMZ771/AmXPTaHM8LvOQdQMkGXsIzc4REzU5Me39VHrn7XrxlYOqlJTLbytpoKiEnrB/rfac9EsXCxnaczPwugluWDWBu3feji88uA8brqtg1bKiqCw4INiLUgSBh7Bi2Eje1+KYA0lGZs5BUg44UcPAASQ6fbNvnM/BXjD3PjnY5/dRAeBgueS2lmiRra8f1IumjKKCHBbseu9XpRLnw2sr5ZkMjmdm4NNPPy3ghgCL09NxU3v8+D57AikZJYjkvAmkFAxzfTg/AiZlJcX8zXE75b9Zd3B9brvtNhy49wAefuRhbNiwQfoI+d1XX30VX//610XKevTo0Zy5GxkdRbVakWsnp924cSP2798vjqCMiyC4JSNIppNS1UOHDgn45HqS0dSYCNZkHJR7+OGHxdRm7969Mj9dfwWMCgp1P3O93XlwPhrlwe3V6TRyRH/LD/qdPq3y+EoYQgWf3HcEedzXCgg5MEAgyMgOyn91Wr7qvfDT2tYPW+41QPhhe+h/7OdXAAgJBmlGQUAoDGEPT73wBr76zR9bhjDG8Pg6CeKmSQan40005s2mZ8JOme1HBk0v0iL9k4LA9uFZwxApZRyZ2ODojPuzuBcZ9+TTm4WAMDusrDcCPTFVe+42Tus07vfz9XUWrNp5LdLdZQ/KIPLPWFxIbIYp6ihrI1vIQkgLIgUGPmJ4vRh8rRQTjPgJWtNn0Jo+i5uuW47dd9yKLzz8v1AfHsZco4V//drX8dMnnkSr3cHGjRtw/4ED2Lh1K2rLV+PJZ17F8y8dwStvnECvVLFArotyJcDyiWVYvZJxAivQSylfjRH481ixoor1G1YKKzY9O4/nXjiM1994D++cuIBiqY5KbQJhuSZSXjqgRWTQ0iLqQz7CMo+VthRalP6WugFKWQmImdeYICzFyOI5pNEMqsE8VowUsXndagGEN4yVMYQ2hgoR6qUMFb8n/YjWEsgMJqRdFKIEXpH26V10WrMikQq8DLWwhHolQDfqoMtRTUp0iyV4Po1pTOByqzOPTtxAnLbEsdYvsagqwytVUChV0OkFaHZ9NBKgTWYzGEZ5ZAIjK1aiMr4S/vAEmr0AF1s9nJqO8e65Jt45M493T03h5NkZnLs4h1bXR+Kx74KGNHRKDcSJVeyAZADA9rdK5pcdeOh14XfZPWtA1OCx6B5rgyPii50Hi12+3O91aSShlwI1fLHnnTll8iGZnH2SoQuCQTXeEVkZY1ms8y8jPCTGxUa5WC24x5xIj46whsmks27ADDDPl+gKPk0+JGW8ZmXIjIyunsDQxBjK9Rq8SiCAUNsgBcBK3EpXQrILKYcnjOQ0kTEd41CqKgV51afH983nEutB0MSBK2fQR6WWqlrguou8VwaOTAkur/yt7DVmIYOVc3byU1gOTK553H46Q6p1MZdhfnMW3zpPgzsUJAnYIlszAKZEbSCbbcFWzuv1AaGYVuWQsA90Zb0cBsyl6Bhmw943u/LuS84yXlK4W1mrMrcq/ej3PTqDeWbLzAAEoUbvUjGsi/P63eC6nWav6pG62PG+GHA1RmMWBDuAMGeALQA0rbwmkJ2vIRlxfc+MZEo/IIEgJaHS607zKgsIO1kX7aSLuTjDzHwH09NNnDx5FidPnsOpUxcxOdXAfCNBnHDgyEOaFa3bsDTTGzAoPe5sl1Bwqq6e5vQU4ym5h5pBpJDnDzLEjJgocmAOmJ+eQtpuYawa4I4t6/GZu+/E1s3j2LxuCEOVEgLykZ1UVAWS8COGcARJBt4XCtxqs3c4lMU+ZUrSe3T07toYiqu0VuJ5xfsv7/FyjjNyyGEz9d7MwVHKKF944QVxA2WIPCWd/Jxgh6zc5z//eaxbt07koGQSCRzZe8jvEQgoE6QMJAER50vgoHJSk8dsACi/p4CQLN3nPvc5AZ40duGyyQ7+67/+K1555RUBHLoNVM1o7cKYCuYEEqzeddddAg4pdyUQJGA9ePCggFauC5etIFjvA5wPmUmCQjqjkt3itOfOnRP2kw9lVrkdyoqJyqNsJKuch7qQ8t98DEZRXI1g0NyC7fXDXvfdenHwnqo1ob6qVJr7l9LeY8eOyXFA2e9NN910DRBepdeEa6t1yR745QChSEbjLp5+kYDwJwYQXowxNHG9mGUwrJvSGY6lJkmcA0KCQRbnpni0GlErE9URTgP+Pj5AqJu+GCjU9wYvku5FYjEw6l5MtS9CRwA/6IIiNx8pdo3joth7EAQzO5Ej5FIUcQSYI9GR5BUSFDLEfdSLJAIinp/E5utXYte2W/C5hx5AWK5ianYeX/36N/D4U89KjuGGGzdg//59uHXXTiy77gY8/dwbeOb5w3ju5TeR0A2zOiLsbaUWYtWKCaxZvRJrVq2SAh1ZjObc+wA6CCo+mu0GpmZn8N7753FxqolmC/ACBtiPoVQKRIrYbDcFECYpsHzFKGo1H532nBiSRK0YfqGMsBDC6xVkhL3U6yBL5pAmcyiHc6iFEYbDIq4brWDjeB1b1oxj/XgdY2EPxaiBaOYi0rhDi1qRIjJnkSDALxEQ9hBHTXS7EQK/K+YlLLbjVgvdJEVQ8hGUqwiqdXHRRBah24sEFM7MTyJNyHb1MDI8gXJlBL1CGTOdHi42MwsG66gtX4/x6zZg9fqNKA4tQxsBDh87hYNvnsAvDh3DO2fmcHqqjXbiIcqKiLOCsIwIh1ASh1LGqxhAKBJiAYQG9HDgI2Nq2WZpAAAgAElEQVQBZllzr0dAaACBO7ruDjgsdowtdsy6p/3gIIUUSobGN8y3rE4fAPbPG1vAW+aN52aRSFL73/Q7QqNIo6IVJVqmiqUl+6fijhwPyqqx71fEqdZYhkSUFL6WKRXDnFIRKzesxciqcQTVCorM//B5bemhy55hqUW7JvolSSQ/00j6WJQbJlTAm5VgE/wLa8hzzzqhClvoUZJakt5exm3oAJUCRf4WZGFUtmYGt4ycit+n3b9xCWZh7jYvqgOxxVQ52CaTE6Bu2QcdXGIxpUWGkRcZRlIxKsF7kYM2mR1tln3HXlgj6eU1xRJKOevV39/9o2EhyBpkG/vTiRGRBZ+meLLbscQdVUEWS15l3XKQdYn8tb9vzDXWwFmz781vpOueL06ujYalNiiQP7bL79m3l2AL8/nYnD1lRfNlWvQoA4DC15P9o3jTsK2Vko+w6EscjbpAG0DIGBpIfz3ZazmteAVNe5hrpzhzsYmz56dx7twFnDlzAefPTWFupo1GI0arkyFiD3bCgSI6KVNFw4xUe31Qh2AHEOYsGyXgYuJtFTCUc9JojdmvZPFK7E/uotNsIOu0US70sG75MG7duAq7tt6AO2+5DhuuG8eyWohC0kWctBGnbXEn5rHn+2WUvBClYijScppqsZee82SeLdnBHkd+r+KHmtnpoK977XQdMVVKSjBFZu373/++GMto7x+BEkETwRf/pqz02WefFWdSgjcFRtwVypZxWdrjp4BQGTR+Rkkpz3eaypDhe+ihhwRIEBBSlkrH03/5l3+RZdCQRgEt15XLoOyTII3f+fM//3OZBxlC9jYqYCWQJFhzrzGuDJTzYWYit+23fuu3ZNs4X0pmySySUeQ6cp0ol+WTIJTZhHwqAOQytCeT+1UNeVxQNQgKr4bD5uMEhIwrIaNMQKgMoVsXugO8V8O2D67DNYbwavxVPpF1ujJAmLJFr1QwDGHcFYbwa2QIj19cFBAayShDebtGjy43u76DlEpGpdjQ25pTFOquuFyG0B3JGSyKB5kVKSmdYN1LTpIPaFrhvBQQ5jdpO4PFLn4ygij1iyTsgfYdLP6NVJR9IgYQopui1GtLPxyBYY0B7l4LaWMSWXsWt6xfi51bb8UD9x8QUHb24jT+8xvfwVPPPi8h9TesWyc9D5t37MD4detx8PV38MLBt/DMC4eRFcso18cQd1MU/SKGh6qoVSqoVsrSt0nr8iyeQbfbRreQIkoidOII7YgOnPRVJYtWRaFURpL2EKcJOlEbcZxI39nEijEMDVeRph3EUSSA0MggffiFEgI6ThZ5IDGqoomCN41ebwa9ThPLwiLW1ENsXbcKN6+ZwLqxCkaKKbxoHoibKCQd+OxX45Nuq9ID2ENKW/ce7diNDJD7NO5EyJJUDIoYbk8zlbCYgCHzhYDW7wlaURMRjWIkU6uMbi9EJ/UQF6rC7tWXr0J1+Vr4KzaJgUwXPt6/OIfjp6bw6pETePPEObxzdhrNhN9hdiIjJDzEdOIreOgWQ3EHlCddUgUQGjAosMkyFcoQ8jzxpWfQFFlLHUN9sNavfAePP/33IBBcMF9ZAR5/csbY2dqoGAsADMDRHjxThLMnU2SJOdByi3fNbzGvIlukLJrMId2mrDZS9kKOdISPyAtwcS9k4V8sYGj1GKoTw6jUq/CsZFTUBxJVSgldKtcY2vELIJTztYSswJHrAaZN6FADVAUUahyMSEiLMoDAeRjexRba1t1YnI/FHMtIxUU+J0xhEWXPuA7n8vWc1TMyYN23ynDxN+E8Ag5sWFaQoJQMKY12pCdLrpcO7rE9Ml6PRb/5PWT50q9jn3Z9yJx6Nn+Su8MrQlhw257cx0UOZ+iCL2USyWByHc33+kyoSo71/RwpWtBXshJRA/aVRTWvug4LeD0rVc09m3V5ppvWnAsKEvNjVSOEPtjQZ1FsOABsLwWeJgvUHi05OOT1i46cEr8k/YIm75KAUGJo0i4iRtLEHHCK0Gh1MNvsYHo2wvnzMzh35hymJmcwO91AEnEgi+0KXRlIS1K2NAQia5e+AskXtfdKGSDtM4T5+U/HZXu0ymnK44LXdd5fqKookLmnszIDDWMU4g5qfhfLqgUBhHvu3IQ9Ozbj+pXL4He5Pm10oqaASQ6YhEEZxRJFyr4FhNzaTOSivO72aH51lQNCZdJUvmjM7MzgjVtXaMg62R6yhARUjJ8g80NwQ/kfZZU0YCEAIxgkg0cGjkwa50cwoCH3Cgrd662crxy5sTWHBtNv3boV9957rzCEZPjYH0iJ6OOPPy55h1wHykA5f4IzZeT4fb7HfrW//Mu/BOfD5dMY53vf+56wl8wo5La5g9i67QR7BKX33XefgMIvfelLWLVqlUhnOQ8CSxrScHrTs1iXJ3sq6U7KJ+fNdWJ0BeWmBJQKrj+slhq8Z30ipe/AQq4UEHI2ypbymCHwVobwgySjVyMo7l9ProZf5NM4Cv6fX+blA0IxdyHzUaKpTE+C6Z9+8fWcIWQw/dDEOvjVUXTJAlI2Q2c0BxAS9BEQLs4QGjsIuVhZluCXAYSL/cRLFceD7ItbcLsszeD6KPDU7w8W6oMXG36e2NFpkYyiKKCQYJDOkuyIkxGlbmIAYbcNDx0MFVqY8BrotabRixu4beN67Nx2G+69Z7/IrGhQ8N/f/gGefZ6N8F2sXbMWd2zdhk3bd2D8hg04evwMXn7tGJ587hCyUhmV4WXo0FiFpj8+q2sW6ymK7BUhUC0wp6qDiM6j1l01CKrwwyEEIVk0MoPs54sQJZyOuYox0ijB2Pgo6kNVYUoIAGhq001YORkzDLJ7lZAFNZmYGFHvPDrRRbRmp1HtZRgLSrh17XLcvHocGyeGsLpWwjIvQ5WMZbeDUtZBqUBXTDrEkSkhcdiRnjbKEk16JMQanQHs7HphnxzXo+x3UfZ7YNI8gXmKDJFEfHB0nL07Hjqpj2J1HOHYaixfdyPqq29AZ2gtJptdnDl9EQdfP46X33gHbx4/g1OTDcwnBZFJh/UxlMIy9TVi/CBFY5dFNA2KKLvi6L+RjEqWoi0olX0weZsEhEu7SC51M1FJ82KfLzVCK+/zBM37drXndhAQWhdNJx4mIyDkcSpsm8kbtCpPCzH67H/uFkU5ILWepqkx7zfsy6nJupgnzTOkN5eGUSMh/JEKakN1BLUK/GqIHhGOVxDpKM2eeI1J0lgYDLO9JXQLZGU1VNsCKx7xIm9NjbOvBG8bcEdAyCIuTQgIFeD2wYb0dDqgyOSlmtgMGuuUFjCD9kogTJMICa1jloIbM19hdxxgyaw5YSpFNmpAga65YZDpBlkS2a1ZtgGEBIBGxsrvGzlrnnsqFvMFsPVSwLIDhnTrXFDhbvtQ2UctZAFqJImctyu3d4FhX1JICa9lf+1+lVxKj0BawWHunZWDbwXOusnSp2lVFMokC/i1IFPWeTEW0bnwXwL0HHDZ385L7xRmeMKAPWUK+Srwi6HyGfsFCQrpHNqT/kEaazU7GZqdBPOtNuYZGj5PSWgbrWYXUxdnBRA25proNJn36aGX8ZgzPca8jpONI91L1YXpZzcDhE6ir5OUmQ+hGsmvfRYkCqAHP+R3OVgSmcEBnlvtJrrtWWStKWy/5Xrs27kF/+vBu3DzhrWoFYvC4sdRSxhGuhUHNNbidSsriZkV+xcLZOaLZCHZM8xWh6ubIXTvySrldOX4+p4ydwyop0Tz0UcfFdDHvzkNgc6BAwckX/DOO+8U0Pj8888LKCSbx2nYR0jJINlINV7RvkLXeEeXyesNp2cPIUHZF77wBWH4KAnl/Gla81//9V/CDhL8EYCp/FSNYwjQ2DtIQMjvEsB961vfwg9/+ENhN3ndIKvH64Xb08d9QEBIdpO9gwS7f/AHfyCAkN+ji+rXvvY12TZui+YScvkEoVxvvuqTLCfBMkEpGUQF4sqQLVVyf9oQ5OMAhOwh/KiS0WuA8P958HU17oCPBxA+9eLr+No3LEM4GWPYAsKMkQ0WEJoAeSvDYiEj4djWoMX2EJqbsxW+2Lu8KRBsOeTouwf3pnuCfdjF5YNORi2qFeTpiPggIFwMPC7FDg4uj/fsRMoIQkDepAUiy78MQ8i6kdttAKHfbcFHhOFCAyu9OfTa00DcwtYtm7D7jjtwz/79YkBw7MQZfPO7P8JzL7wiIGjVypW4ZcsWbNm1G6s2bsGJ01MCCH/yxAuICwHC4WVIWHCzZ4SFcByh0+zAK/rCXNCdk3Ap7UZS0HJ9i9ILV0HJq0tPCUPiWYTHWSyvKW+CcYIg9BGGgWQg+V4gfaNkCaN2LKAzKJUwVC+jUvbhBwXMts+g1ZkS85egl6FS6GGZB4wHBaysQHoKNy2vY914BatHQnEQLXY7IjelBJDYICNDyGB1jo6TjSbQpaxP1jlAN8kQcfsKlDpmaCQddOgcSzqRRi9k9sh8ekPwq+OoLFuLKjM1h0bRKlbwxsU2Dp84hyNH3sXrb72Pt0+cx3yngLRIgDIGr1pDqUwXVDMIIgyXBDizeFKG0gJ/O6avRafl0OwgCAt+Ezfhjl7rMegOaLjH3OCAhJxPH8GO0ViysGw2PUOLWTwqC8Ti35wbdDmlS6vtW7NA0e1QUxZQGB/L6Bjek7YtVoJq38975DiAIGI1tbw3R17sd9ELS6jUawgpF65WhClkP6FfYUalkaZLJAhZQpsNyuNTwDh7qiy2EpZFwKbpexRQm7NPLMpNr5hZRddOUlnPfr+dfk8s+buJBZju1UnNrWyupSO95FQCLuXcN8tRdsywjH1XVP23Tmfo3H5voOx32/9pAKt5Sr+jsEyM5GEOpGE83YcCpjxJdUEvITBc9lEPjEmECwQH+1vNbI221agmTYamyNQkY9XIcuUpLImVulqmht+WXEo2RzoDBsZ4h/Mz20O2ktJdvhopMH9Yocb6m+X8qVs7mFrS77dc+FX51e04iYJBykB10Ib9clRLt+nUGCfo0KQjydBKUjTalH+af3ciqiYSNFttdNoJelER8zMNTF6YBKMi6OzssxuRffkJByWY1+lL5irl5B3r6Ei2mAMjlKfKcSmPvpRc7pkSB2H3GyXFEsEEFP2CXL85qMdWAGnDTmJEc1OYnzyFTdePY/tt6/AbDx+QjMKJWgUlYRRjcQ2WvlRG15NcTHg9MRFRHFzocbpeYhMxr+4eQoIgPlTayNpD3R55fGp8grJmNF+hRJP9d+wjpHyUDwIlAif26e3cuVMklQRt/PzixYsyT5V7u+eYZhO6zKDGXnCZZNvIOBKQ/d7v/Z4ATz4IBgnqfvSjHwlA43oSEHIZBJzsPySgI3NHd9A//dM/FeBH2SKZRa6byjaV/VSZKfcBQaca33B7CEh///d/X+SOnO9XvvIVkauePXs2N7/R2mjwWsB7LTMX+STTyXkQOA6ayuj3F1yEBkzPBj/7Vf/74wKEizGE+lvq/XkxcuFXvX2XM/9rktHL2Vv/o6b9uAEhewgT6SEMamNiKiPFMWVdai6hY8HWOEYKWukj1ByvPkMotcUVAMLBn2ixoniwkNbvuEBPT9zBPq7F+gUXOywWYyLlYigwyyQ0stdJijnZBZ4JPhfGhhxSAh9t+L02QnQwXJjHyuIUuq0ZAYTbb78Fd23fgf3775FR6SNvv4dvff8neP7FV2W0eWJ8AhtvXI+t+/bjhlu34szFBl567W1878dPoZWV4NWG0SWSIhvhlxB1YrSaNGUpwy/6oP0+wZbc+LnGIuFj1UkZnpURldigHolbZ8QQQsrwbCFLpqIclEVyROdIAkXKR+N2R7YvDEriksYA87nOFKKkiWIXstyQvSssYtIWalkLq4dKuHGigk1rRrB+RQ3D5QLKlH1mHSly6RLKv/kUZ9EsBtJI+gjZ3xUEoZjQJFw2R0kLwGynhTYZF7paVocRVEbghWMIastRHVuNUm0CvfIoppodnJicwzNvn8Ib75zGO++dxZnz85icjVEKR8VRN6iOihMjf1cCQZFb+UXJ6eqJWyALJuNLaYB/0cSnWHMKIx3VIAAzhbWccRx3zfTCGlmwt9RxrMejFjgffPNVnaNTRWuvl5qkmAXmlhISpUIwlUtMzbrJ/yvIU8ZCPtHgAhavtni0bXYa/0AqyBTiFgyyr9IyIwTuVBt4IQcQAnkN6hWEQ1VUR4bgV+jcWkKcJSJf1p4v9jGTuTRNdf1WM+NAbJhCcU11Bqd4PoiRh+4OBxzK/lawYrfVAF4CQspfHcmo7BB1HtZeyoWfS1HF66R1Mb5Eeq5MWG5YY+iwLsG4OLo6wNpSRDnAs4HiAgDtAIM5rszDBUg5izYABjldhcwinS6ddRkcnNAsV3V2lv3Bo1x2vcpqyWJaJlbes8DVglaumMnQ5GXEMKGMEDLXSJLBlMD2TYhC6dk0bCj7J63CesF26XYqE+ueBy4gNO/3TXZk0MCCQJGE5sclV6ko4IjKiHYcoy2AkMYxmbgfRwkH0WioZfqEKd9Powy9Vg+tmSamL06hG9H8iBmtvuT6UUXBSBUJEPfYn9hDq92W45ADazkglMELHSiwv4kFhMJ2W2WyAeLcJ12kPQ7YcaCvIFJX2n1EjRnMXziN5aM+Nq0bxyOf3Y+77rhZjMpo3lUsUGZPrUpmQujpRByzV5t5oQSuVDdQAUGTFq7H1Q0ICb740GgEDahXUOgCQk7H6Qmq2CNI2SWBGR8TExPCDBIQMqKBDqAEhXQjJStHxsw1/ZL+Yt8XUKQeBXrNVoaQ5xKBGZ1FKRf94z/+YwF9BKV0F+WyyUISoHF9yUBqTiDf45PTs6/xy1/+sqzDkSNHBAwS1OYD705bDNeFy1y/fr0ASIJFfp8MHxlQsntkIwkI//mf/xlnzpwR8KkAT+M7tDZSBpSSU/ZAPvDAA2K8w/nKmeWYdOk5+FHfG7x3/Sr+fQ0Q9vfqNUD4qzjCfi3m+asDhMZUxriMCr6xWhZTUGneoC1m7GrwM80/kxP0lwCES0nkBi9GLqsyCAY5rTsK5l7I3Yu+FB25u+Cl3SqLAdLUMiA6qsvijGHk0j8oN3zKzxIE6CAstBEUIoxgFit6F5A1WVC0sPvObdizazf2778P880Yh468g2//4DG88NJrYhTCUcPr1qzB7gc+g5u378bkXIQXXj2Kb3z3p5hlAF5YRbFcRomhx2GIOEnRakUoB1UE7BlJJQQDJY/FP4ucGHHEkHPT5+LRaMDzESctRFEDrdaM9D4xF4k/vPSygAWgJyP6dHMkyGk159HptMR5tlIuo1qpIJVoBLJNdF30UaEbaNIGOvPIGhdRRQvj5Qw3rKpi3Yoqlg0HYoIwWi6jHvqoBUWERY64x/C6HfSiBrLWnPTM0GChQhts8oJpil5QQeaV0UgTxCzGwwrKQ8tQHV6OodG1qI6tRTi2Bo2kiItzMV596yhePHIMT75xDO9dmEGrnaFXrKLoD6E2vAKlsC4y3/lmA7PNOWSU+npAtRrCL/jirGrkoSrPLIlpxKWAMEdTUoiJaNp1u7TH2GKAkNMtNfLosozu3/m5YM9O9xg2ZI+NTnGuZeb7CiBdzGTQnyniTQGgRbhZbfMdys2Yt6nvaNyDrLu9VojDvcMUEnZK1I0U2Da+gI7FwzVURocwumI5qqNDCGplkBtMKB8lg8litmDNQGz8jQxOWQTKNRLoSTCWGjaXjCFZ8IJ1yevLDc3Ug4pQM5Bjts6j8FuKY7t18hUHEBqBsC3oDSITWWjJM72V1qXVRAr0C3+y96ZXkeyMYQKTlMHjiTN/Y0Il55A19FEQbkCqWOvKoIgLIu0q2m5WC4sGyDZGuvB4VJbSvbXpNVOvh31Aa+I/+n2TC+MzTG6skX722VArPbbyZTnWmGcm4NIBhMIOeqbPks7BZB6ZUcnBLftYAHbtwMOlAJgfiK1TvuH5GIDt6xVm0MR7GoZQwDifPQGDDIinVJRjPomVkRIEMufTozLCD2UXdOMu0qkIzck5zE5Ni3kLnaXLpUA48x77lwXYMmezJMdws92S+w+LcFWuGLMx7su++3CJPYSWIZTTkzFGot3m0cCzIJU+cBbt3EPVgO7LbXRmJhGgjfERD/ffswv37L4Nd2/biHrVFyk/naDZtkBFB//spQXZppLHjF0qIFIBhOa4vLoloy4gdM1OtJ+P+1ez8/gegSPNZGjoQlD27W9/O2fnCJwICBlSzxB7ykkpK2UfHu+5BE4EU5rPR4CmA3MEb1yW9gDyb8o++W+Cs9/4jd+QnEOybQRh//RP/yQMJfvS+CDA4pOfc31V7qmA8nd/93dFvsneQ4JBfs9lErkeBJWUfnJ5ZAS5PXRPZf8fnzSO4XoR4P7d3/2dZC0qQ8hjUYEsl6nxHVwG1+Uzn/mMMIR0S2UPHafXLMPBkvgaILw6QcI1QHh1/i6fwFpdGSBcYCoTMYdwoWRUcgjJmFiXUYlYsKDQFBA22136lxQr6ki36VP5ZQDhIAC7RLLpSE8Hi2X9tzsC7rpC5Tdma0Cz2PSDo03uD6mfsXSTsjFnHOguZ/sHxV2SgDAVMFgutBAWIgz3ZjCenUPaoLSyhT07d2Dfnr3Yd/d9mJpr45VDR/HdH/4ML71ySIDY8NAwVkxMYO/9D+D2XXswHwEH33gH//29n2KyGSHhzb1SFUDIAph5U+12bKIXyAJKVANlNmRXzI+WJixcTflrZJAcAW+hE80LIORIPXPl6tVhhH4FSYcjzMyqy7Bi+RiWjQ+J8cv8/AxOnzmDuBMLiAgrw1I8sdDyiiaGoMRCNI2QtqZRTGbh9xoYq/UwVi+gXi1hrFLG8kod1aCEigfUvAz1ABitFCWz0WcCfdJBqZeiWg6kiGTxmPo1ZGEdpWoNXn0Yfn0UXm0UXmUUKNbRTnycn0tw/NRFHHn3NN4+eQrH6QzYjNAkKQPGR1BaSlBYoy5LDCUoV+STPTukBtnTxa0IC74x3qSTpxHTmafV+Jm+wQX0mmSI5Q6edsBhsUEH9/hVSd8gK+gOdAjkdECmfJZTRgtliv0irz/I0f+u5lP0w4DNYE9fcWrAkwEwymooM5ezWHaP6Plu2rP6/VLGaIfXDFrbG0BIUM8CrxD48Kpl1EeHEQ7XEQzRgTRAsUwGMUCv1EPUiyUyJe0Kx42U8+bC2Q8nUkXLaopO1DCFjFgQItwyMRrmLtcEd/AnJ1T5B8WwBhCabe3DbbP/tSfTSPDkf9Y5VMITeD2x/YEqC5VcViu5VHZOZ9zr2ePMspWa8yegnGDcSkr72JRGI6ZhVc2DFNwKwFA6VGWrOTIy8QN94LRwwCsHhNw+Zxs4P/YM9g1x7IExCFb1OqgrahC7PUaNW61x0DSgUGSjEvNhQbJlLXtFp+dVQaHDgrpAPo/XkIGHfDQyB4Z9+bZxvBUwqLcqvlr2kqCNwzaic+UIEPNNJfrRMGYcCPOYO8pDq5MhOddA4+IsZienJBol6BVQD6uSx4mUv39XmEEOWJDhjjM6eVKeaSOadHBBTifby2qD4oVF1XPPjCXIb0YgyHwSEngRo58oEwzLKGYpslYDWTSDipdg5x1bcN+e2/H5A3dgbKhserBFfh8LsOex7RUCywRSVm0l15RA6MH8CVQsV7oIlYwSeCkbqPd1HWDTY5nnGkEV+wjJ/hEQfuMb38jdPNmjR3aQYIosIk1nGFHBPjwyayrpJIgiy6eDJHr9JpAiWOJyCR7ZG0hARUdKAkI6hRJcMeD8H/7hH4R95LrwOCC41IB7fp/Ak8slMCPAo9yU82cvG41u6JaqxjbKinIeZDnZB0ngRjDIdVZAzH3E73C+jLtg/yK3hevoMqAEeyq3VUksYy8YX7Fv3748y3CxAfHFfsfFAOKV/t6X+72PmyFUl1GNndD77gcN3F7uOv+qpr8GCH9Ve/aqn+8VAMKM4blA16OgkS6jzCF8HV9j7IS4jEaoj18Pr8IcQhM7wXs85UEyHs/K2Ojj+qyavZGZQsaUisZM4colo0sxhIuxJXqyuhduFxC6zIsrF9UbiNyftYfKyvn6g84LZXg6rb5rRvNNkZYDQplXBq+YolxsoUJASFOZ7gyWJWeREBAmbdy95y7s23c37tp3Ly5MNvHCwcN49CeP4+ChN1EqeKhVqxgbGcbd9z2AO3bvQYwQr711Ev/9g5/h3EwTLd7ma1UUw7LkZsVJD1GHGXGUMXnCELKoC0L2/Rh5l4yOS1FpJXXMdiJDGDfQ7sxK7wlh7YrlazFUHUWnESFqtxB3Gti8eT02bboeQ8MBZmencPjwmzh79hxmpucxPLoKYTiELOGIvTHGMDg0RRY1JKswiabhFygRjVEOgSHfx7hfM5K2Uhc1v4dltRLWLKtjvB5gtMrswwh+sYdalQ3wZCPLSPwhZOEwhiaWozw6Dq8+iq5XQ4oy5hoZ3j8zi9fefBcvHz6Gg4ffxoX5BhrMthsahV+tww/prsr+SR8kWkm6sO9T2WQyNWQJGbVCt9AKYzlkvxkJmZS0rNBsU1sfEJp+PDkeuhyS155bp5fMuaa4x5/eaFgsuDe3pQY83OPTSFX7DKMBPiauod8XZiGDDuj0qTOZVb4uapmq7pxOvqisV5EA1PirGgbRRjRYEovzygGhdSc1gIVGNMYRkD2CSWxkoT0WzOwlrJXh1SrCGFZHh1EfGQbCEtrdthTWdNONupn0zGZSPTPnkIwMXTzZf2UllDyeM7I+JsvQMDHGuEX2CkGaYvcF13fKvslCm33mQGjDQto+RTMKpNcLmuHQgdmCGQvG+tcTs+xFCypmwOVyegM4dZlcnjq3uoYrBXGjNIY+ctWxzFk+qGV+yPyz/Lpomds+0+tuuBngcwcdzLEIhAHjhVQNYsxITG6lvQe4DrN2lgL8xcXYsIvmGDHyU2krkKeV5loWmmucdHk82BgKxUM6vWxIzmvnklI57hVFaUpIPlhob1PW1UbZQQJELub3utIAACAASURBVJ8bLUujBJYS5iBAyTe9f3JvM9oI+Y/r320liM7MoXF+GnOTUxIbQkA4Uquj7LGP0OTc0e1Y+mc5G3XHtaYyso9tl6ncI1Wa3yvaPnRzPnHXkReX7lsav9D9Niii3enIYEo1rIhstJDG6DQuoJA2cNOGNbh/z23431+4GxMjdcl27SUtFNlLCPpvhSj7VRmUobEM11XO45Kav116n7uayh8X7Ljy0MFBNgWOBD5kyAioGD7PJ11E+RuQQSPgYb8fWTzKMxlkz+kJrGgOw/45unuSZVRDFi6Lck+CQRqvsJbgZwSU/C6/R0D4J3/yJ/I+5aj/+I//KNJPdSJVQKbMMYEj3UCVYSQgZD8iDU6ee+45mQeXw2VrAD0lomQSmTe4fft2YfE4H2YOcj3ceohAmNEbyhASbPKheYacN7+rcRpc99/5nd8RBpXgWI4TO5DxQcfDpwkG9Xqr262vHzYAq9tzzWX0ajrTr63LL7EHfllAWMC8DaY3sRMXcOpijPqy6wQQUmhkIs7Ye2BG442zqL1BO0YUIquRHpyPBxC6O2WQMRk88XXaQUCoI4cLiudcAmZugC5DqC58gwW5Fus6H/lcvm7NNqTQpSlGSUacKVMqSA9HgkqhiQrIEBpAOJqcRa89i2KW4J6778a+vfuwffdenDo/jaeffxWPPf4sDr15FIEXoFoOJUpi3z0HcOfuvej5dRw+fgrf+uETOHlxFjNxBq9eQ7FcgWQ3SJngi+lHoVtE1onFVCAI2FNlWIckzRgDKMBQHRdRoLlIJCH0ndYcOo1ZrFx1A0aGxpF2UrQbDTTnp3D7betxxx2bsHnLdRT24ciRt/H6oTfx1pHjKAYj8LyqsINyDNARlJlGDJandLTXETfSctBDGFA6U5QA8VIzQsDi0wPCQoKRchFrJoaxdsUo1q4cQ71axnC9guHRYQwP1cWlslAeRtevIkIBs1GGC3NtXJjt4OJMBxcnWzh9dhbHTpzFKToCzjTg1+soBBV0Mo60+wgq7J/0BYyI0yDrQ5HimHxNYZkIQiKyrXR2pDsfJUmshy0gFMdRGzhtjwVT7fZ7xDgfV7L8Ycehyp/0uFxs8MM9XvPjXgKoDSA0vJhhIAwolH8YkGpGaPJHn/VyWEEri9U5GXCpdiXMZiOrYvp5DPOjWXV9QGr4QdM/KJ6rUvgbiRwZXnOtyCTihOBNWD/2uIUeKstGUB8fw+jycQGJUTFDTCDYzRD1MsS9TBx+hSEUt0wb+ZDnuHHAi1K4zJixWECYb4VlDl3DHO2fE3Yn33/ab6mmMrkUos+aipOyCRw3FxML1HJGVfe9+bAPuszOM2ApPyr6bKcNpjdr0Kf6zDZYUyAXEC6Yj5lfDhb5O0jPrR4X/dd87fpI1C5Ne/GM7FlltX0jHLtOeiNwLtZFDkYVyvZ47DOXMhwhCk/KknnCKbC0+8WMF+SPnIF2QOHC/WVlySUdoOwbH+XrKxtoe+Ata8w1F/kuI21SyueZhcljyRgXCSYVtq4g8Tp8koTstmLEp2bQnpxFc3YOpTSD36VhT1Uk8jzW4iSRaB/pL+dxJg47/eGH/vbZs8tGTMiZ2hOob85ZibQxgJDnGxlCojrOn6A89EMBeUUOrNCxOmlg5UQd+3dswR998QCuWzWKesUT065iFqHQzVD2QlSCOnq8jjFWI47kxKVUV5yA5be8eh8Kith7x78JYFxmkGvOf5MFI9ghw0MQRmDFHkJKRvk3GT+COhrLsN+PRi9k42j6QhDH7zG4np+fPHlSACVZRoJJZQEJBgko+d7LL78sTB7nw/fZf0dARSDJ9+nwyRxAfpcsIAEhQRavq/ybDCNBHD8jc0mGjrJVArif//znsmxeN7jdnJ5SUQLav/iLvxB5JwEsgStNcch2ElwyWoOsIXsAaUzDJ1lMbrvrp6AGPS4gpKnNb//2b2PHjh2yn7TvkWD0an5cKUPIfesG01+Lnbiaf+Vr6/Yhe+DyL+IsavsMoQGEDKYnQ/iGBNNHqFlAmBDkSLwCLc+NDFRG4ByGUECF7RmRi7YtKH9ZhlCLYncHfNAo1OAo1qBM1B0BH9ypCvgGzWcGv7NgxMkypVLDiGW3duqQX2NxnKCIGBU0BBRSOjrUncVoch6FuIGg0MOBe+7Bnj17sXX7Trx76gKeeOZlPP708zhy9B1x9wwDX+Id9t59L7bv2iNOmEffO4/vPvYU3jk3iYutDko1AqQyaL5R9NibUCX9y/QGZJ1IRub9gL+dGd1PYsY4kMYxLB4ZRAMIO0gzwwRGrXmML1uDodoYCmkBrcYsZqfO4pab12L79k04cP+dGB2r4dSpM3j6qRfw9NMvoZXSEzRANaigSAYyzhC32ujGsQRts6UrCGhbb0Loi14PXreLMOlhqBxgqBrC60ao+D2RPK2aGMHqlctQq1VRrVdQqVVRrpQRlJkR6CPuFjDT7gjgO3lhFqfOz+L0uVkBhFPTbUzPR2hnBSRFH+HQMEphBXGHnZ8FlHwPRR7PnmXANU9Q4xtMcJmJB6D1u88CxBgzEPgLQ2gBIQGH6QmyRbJN4s5kZNUAQpUI6THN42qwh9XUrqY/xJ1uEBQuOuoprJ0W8VpV87UPCM338oZgy/bbnjV7Qijg6ENAMy+XU6M9USZOO9aIRUpYIwfsy0sNiBJjmFwmx8yzgkiJDVvXE0AYpQkiCwozfj5aR2VsBMMT4whH6uhVfBlgISCM6UIqQxGmiGexbUxdDNuiTwJCAvp+pEQ/KF36Kq1Ms98faF1XRRZq+4kdltBIQPuA0JjzaFYCafD+b+YimhxSDkjc5Xpjy/8+XLAuo1aza+PdcyCpFJmC/hzMKTOmoND+/G5HWMrQdTso0JfC5nNYwIjq2IZRg6S546h+L89glIPUMG12aE3+LhYDlEoV25dpVs5wUCqvN/vSXFu1H5IDAub31IeCP8H+i7CDsniaFpWss649Hq0vT5/h1V52Gh7ZHkKPzrUoIIpjiZaRATxhm9lYZ9aTOJNTMS+SOtJuM0L8/hTi6QbSTgfFJIOXwYTcy0BSUWJWeDwnVBhwaQSYdpDGapXzQRu5ZtinuFQLIDSOtZLxK9JoQsKEPtHynwwh0FSGfYvc3iRBFs0BSRPVcgG7b1+PP/zCPdh840oBiB4dRLMY3biDoBigGtZkQIsmM9x2nrRB2TduyhwhvIofvF6q/FYBoaoplD0kaNFgdQI7/k2QR1MXgkKCO7Jo/B7llgxxJyAjeGM8BUEYwQFjGxgdQRDHHkN+l718BG503+ST/YcEYgSaZAiZE0hDF35GYxZm2hEQ8rvsB+Q6a/8g58vzmOCO68jvkuUjiPviF78ofYB8jzJWsos6PbeJYJFA76//+q8FEHK+ZDe/+tWvyrpyHdlTSLaS68M4DTKN3DZKSLmvCAQ5Ly6HbCT/TYDN5fzmb/6mzJfyVwWs7kCl3qeutkPl4wKEHBwYDKany6h7Hxb5/4CS7GraH9cko1fTr/GJrsvHBQgP42vf+gkOHyNDGKE+dh2K5SEsBghdhjBnPyzz4MpJf1lAOCin+yi71WVPVAKqxbcL7lw5KeerN5vBE30xEJnLv4xDRs7GSIi2ZQhNiUJAGCFEA2XMo4wWhrpzGOtOwssilP0i7rv3XulluPm2bRI58diTz+PpX7yMo8ffE7koe+Zo/b6HLOLOPaiNrMC7Z6bx6BO/wLEzF3BuvokCXdHYPyjsVxm+XxMHvS5dEuIUpaJlCA1yFUknAaxXDOCzJ4/OjnETnWgOzeYMisUMlXIJZW8IoVdDWAjQmp/BhXMncMP1o9i27Xr83pcewE2b1yGKU/z4J0/he9/7Gc7OdNCOCe7q8MiiUTqaZAhQxEi9jlqtjEollLzDdtRCq9NEnX0TK1bhupUrsHr5MhR7sTzRJZNYQqUSiCSMxRVBA7MG6UA5MzOL6dl5zEcJZtoJppoJzk+3cGGqifl5ggEflfoy+LVhcWKdl5xFwlVf6uq0m0rgcykoIaC7ZcnYlrfbETodRg/QRIcMbQ3FIuFHywY6k90wRRkBId0lB80YTN8YZbgm40/BoI6wumBQ5U06IOEef4MSPgWJevwtMKax0jk5/vNkhZxjyXt6cxmpgZxiaqLyQNP3K+VoDgDN4E7uYSLfUoMO6mfVLCRnCXNwYnsI2ZMmDCGdEukO25VjTqIU5Lwz8RBk/GICRDKdZeZHhigPDaEyOoLy+CioPWa5mhQ5LTNAjWuk/BQWiCoY5DpLuD0zCm1/mkrzTNi981C2ysAuiW8R5tExSsmjPC4BhAY4MpNSnmIks9BEyNGd9hdqcTu9InmcWcRtOViTqagAVPuTzb9NXqTFkYbFsnPNeeE8EsPyiHb/8DrOp3nYY8QcUH3WUv9tX/liVf+5EY5hi1VO2+8pzKWQPeba0cE4sAKKPog2wnort7Xy4nxeBSC2faf9+fdZzhw4DTCh/L1SIje7zmQf8/5CPRYtM6j0KwFakU2FmWH0aF5Eus0LfHFSlkOAsQ/dHoo05cp66MYJ0rkWOicvoteI4BHA0UQmzqRPm+6pNN3iscPj0kicxQpGAKGcW2qElOeAGpMgs87sXzUDGgShYlTEwaoi5c8ROmkb7aQNLwjh0VG56ItZTzeKUEjbKGZtFHodbN24Cl/67G5sv309Nt24EiFZaEZUtOZQ6vGaXhGpOwe12CstPdKhL/2EdBy+mh96jeT1VE1lXECockrJIE1TAV/8m4wZGTICvhdffFGCx8l6UWpJhpAP9veRIaR8lPP5oz/6Iwl3p2yUAIF9eARmZAzJ4JEFZMQDGby//du/lfe5LMZGEGju379fACGZQYI6MpMKCAn8CAJVfsp7AJlMbguZPYJJLpef05mUDCFBLdeZD8ZmMMD+b/7mb0Tyyge3jb2KlJcyOoNgjpmGt99+u2wzn2QwaZrD9SQIJMtIFpDAkcwk14Ngkt/btGmTuLGqGZLGa+jxkddAOnh2FRw4VwII9Xqtxjn8zdwcwg8Kpr8GCK+CH/3aKgzugSsAhE4wfQygkQJPv3QY//Gtx/DG2+cFENZG11pAqHbdZAhNb1Mf9JmCSEaPbOXjFqQqdnJ7m8x92/Yh2r8XZTzsNIOMoHsh0j1hpjHlhulzNEtW44UFMi1biBjTCDMiTwmOuLeptbrTw7XY+upy6S4qvSXSk8+MrwBdhhEXmBtFUBFJGL1IRnstBGkDtWwOo71plNIWQr+Az37mfuzZtxebb7kdR46fwo8e/wWef+lVHD/xPqrVQMAcc/n233UP9uy+G8vX3iAh6t9/4kW8euwkjp2dhD88hmKlzopG4i6SjE6cxr48dARmKv0zu8tIz8j60n48k5yrFprNWWHvmC3IcHsa09SCMjrNeUyeP4WVy2u4+aY1+P9++zPYetsGVColPPnkc/jho4/j7ZMXMduIMFKrYahSRi0MsWxoFGP1YdQrQ5JjSIA0OTWJi1OTmG/Ooh6G2LjqOtyyZRNu2rSB+Q5oNWdx9uwpzMzNoNlqImWPVreHuNsTS/hmq4OZRhOz7TY6WRedtIdWCrTiLpoR3Swp/SqLyU0pqKDA9U9S2SeVgnEM5Ei+SGgZBB7QXIdRIZTTpkiSVPorCfaYv1gqUnoYmUBnFod237GwMoyypA32JYH2b3GadFxu3WN3KbZ6cBplXwZHJ6WutuAmJyA08kJ7BPMOLmXulNVS1lDViIbfyZkn+acFD7a3zIBCywORaaF83GFkTKyAa/lvtl3DuA1bGInNPWMHJIjdNOLJogTsFXriMJqWCsIWFX0fZcqEV69ASSIpPKRFyJPgIbWAUPoQha1npEFJRru77ONKjSyLhbgyhQr0LFoxrp3SF2fXN++1c/v+3N6q/t95AUIw6F7/PuQmlQ9aCSC0kE5lrI48VJ1E9dWsoe1RdYCw82stXLKz2kJ4W0CofF7+c1lZry5aPxc+WfotXdmqRgupyZjFl3mvqGkZINdlmEbtmbMrI5dnyzoPYnPLrC/YngH2M+e+VbFKhrBoFCsqbVWpbC7FlSgU3WF2DmwYZgwD+1F5r2A7MHtR2U/IXi0IXBdAWKCiohMjmWui9d5F9JoGEHp0AuUgHEGjypUlGqVkBk14PREG1MoNlFGWHlXtwFXQq/y6OVfl/JCBCcMQRlmMKO1IFiul7rw2lwhKKW2Pmsjipgyk3bp+Ar9531bsvmMDbt2yFmXm02aUlc7L9GGJEQKmvYFDNXJu+EVrmnL5tcQnXY8NDvKqosd1F5X6hD2TNj+PIIjAiqCQeYBk0Tg9QZP2yZEZUxaNn5GlYy8gGbapqSl85zvfEVBF4Ec5JVlAGsBQpkmwSIaRQItg6sYbbxRgRzBI91Iay5CFHB8fF0aQ60UASvkmH+r4yW0h2CNIJeAjICPg5JPL5XaQvaSMc+XKlfizP/sz6SEkmKOTKrMGuZ1kAmmEwu0jU/jaa6/JenCZBJVcDtlBSk25fQygJyjUPEPOj4wY/+0OYuq6ur+5C8LcWm2xOu1XfaxcCSDU+m4pySiBOfelm0Oo98pPYxs/6j68xhB+1D31P266S0PfF9tE9+CloQgt4DlIGhcMIHzmpTfxH9/+qQDC9893UBldjWJoGELNIdTROAV9Ihmz0im5eTlFkWaCmRDefhiyC7CWMoDhNJqJ4zJ+i52IC1k/glb2dRnQ2rdPt659dmRWbyq6n1joaz+C6/7FC6cuX+en8+R3fW4z6woJ+w1RLFXRo5U0M6LSFoo9Rk20US90UOu1Ueo0UElnMdJjBmEDodfFIw8/iH3792Hjlltx+O338ehjz+GlV1/HiZPvo1z1UEAHSTyHA7sO4MCe+7D+5i04Nxfje4+/jKdfexuvHDuN8rJVCIfHEVSH0ElizDV5o2EwegHDflncUqLIZE1Jv5XkTZkMOgOKzDPrJcLcsVRg3xydRel8PlyrIem0MHPxgkg5b1i7Ap//7AHcuXUjVq8o4+DLL+OJx5/Ca2+8hwuTcxgeqmDl8lGsXjWBm27chLUr16JUKKPTSjA7PY/3Tp7EqVPvo9GclSiJdeMrsWP7Ntxx5zbpmZmcuoBXX38Vx959FydOnUac8Pfhcegj6nTRaHQw1+2iKbiWPW2UfRZR8EMUmZdYqaNIt1N6nMrgh4kGoEwsZG8lY0Fsz4wBLAb/EORYZGSkjuxT6XbF0CZkf5MMUlhgRHMPxzbeZNVp7ADlV5RHGhdXfSx2w1xqMETPExcIftCli7+TxO4t4r6r3xtclhkAIUNlimQdWDGRCZc+82kIBjk4pApZm51mzJVyNbntPbYdcNw/NNlhh62NKhBGzwaaU/7JwpyMCqWhLKQpYQuG6xi9fjXKw3X41YoxwuJ1i9OR5CkyvoH9ggTxps+GxU43okwusU6kptdQHWFlPwi2snJHk2JvTKGUTVKZrANaFisA+J4AX+2xXGL6BQNbuQuoAQGLPQYHwhYUYfY3HryOLXXMKLNyubc+/Z3c+bpMtns8uddJZb3yaz0Bl7au2v2l37ViT1k17QW9vPXkb9jvc9S9KT4z1il2ARgUvxjJ/GBQnUg6TUYhjz3DanNQISh6KDNkXgBhirQdIZ5poHFyElkjEvaQ7sPs1i7x+OFAEaelMynjeaiPL3CQiRegBMhic07J+WFkpGSVlTXktJJaao8NTif91bw6FU0vYcrcCGH3SnLgMw6H0T7txiw6rVn4hQxbbliGz+29CXt2bMS2W9ehUuqJbLTbbgrADUq+DGBKnywjPsR91cp23XGPy/sRPpGp3YJfj31laVRC6t7Hld0iGCMIpHTy3//936Xnj9cJgraNGzcKG0agRlknmTiydewfZJYfX/m7EWgR4LEPjw6cdPgkYCLY+slPfiIMIEElGUJefwje6CxKEMm/ac5C4MVX1iiMkyDIoyyU665ZigR6BIRkGTkvAliyf5Smau+jqpk4HQEh8wJpikPTHC6T8+V2MROR4JTf5fIIWrkvuH4qvSX4I2jk9pANI2jle2QPtZbi9mvshFtTueBcB/n1OqDX9Q+6jn3cB82VAkJ+j8cDfwMyhGSQyRJSLst9ooBwsBb9uNf/45zfNUD4ce7NX6t5fTyAkAzhf37rp9JDqICwVB5eAAgXUORWmmYAoWZPmR2nYJCgTt3xxQnQ0Vybzy4Fam7xoSN9C4ohB9QNTsv7vNt/5YI3KQ8GvpsXJdKgbgpVvZAt1Uu4cL2tgQ4ZqWIofTMEJiws4qSNQrctGVHDxQhDhRhhN0I1ncNQNoluNCsOpA9/7kHcffc+bLz5Nhx66z18/0fP4IVXDgkgrNfZi5MgSxq4Z9d+3L37Hly3cTMuNlP89LlDeP7wuzh04iwK1WVAWEeCkpgkSCZSpYxyEKBa8NBNMnQ6kRRIkifoeybYXSRo3G46zUkgBRIG1EdtJJ22hMEzfmJ0eFh6UGanLqDi9bByfAgP3bcPd23fjM0bJnDk8GE8+8zzeOngMbx38pxIZdddvxq33boF27dtw5qVa3Hm9DTeO3EW77x7EtPTM2g0G+jRhbXQRaUArFy+DCtXTqBMZxlQQtPA1MwsLkzN4Nz5WUxOt9AhAiiG8IMaIs9HVCqJM6hxwS3BK1fgM4LDL0tGYMQexiQTE53AD6UY4sg+qy4BgmQHyC7Z6AjNtuMBLaO2FhSytSmgE5+VToo00Moq+8eJCDBtDh2PbQMIxYXUPj7KzdEt8vX86IO1xcOBpZgWg5J+RbfYsgYBoTnejY2FPXMXuE32l+uy7caVkQZGRsanzpFG+qasvMkhNLhL7f5B+3wwF5MMiO33s/tejkfhD7sCBhkzQbOPEqWjy8dQGRlCZbguTGEv8AybKCxhz/SAMf9P+tcKwkSTtZH8O2FsbG+aFOE2TkIqcwMEZRssmyvh5XZvDALApQCh4X8WGrV84C1EXUAd8aU7/YcdJ+o+qte0wWW53/+weX3Qei4GCHV69zgVUGwv9MZUzPT8GTMh86paUdOi2wfBcozY76oL7OXdfjlv5hzaRdjf1Zx15rd2AaERRxQExPHJY5PHEGWjEkHBbEwBhCVUmEOYGdkoGcJ4ron5E+eRzLelp9DvkUUsCvMmx37K489EVRQ9k1EqkvAsRYHS7BwUi2W3lZ0b+bkwhsSVVtnCfeZlJkOWg3V0GhUu00Z6oFtC6AWolStozU3Ls5u0sOn6ETxy9824e/dm3Hn7jXK99uneagEhvyMu09wRHEUSIx+9sF3env+kp3bv13rs5wNKYgJmguO1341FPr9D5o49YQRvdNskOOQ0BD3sxWPBTzaOTCBBHT8jI8TPCMo4HwJB9h4SwBFAkcljrUGJKefN9zXSgZJNAjSCM0o4uQ6UbtIVlICL92f2HRIssqePD86L607AyP49glH2KJK1JLPJjEQCOq1puI5kKAkyOS2lnuxXJBNIhpBgl+tPQMj1I0vJ7SMgVABEVoygmcCWy+V+0Plxffk514kAmdPx34sBQr1PuPXWrxMg5PoPuoxeA4Sf9Nl9bXkf0x64ckAoo+tkCBMrGf02JaMXcOpCB1UrGaXLqBTKvHm4ha0j5ZHiLnfdVBdSc4G2YrT8Iq3zWAoQflSGwx0NcgtnIxkdyFVbIK/rS0W1EJagbddS3k6vElIteHQUzLCFvEEbK2g6epaKAYpFslKUixJgMv+pA79HQBhjuBCjWkhR686jnl5ARkBYSPG5zz2EfXfvw4bNt+DVN0/gO48+hRdfeR0nT53C8EgZXikVQHj3zr3Ys2sf1t64BdPtLp56+U08f/g4Xj1+Gr3yKDKviqjLZZP566JcqaIchgjJBicpOm3Ts8CCRW6UHBnXnDzamksCRYYkSxC1m2g35hGWAwmcHx0eQi+J0Ji+KK51Y3Uf99+9C3t33oKd227Au8eO4YXnX8ILLxzB28cobZnFxo03YPfundh7111YsXw1Xjl4FK8dOorXD7+FiKPzvAiXCf4SpO0ZYeHKQRFDVR8j9QrGRkYQBGWgGOCdE+dx4tQUTp+fl1iJ2vAE0iBE4vlmVF2K/iJKQSh5jJRUUTobRSnihCA3E1c+9q5R5ktmSH5zNTwxIxqmMLMp69yHeoPjoU/GVP0vTP0qX8oNTYRhFNdEm+1lAaExnLHMmY6O5GychWHO+1KED5jK9IHZ0oCQrO5SgPCDgI0ZpFkICBcHJwr2DCAkE+6CQVP5O9JLhyk0RTh3F88XI640XYrmuqF9ZbySCUtogTp/A1DOO1RGdWQYtdERMZkhKEwlMqeLWKcVAxTt3zOGIMLNSkyGSgaN26S5QBgwK6xm3ndpowLs7shNY5wdsth73CIOTLj7WbdJl2UX2Z+TcSFaAI7c33npm0O/R06PQhdgLTWPKwGG3AYapeTzVGbT7lczGGikmDJ/GWQx5kL8fcWIWo99XdkBMJjvF6skUZXJR785GlcWwZn54IT2lVrmX6WajssogRz1F4aVphydLrbGmZaSZmUI6SJKWWg3ShDPNzF34hziuRZ6aQavS5dkMx9hJK1rs2S70kwGJCFTcfiktFO2VS4zZAbNNStnCO3+kgEqux899jDyGKXDKDMaef5QisuMx4zOxwHqlSpas9Nozk4i7sxhw5phPLL/Zuy/6xbsumOTAEJPAGHDxOf4ZaSpPVd4gmjzr913H32/f/JT6n3YvVerakkVPK50VB00+R7BHFk8Mn1k0HjdozkLGTkCJwI1Ake+z95DfpevBI0ECwRxfHJelGwSIPG3JcCiDJPvqzkMmUTKPNlzSGBIwEWJ6V/91V/JMtnT+Pd///cSVs+/5V4YBDIfzpu5gmT+yEQSzJHRfOyxx8S4hq6mGgNB1o7rp/EXlISS4SLIVLBLlpDz4JMMI9eX3+c6sY9Qz21uCyWm9DOgmQ4ZSm4jp1Wpqrq7ukyZWxstrMOMAeGVXHeu9Mi6UoZQ9/81hvBKB1Jr/wAAIABJREFU9/y1711Fe+CXA4QiGbWA8D/ZQ0iG8EIHtbG1IENIZzpa8xMQLhgF1qLKFgVa2BnDGVNMm4La3AAVXOmOW2qkiZ/LKLMtHNwLymIM3wKpUg78FjF3GACFgz/goExO2cJBUMgLv2r+pXelWIBPdlAEOWzOt4C4lwp48rotVLsd1HsR6sUu6r151NILQNpA4AOPPPxZ7Nm7F+s23oSDr7+Db/7gSbz6+hGcOnsOo6NVlIox4mgGe7bvxF0792D95tswFxfwzCtv4fEXD+G5147Cq0+gVB1DsVyXgHX1e2RRxpysXtIVAwFxRuSTPZIiL+T694xslIYOtPNniLw05ccCoMqBj1olFIawMz+FXtzAUFjA/l1bsX/37bhnz614/93jOPjiy3jxhSM4evRdTE1fxMaN63HX3t3YtXMPRsdW4KlnXsZLBw/j0JvHUPB8BOUQfplZZTGSaAalXoQAqeQQLh+tYcO667F5083YvPk2nDg9g8PHzuLJXxzGuakO4A8hLvlISh78IBCAQpluSukvCy+yXpRWcTCDbAz7fLRvjdvKUXiOKNs4hLwwt6YPwhA6Pax8m/JbQz7kw/wWEBrDCOPLz+OOgNDY6asMaJDpW4z50+NRAeFSAx5LsT9SftvMQ/fYXgBSljinPtrFrB/UzutBl+ynww665iRa5Bsppe1IExdHddHsF+zqZmq+Y+S7IpCz+59SvswvoDwyhOrYqMRR+EM19AL69/bQ6aZG0m4D4skUpkkqvxefUpSIrNjiXtdUxgJCdRxdwGZaALMUQOlHeZhjRQe+FnXwNGVXvpvz3manZy4HXUv8GHkRlgvzF07Izz+Q0VR6+6P92PlUvIZc8rD9ju7y9JgWQCgDhARE+p+ZQz69PZfyvZIb8Swun/2wVTb73ABlI2O2f6sU2rLVpm/P/BJBgaZaRTnelB1M6ExL+R4lZIUSQobS0yiUACpJhBmcO3neAEKadREsMpoiZwn7vbq8wEoPIZ1u6VTsDACI6ZRkaJoBAf7bHPvWedgOWNHdVJhWMqAlKg6IIRkrVEQaZ6J4qIdltBszaM1PI+nM48bVdTx01004sPc23LVzC6o0y2GeamteWE86QCdpV66VjJKSBVDIQBOwXwPJKI8zHUzWe7QLShQQugNrfI9AiEyX9tFRNklQRKkoXxXg8ehRhpGvbusJARhBka4DwRKv8QRzfE8jLthXSCaSjqZkEJkZSNaPrqBcHmWpX/nKV0RqSoDHB8EngRdfaVZDMPjlL39ZWEeykwSEBLOcJ0Ekt8c1puF6clq+x/WkWynBIOWwlIxSDsv145PAU4EwXUa5TIJFsopkRMlMshfSDa0fbL/R83nwPuXex/6nAsIF17IPuzh9Sp9fk4x+Sjv+01/sLwkIAcwn7CGkqYyJnRBTGQWEwpr0AaHe+KUAsTcQd6RfPnf792xviF68tfBxLzAqL9B96RbMbqG0GCDUz3PZkWUIB+WiS/1O5numcNTvKCDVm4ordc1HIll4SkXA0WQ605VQIOVqzQ0YCej1YpS6LQRxE+W0hSoyYQir6Xn4xRj1WoCHP/dZ7LprD1ZddyNefO1tfOP7P8fho8dx/uKkAEJ0W2g2LmDH1m3YtWMntmzdgQ4CPP/6MTz2zMv4+Yuvozy2CsHQBLzKMAMmkGYFueETnQbsddN+MJXwSd+cCZKkoQyfBIQspuOI0ROpODQyL05koz5zuGJ0O010oznUvAx77tiCA3tux0P33olzp9/Hawdfwy+eOYQ3Dx/H9PQFrLtxHXbs2o47tt+F4ZHleOq5V3DwtbfwxtETkj/hlcvwQg+9Qiw9kl6PbqwRwm4bI2EBq8dHsH3bDuzbdy+SQgWnJtt49PFXcfj4eZyfjRGTjfVChOWyAFyOrLejGB3aeVO2Zft4pKDNySsWzWa7TRGv//ULszxD0OmhE4sMARzGjMHU9tY5UFhXY7oh/1kw2AeE/YEU99xZignXYuTDAOHgyGufIVTg1n81N7D+GaCAxJw7A0YSubmJnd5SXX3Gy/Q+ERAqK2SR8oL4AS28F9SY7D3UWAF7/VCc1vettAmGAgjJFtJSI4NfryIcHcHQ8mUojw6hUA7EkbTNQE3bQKlOsewp5PCMZwGXsMhquONeCDTKQNkRLlPAQy4aHSTfnG87igmrPpVtcAPtL93puZeNHC9uAogC54H1M//MbWCsyHQhcBocNHOLsnx2VwAIDetmjvX+MTRwfGnPmzUd4vEkjprs2czPsf5GyXHtDEyYQZb+/r6S+6n6xRjW1+wv00No956cspbJtCydxEkQtLJ3tWdZaao+2PtLsFgoIGA/ICWj4jKaImm00Tg9KdJRMoZ0IqWbsk91AmWjpImd5fIaQ/MqrgtBo9mH1qxIFKNWyiwfqWLBqBe4T/weuUcCVsoYe8YV2QvEDCxux7LMihcg6cwhbs8B3Q7WrxrCgTtvwL17b8feXbegQkDYS5A2GwhKHqohM/AorWTUBkPvgcKvKSDkPlKG0K0rdD+77R8qJyUg4t8EcQR3fLr9cYPnjmYa8n39Dtk0dTLle+w147pQkklWkMzfD37wA2EluTzKMcm4UTLKZREQ8nNKPCn1VEM7gjkCVRq8EBAy+oKMIZdF6SmZR/YCEtTSMZTAUF1DtSeQ4JZmMZS8kvUkGKVLKb+vLCe3iX2CNK6hqQ4ZUq4DGUMCRBqpUELLdR2Ufi42QK/73n0dHJy6kvP6cr/zq2AIuS8Iqt3YCT2+Lnf9PsnprwHCT3JvX1XL+jgAYS93GdXYCQGElRHpiXMZQl4QRLIhwE/HxQd6CFU6ZsGWZDtZ0JWPJAt7aG58LgvnXtgHi94FN1RnxFnnY0DnpZLRwfm4gFMbtCmldAGhe1NxL4r9kfAuEg7WekUEtFkXm0S6zdF+vIBK2UNQSOGlbRTaMyi151Hupqhkcyin51EvA+PjQ2IxvX3nbowsX4vnD76Fb3z/cRw7cQqTMzMYG64giecxPfU+tt5yM3bceSfu3LUXvbCOV46+hx8++QJ+9twrGFp+HcrDK1AM6kiyItqdrsgkJcCYhQ+d8zyycSYoPGJ2FQ1lJLDeQxCy8OjlEpiElv09I53yaEvuccQ8g09zgs4sqsUEO269EffvvQ1ffGgXpi5cxOFDb+HJn72INw69hdm5Say5fg1u23Y7btm6A7XRFXjh4BEcevNdvPnOKaQcZAh8lEJP+mKSpIlyIUalEKHUmkQpnoWftrDzzu146LMPY/3mW5GFo/j+E2/gqZeP4eCbJwUkFsM6yrZBnoVXs91Bq9ORIoE3s0q5nAdQ0/CBo/9pTyKjLXizUk63t9T2OFnjfxPJwGJPwaD1IjGFnXHdNTeiPh+moLAkoekfPyBc7LwwPYTm0V+nhX+735PjWJhSCuYWsksfxDTJwEmBTrqUri2Uwrq9bcqaLZiXhHRbCW3ev9df57yAd+bLwQk6LBYqIbx6DcMrxiW4vlQvi9y9zd4sMbkpipGHFOGpYQjFOkn9YyyoMiZX5pFHNlggIftDIx9cRutDrveGc+6DtA8qhtzfgGYeffC5+EKWuga6xddgIabLX/Bq8j0u+87lAqvBATn399L1lHuDtBgsLpV2j005Y5zf2qzv5bOEMk8Fr9qPeAkgtD5C9pgoMeZB5MTG4MX07vV72nnsUA7KSAn2o3aTFGmjg+a5aWEIme9akrz4AkIOQBELsl/QutZqbyTZR05DcKmPfDMVFIq0TvhBue6agRaymIG80l2UDKHnFxEExje63WhLmDCZzF7SBMS1Gli/qo49t67GPXtvx56dt6HiG4YwbTUQFn2J0aGLshgxUSFCQzEOCP6aMYRuL53WD+6Am14HeR8gA8bpFcSpykfPG/0+X91jgJ+7DKHeVzgfZSkJCAni+O9Tp05JbyCNYAgKOR0BJ8EVQRclmQRjBHOclr2GZOv4JOPHBxlE9vJRMkqGkN8jwCOTyO9Q+sleQjKPBIacB4Eh14OAjiwf5aIEglwn9jaSXSRr6W43QQ4jJ/7wD/9QIjIIPJURVfZR7n22hUHVLv1jWAeJLv98veyL0Ef8wscNCAmuaSqjgFClyu417COu2ic+2TVA+Inv8qtlgVcGCCWYvlQAYycYTG8YQiMZVYbQq4xI4Sc3d1s95aAps1bv2k1Fx0UtrO2ukRubZjDZUWGVW7oMoTp7uoWUeyF297Rb5AxeAKTIuwJAqG6Ri91Q9MbivsqNhLl4liHkjVbsyZNUej5oQlIJCRQTlLK2gMFS1EQFGcpZA2F6HsM1DyuWj+Ghzz6E27btQHV0BX7x8lv45vefwPGTZzA1O4vRoTKyZB6z06dx25aN2Ln9Dhx48AFURibwxrvn8c1HH8e3f/xz+PUJ+LVl8MojyHoB4sy4R0oSGTMo+Je46RmbdRYCrJfEgMNjMD2dBYwZEOV2nU4L7VYDfkgDF196+4JiVwBuZ/YCisk8bt2wGg/s3Yb//zcfQNZp4eQ7J/DYD5/GwRdfxdlzp7D6+rXYtuNO7Nq3H+Mrr8dzLx/FC6+8hZcOHUWH5ZsfoDJck6ytLInhZy2Uu02MFFvwomk0J9/H9WtW4fbbt2L/Zz+PVRtvx8GjF/HEi4fxo5+/iHZWRlasWbmVle3Z/hwzsllAV2IiMnmlUQSPl9S6ihoiwTAvhv0y0q2cvZCDzjIzUuzJRLYZzvxtcvtcQGiLSit8ZP+VkkQueBoEUoPH91I9hO5AxuDVx5AN7k3ayjMXahhz0xcthihxZSGaSyNdRnBwIZY9pImP9Ba75/lAKZ9zPlqsW+mmgCdlXzXD087HwAEtMMy+pAQ4JmglSx0GqNNgZtkowtEhkZJG7CGk3JnHMntj+btzkMk++zBd5at9pKAgwhiSmCWL46JdhcXA2GJXfSMZ7psH6fE0OO0CQM69XsiMbM995PLTD7i/5HmCZprB9VxUSWEH4C7nrrUg4N2a8Rjw1adBBX/lkRM231CYz/7AnD1zZNGDYDlnCPMezMssMO0AzuUCQg2CF/WLXV8zSGJYRsI3yRpkH19G2XmGpBkJQxjNNtDtRDII6AJCmhiJ4ZRteRD/KomNlC5z0xuYi1btgnIM7CoMzH70JTOV16xIeghpCOx7Jke10zROp2X288ZNgNdPH9iwdgR333E99u2+FTvv2IIyXUYJCNstBASEYRVxnIr5mIjmBRCyl9aAwqv1oce07ENHgeSCuf41rZ8Fyu/xfqDfGSzmB88dBY6mlmAsk3Et1+kG/9b5sW+PYO2b3/wmnnjiCZF3Egxqr57KL1XWSRDIv7k8DmCpGQ4BIQEInUPJKFL6yb5DlbxS2kkmkqCSgFPf53oQFBIIkrHkgwwlzWQoTaUpjbKd3BZOR2Mc9jaSKeR3yA4SUJLRJAglkOa9KB8Ed1p5Bgedrobj5koBIbdPTWXYZ6pZhOoyOggI9Tr2QQN/n/b+uAYIP+1f4FNb/uUDQqoJs6xwKSD89k9NML30EF6HUnVphpBFtmR/2QdHWym1kQt0XiSrgqZfHGichLiv6XfJYC3iQqojMksVPIvtchcQLvX9S4tzN3NsYYHl3gj0JiE3hQLQsZIbutGV6AhHm/ssQbGXSqQEJaPFjACniSDtoErjlF4bYTqJseEy1qxejvs/8yC23LYNfm0cz738Fr796JN4RwHhcBm9tInm3DncsukG7LjjVjz4yEMYnliFt09O4+vf/TH+63s/BoIRFMIR+ALgy0i7HsJyTYLV05gB3ewX4Sg4/zNSNUq6xA2Pv5VmXrMAQkHA4PzcDPxKGX45QOgXEZYICDPMT55G1prCTWuX4TP77sT/+dIXRJY0fe4cfvjdn+LZp5/H8Xffxurr1uLO3Ttx4MEHsfL6DXjmxaN4+oU38NSLh9Bh4RGEqI+N2My4FB5Zwm4DK6sZvGgKF08ewXC9jOvXXYcv/v7/wS2778XxC2089uyr+I/v/AjttIZucUh6dAgaWE4FYYhyJZR5/l/23vvJkus6E/zyZeZz5dt7h4ZrkIQjHEUQIEFKGkocjTQbOxEbG6ONjd39ZWN/2T9qdyNGMTtGGoqUKBI0AGgAAgQBkvBgo70p+2y6je+ce/Ldl/VedVWhAYHaroiHLtRLc/PmNec73znf4U+/x5IdA+mDRlxHGMVIKchguUWCgp2RKmByM0Mhnn4K0DAcrASEDrqUgFBMEWc0WCYcS12oaEqVmZtkxNtYnmSw+EBwGkgxYaftbNTj7eE8dEx/BTxOml+8Ps+gaM8oLHTz+SVr4wCEaE4Jy0rwPhLO8O/BXlWxGWsSQ/kKDKk4yvOjQMBgex8/SyAlkoTQ7yX8OdJQRa5BwojpuNC8RJP89wChCxklC1aKo0hIsf7IGVuQaj7o1VIuI1Q8KffQv56w9QIIKyG7twKEctOtlWurTjNZr1xUx463KbIELrpDnCYVUGfPNDZGvdIdwjKYY3ASIPQYQu4fO2YInYrotgGhY4yN9Ze+ckJS5iSS1DoCOdYaJDjMlcFLuwOsfnQNg5V15N2+hIhy7NAhKMVbBBDqviiiMS48NgpCRCwg4QlZKVT08mvdbCpHKe9bsN4gMSHzZJnvnatSN2uy9hMJi56JI+SDDRTCEBa4+8QePPv43Xjs4XvwhXNn0AhyhFmCbNAXQNiqt9Bn+CsBoexfuQOEnDOfXUBoey//nQQIfcDoO3aN5TIHtJUXMGDnH8u+pV1C4GT3MyBXTUGx0H5zcJOtY64eS0SYmAzBHVk73pOho1T/5PGmKEoQ6LNOvCcBJJVBn332WfzVX/2VhG8SoLGdvCevZSDQwKqJzPB8ay/v9+6774qS6Q9+8AMpucG/8dnsmXk9ho5aAXoLIeW//DtZQ/aTMaJ+Ko0sdZX9wgdkVbtpx+vOLk74JAChhYwSPNu7sme/Awh38ZLunPJJ98DHB4RWmN5EZcocwkrIqBmyEi5BkEFk6bbw0MBgBRDKAl7ml2hCuH2sZ/zaf/5C7bOIvhFbNZrHjErPu19lVHxDqWqkc7Pe5L3288gcyC3zHYMAPerTBQXaYYx6niNKhkgHHfmwUHCRbADJOhr5EC2kmItDzNQStIsODuybx/HjR/D0s8/i7vs/j6C5hJ+9+jb+7h9fxHu/v4jl1VXsWWhJrmE2XMXpY/tx7u7TeOLLX0ZrYQ/e++gq/uGHL+AffvgS8ngWRTSHGsVW8giDJMDs7BKazRktL8HcwCxFYoZzPUYtYt2dCCnLMgwSFJKKFaIVt0RptDvoIIwYakoTTSr6IUaC7vJl5L0VnD68iK89+SD++r//FvbNtdFfX8e3/+t38Pz3f4TXf/0aDhw5hIefeAzP/emf4MjJs/jhS7/Fj3/+Jl545Q0kDLWkjHWbojkBin6CJoaYrQ2wv50hTlawfOk97Nszj7Nnz+CP//KvcOYLj+KND2/i73/4c/w//+nbQH0f4vYBydHRD0OqIsSNOuqx5tkkw6FuZsNEBHL4vKxlaOyFjZsR4zESTvHHlGILjnUrHq3QZXxTLINMHZopJCTN9yjbNatjeXz8blZmmwYI/fGqNu24QTdpwxoHlK7I+Q6XKBXicOGiZPy82/pzzEpLlCDC1eimcS2iMRImp5jLjvEIE/mCR0hpCfIZtQL1xXk09y5g7sBehDMtoBGhn6UCCk3BkWy4Kk6qqJWAQcufLeVfrCC4gkGnpalhtMbaWcmESf2j6MGNAVWN9JmzMcbVIccyE7CsNadhguWVvHBW/5YGVNzNnGjUeKMmGWCT1rOdvGoF5g4QSpH0cceZMexVJ4W013OEiFEuQr4+g+0SL62PZRAYT7v9Vsp7NcLSy2vfnEPo2jQGCAnaXCipOH40rFbaSjBoBepd9EvaG2Ll/GX0bqwi2+hoioAI4UYaoiy+Fd0bTUhN/hWOMFJVY8fU6nri9m5rf5nnKihQag1yVIVCFKbIiqE6OXj9DGhGEeaaDaS9VaT9NcS1DPffdQh/9rUH8dADZ3DPmSMIiwwh82yHQ8S1CPWoicEwEUca0S4BYRFmqPFeLEz8Gf6x8eeDM/ubPzZ9RssYRfubX0vZrsNzTRyGv/vAx7dB7B4EcrwewZnpCzCEk/XrWPaBJQvIzpGFIyg0Vo+AkP9PoMVjGPpJto/XJZAzQRiCkOeee07COY0hNAVUAkbemzaUAUFzgLKtVkiewI9qqsw7ZOkKKpXyXgSFPM7UUW3u8jmobvqXf/mXEkrKOoZkzXgdhp3yugZAq+vAJLvK+vvTBE23GxD6IaN3AOFneGG407Qxc7X8n2nswbjhKiWURgyhUxllyOjfsDC9MIQDtJeOgCGjzPeSshPOILAF1mcIRXRD2BBlCGXBcK3SdEI1lq28w1aAUG2QUciHv6BXDedJ40AXhe2rjNoGwLZVf/x2bNp4ggD9goAQaNdCNIscdZZs6K6gv7GM7vp1pN2bKAZrEjrarOUKCMMC7WCAU8cP4Z57z+LpZ57F6XseQFKbwU9ffQff/qef4YOPLmN1bQ17FltoRimQd7BvNsahPfM4dfYsgkYLF68v47fvfoi3PrwgCqNBfQ5Z0EKnl2N1fYhmaw6N1qzUI2QbpT4hgRPBXZ1sGWscxhj2Uwx6CfKEoa4xZggia0BKsMt8u1w/cZiDVSKy3gqirIOT++fw5UfP4d996znsm59F2u3h7//uO3j+Bz/Eq7/6JfYe3I8vPPIwvvrHf4wjJ87iJ794Gy+98jv87Fe/w5DhhiwEyzxCMjvJALNhjvkoRzvoSg7hYO0qzpw6hocffRgPPfVlzB0+hh//8h1878VX8J3nX0I0cxCt+UOa/1PkAnjlFUqIUCzsJ4eChI2mmWOtmS+k9cHGoJPG+E3MXtLx4fJmHYPBwvalTuZYeCHDDRXikD+bVFdt2hzdyni3c6rnjgHC6jNNCCWsAlId0/rsY3OrOhEqxIHWcR+BOavzpt2vBxtjaYyf/CsGswr68J2Zyqt7bfLuVATIcbhmF3P8MteUY3eujcbSPGYP7EV9YRbRbAuDnGPbMcVcqqiiK9dw4kGu/VoPUQGOPLWJytjv8r0yN7IOOUDkd8fYKuEAnCrYUtl2dOSm8hRVcFkKOzlA6AHMzetQ2Rp5VxzDk9aqLY0vr77iTvZP7UcNp9Z13UV7GCPud4gLKbY/+exhCfiNZXSPVLKmpsK5wxxCBYQOmJeqt17ZCckZdE4LN9Y5DsgQmifD3rOs91ZHUQo8UDBGaxIy/DvvJ1i7cA3d68sYrq6hGCQIshz1KJZcPrKEBGyi9mv7IPtNrzQGCCW01FMFlndXmWesQ881JG5wJBPE9VEw95s1FFFDMwoxU48x7Kwgo9hXM8SD9x/Hv/mTx3Hu7qM4dngJtTxFLU0RpjmiIEIUxgII6UQLCDRDhlynAgjDPwBAOHkNG3c0+KzfJPCor0nLYhljZ4DH7Bc7z3IFfeVRhnsSFBJEEowRzDGEk2IxDDfk7wRcBH4Mu2T+H3P9CMgo9ELGj0IvrIdIEEkgyOszF5DXZegmAeG///f/XpRCyeDxnjyGYYyW68jz+KzMYbRnMvaU/1reIcNGeR9e30pkUIyGQJXt4u/8eeqpp/AXf/EXkuvI0FHeh4CQx5nCamnfeSHhPiDUJXM8H3cn683HOfYOIPT2n2IrNPBxevnOuZ/xHviYDCEBYQq89Mpv8R/KkFEFhFp2QgGhhBk6r69tnCYqQ+PPGEKZlBWxCcNa5tnyQz7MO+cLt/geuiogFG9zxdM88o6zjTTWRwtSlY3xgZ0YhZ7Bv5XhvemeYKiaGp2tWoAWcjSKFIP1G+isXsHy9fMYrl0FessIKC4T5piJahI22q6leOD+e/DFxx7B089+DSfuug/rgxAv/vJtfPuffoGLV65jvdPBnoUmmjHrWHUR9FYRDDekxEI/y7HaGwBxE9HMHOb3HkG9vQf9LMa1mxu4ePkmilodUb2F2aVFhA3W5csxYDgMqxKHsdTqi8IGkmGOYS9DPqCRwRyTGSkHETYC9PvMc+gjy1M0GyEW5hpo1RLM1XMc2zOLR8+dwp9+5WHMN1sYbvTwT//4PSnG+/qbr2NhzyLufeAc/ugrX8fB43fhldffw6tvvo/XfvMBelSPlGLyNJNSKckx36hhLg4wXLsC9NfQDBI8+sVH8PVv/AnmDh7F8iDH//vdH+Gl136L331wAfHcQbQWDiBuNMXE76dD9Hp99Cj2QAMtrmsOBEOsCuYTpsgyZaaqIio2wSfJrsv4cGyWji2Obw8QloY+zUoNTKRYD8cgGVf6+H0jZtIyPc2Q94+tjmN/UTIHjLhCKiyT79TYvJCpE2cTIPSYxkmAUZRJyXb47IorQG9tKQvPO/ZNitGz/AfrZDowqIXoHW8mhrOD5U6pV4wLEiUBpFj9kP3aihHOzaB9gLmEC2guzWs9wjzDIBlqjpawMgKdRqIyBtxNRVVAgalSjsAhnAqtIcKS1StfYhnoV3an5iBvBmn+e5303ulw2aTyWnlJm8+jU2N7oZVj57rSHDvdzKSPytxwB1o8g88Pm5X3J/NN+6i8v4mPuXq19p7L8eqYPQFuO2wgwSDDbuWaMu2s5ISs7qPC9LrY63gQNlDDl+09l0rMLsRVcgxZfoJ1W/kJIwTDDL0ry9i4voyNGzdR9PoIJPoglrqFrPMXuLlR5iJT7EkAvJYr0L3TchVHQKZcW7znl0L3zA1rsvzBEMOkK+sK3z7vxcD4mOx5dwVF0sWBvXN4/KGz+LfffBKnj+/FvsUWipRpCxniPACVVWtBVALCsBlKKGoC5rp/9gFhuU6PrU8VZ5Zvo3iOZYtC8sGKOab9dBUb6yZAw3sae2iMIBkzAj7aKabqyd8J0AjCCOqsjiHtGgJFqokSjBHsERRyn2RoKRk8gjILKSX4Iov4zDPP4K//+q8lv4/gjN+z7QSf5sRmG/m7AUJJlDMDAAAgAElEQVSrhci/88fUUNlWfuz/CfL4/7wXWUoCWF6b93ryySdLIMtrmzorf/cVsH0BHnsvxpaazcY+sb/tcFrv6vDdAEIbD2RDCXr9HMJpDCHPKSPFdtXST/6kOzmEn3wff0bv8PEAoRSmT4EXf/lb/M1/cQzh9QHaiwoIE/FIjwrTlwamSbULG6CKbaUBtMlgcF5l93cDhAbILDFcDEAXDlFV9qzmA04ytgxcCjM0FpozenW2sNm99Z76/aRzqh4xayPbyfLqNEIISVpBhnZA4YGb6K5fxY1rH6K3egV59wZYQrsWpKgjQ51sWz7EE499EV977qt45mvP4cjJu3Hp5gA//vlv8N++9zNcu7mGbr+Hhdk6oqCPtL+Mjavn0b15WYzBhKICaYpas43G/JLk6B0+fjcOn7wHxIlXrq/h9+cv48bymhTx5idq1KWI95CgUKpos6ZSC7WijiCPUAzJ4ITCElJkgPFPA+bfZamEjc7Pt7B/7wJm6wXm4gKLTeDMoUU8cv8pRGmCzvIyXn31NfzmN2/iw/PvY2HvIs7cfTee+KOv4vCJu/G7dy/htTffxy9efxsr3Z6A2tbsjFxvAR20ahkapJB6a5iNAxw/dABf/OLD+KOnv4Tz1/t4/e2L+I/f/j7eu3QTadxGFs8gr7cRxw0BAGQI+8NEjJ1aGMmHm7IYWhaXKEBEc+aMsSjtfGN7PIu03GCcJPzIaDNg6Id3WpaaMkwyZWiCObERH5hVjfztAEJ/8fGPLxk5J4si9zGGywyiCalwzhQdA4NVp4fNkU3tI7PhAGEVFBrLIQDQA4NUYWShbQGEDgiK3qsT3pCwP3P0uKLxMif5IWNNUOhqEqLdQLxnXvIIZ/YtSS40vxsMh1JTTphGwy5mL7pcs3EWbwIg5B2dZ2DsPU0KH3WsngDCCms36Z1uBuuj/M1Jm8skEKkwl2zkyBCu3st3bJW/i/JnhYK61Y5WMqjVcFHf4aYX0XQ5V5NT1Gsdy2qsnbuXH0Y8Bsbc99Vw7ls3UcV5BCh5AK9UkHViRm7Cl+HNIgjq0gS0bFIZ6a3sshuDdHQyBzBmjjvFZVa66NxYwcrVa0jXO0B/gHpUF0BYJytI5tyFg5ojiWttUNNadfo+TJhHQ0L1/bmPzVUpEajtYsholvcxTHpSBojqzwxVzbk+sxRQnzUGU9x79oQUpP/X33gERw/MY74VIk8GkttYl1qJFA+rqcp0kSFux8gJCPPhHwQgtLFsIGOrddNfb80uoMFPUGT6BQZcrLyChYL6wIK/27WMJTOQZGGcus/o3LI6iGbT8FxT7SQQI9gjy0cmkawdPwYYmYdI4Mjrfv7zn8c3v/lNEZhhzUBeg9ey4vDVsFZbq/0ajdYmY0Pt2f3/Jxg09pFAlaqaPI4/Bj7tmvybPZffL9V94l8SIGT4LsNn/ZDRO4DwVqvyne//GXtg54CQ+5WpjCZBsAUgnENCEQ7a1Eq82R7ujGxl62yTN6ZBJLRFCcxZ4s4o9hcRW9wNoNl3tliZ164K0iYbSQokeY04VlUw/zz/HDVaxkNM9KnohdVSDcqAqJXjL4AGBstrCyAsJH+QgGamlkudvn7nOm5c/z26K5eQbFyV+lBBPkCN3lp+kgGe+cqX8Wd//k0889w3BNC9f3EVz7/4a3z7ez/DylpX6unNNAPkyRp6G1dx48O3sHLpvLBfUhicXEjcQDgzi2Nn7sG5Bx/H01/7Jhozi1hZH+CFF17GG799Bx0WRm7W0Z6fE1ZumOXoDobIixriqIVGPItG1AbSkBY3ckaoFjQYBpJnQnDRaMZYXJzFwX2LmGvWpHh8PetiTyvEsb0LSDZWsHb9Ci5dvIArVy/h5vI1LO5dwskzp/DYU8/iyMl78MFHN/Ham+/ipVd+jesr6+gmKZb27cVSO8AiVhCmPRRJX8DyoT1LUnfx4Ye/gAcffgDP//QtfO8nv8bffe8nWB0AB07ejU5RQzcrEEV1AYRk/pKcHytMr3DEVBBF8VOwYSo5kWXwm2O0FQ86kRln4WqEmRoEDJEcGbwGCEdhhQrCTChCAacwhAy5tnnjsXeb08VKrmVE2FUERkps40Lf/JRB5inxmRQQqpfDDJmRmMnoHsb86bHuymUu00hJUp7Z7w85noBQc/YoVjQq7SAHmmmra4PkY+knpmIjHT4OEErIqFzDmuDq+DmmR3MICQgpwBIgJTCs5cjqITDfxsyBPVg4uF/yCLMwQD8ZIsmVc9R7uxwxB1bkMcscslE3j+qpjt6h68LRouc5jkaLPfvYhce6e40FHru+q4aelmPNV5zcFC+4iZvUyAftUX0QD0SPbUDy7keh+rL+iVL0BEA4BSOWY80UWL3wYh1PNr503tjckLW1dERoO8oQYBcSLODRgU03WHXqOfC2E9jKdZCAUAp/uOFtbGEJGOy6nlMgZbF5Mta2f5WsMgekxERLu8ntkefn+kE/WdzL0Ftew40rVzFcWUO+0RP2kGGlLD8huavc+4pMPix1o4BQha4UyBtwVqeJqBXbO9Xbyn8k+1AEbFkyZyCAsF6PFZxSWKazjo3lGwjSjoC/Jx97EM986fP4xtPnsH+xKQqjBI0CCJm3rRMWw5SVPQvELe4lZNdZQuOzzxD6NoO/j9u+bHNgko1gDKEpbfoMlwE6AjFzPFuJCV6TAInsH/9GkGTH81o8x4ChlDpqteQ4O8/P67MwU35voZgEZKYaav/yb6x7x1w+AjSGmFq+oIFaXott4bOSPVTbR8eYObH9Z7D2mJ1kx9h1zd7idaiYyr8TvJpCqwngWA7mdgCh3evTMo59IG9jYpKtV3WY8f+nMYQGCAnK7Zp3AOGn9Ubv3GcXPbAbQKj5fBmZFQRYY2H6XzJk9Af4zXtadmKWIaONOWHBrDZXQXDImmxlKz1p+5JZ0WuL2prLF7IJNI1m9/9ugND3/pWGbSUU1V/4q4DQP2fSBjF+rhUcd6E8ZgA75dTR5qNGkBUOVk9yjiDPQRu1wSLvxVDEZDorl9G5eQEb188j7y5LLmFQDBEXGZpFgUcffwhfee5pPPPHz+Hwqbvw0dUN/PjFN/Gdf3gZ3S7z+gbI0nUM+zfR711F58olDFeXMTPTRsSbIUN32Ec/TbDn8FF84bGn8O/+x/8Fx06fQdRq4r9950X86KVf472rK5KzNzM/L0IyOWtY9YdIUjJaNdTjFhr1Fst4SxgVRWZo0JDJUQOGNkwhRb7rYSBGRoNqqbUUrVou4DDtdTDorCHMu8iGG9jYWMW+vUs4dfIU/ujZ53D01D347XsX8IvXfoMf/+yXwuQRnc3NttGOUrSzZfTXb6K7towwH+LY4YP46jPP4L77z+HYyVN4/qe/xguv/A6vv3MBa4MA0cwS+rUIg1ooz8RC9MyrIsyjaSi1xQwcOaGIMNQ8V+b8jFeN86acH6/mQgvVucAkfi24PWKMNTvO8SAOfFltTf1XxE1cKOQoq8nYADPaLefCgTh+LcBVjVIdp2o9a1WMEeAqc7TkTbLMiFTeK/Gdy9wdXcNYUGH19bmLglmc7t4Gf0q2R4GhATsztAnpcuXHFaCQHZN1wUR3PLDl2Fh9I8q+lYStK3ihkML9GDiVP1h+aKJh62ENKZ0VrOsy2xRhmaUjBxDNtZA3QnTSAfpZImUqagHzUzk2TEV2RAFp/qO1Qo10TeEyIOAvwx5Qd20afTtaLzRM2P+x9+yPLx/q+HVcK8XeBVRpr4yBe4PbJaNkRKFd141Gx8qNjU2/YorlUFaQl7/mau+PRrifY+v1SDn+dVy64u+uFp+91bEdo5rrWooTjYh854HY5l7oiQB5Z8jrKJ/P9a/nCNS84FGkQBkELuPYgUvnyLBRTZa7ngKD9Q7Wby6jv7yG4doGakmOKGdQqGPF5dWPOlelg+i8CjWEju+C4etZBuYj86w4jBEyOoNqpKx7KPltQzASuSF19DL0BwPkVLFGjrlWHVl/Axs3LyPK+9i/2MI3/+Rr+MqTn8MjDxzCbDNCxL5NUwGEoQBMHePCXHIehqwpqqVdqKhK4Ptp/NjevJt7+WO0aiPY9ap/N9bOHMW6vY/eTzUayb73AYZdww8v9Z3OZiP4QNWe07++zxyaoinBFwGihXQSfBLcWQ4iwYpdg/8aQ2lMqbGFfomIKniu9rW109g8fm/PY0wpUy4sTNZKY0wD4tW141bvuHr8bsbCpGfSrWy0Dm4HEPK5Ca4tZJSsLRlcMrkEhMzjJCC0a1ko7CfxDLejH2T83skhvF1d+Yd2nZ0DQmXvcqS1EAPUsDYsFBD+7fN4871ruHh9iLmlw4gasxoyKoYcz9GQk+qCWp2EtrD4E9OPP5+2ONmi5IddVL05dq9Jf+caX60bVG2b///WDtUB8OqIWc6MYwjteceAqatzJqFzeSae3CisoR5ycx0gpbjMymUBhMPVK0jXbyBPuwhzKmoG+OKTD+Mr3/gyvvKNZ3HwxCl8cGkVP37hTXz3H15GNqyJ8ieZxs7GFWysX0C6vgZ0+1LwPo65maVI8kRqsO07chQPPfFH+B/+p/8Vp+6+B425Nv7rt1/C9370Gl597zI6SY6ZuXlEcQNBLUJ/QM9mhjRjCEoD9biJgAqcDG5lXkJGATqnuyikCZXzMgRZiohhr0EuuX9RkSBIB8LsFdkAi60C9doAg846Duzbi9MnT+Irz30dx07fjdff+j1eeuV1PP/Cz8QQY97NDMNZ0w2kKx+ht34DvY1VFGkfB/Yu4bHHHsWxE6exZ/9hvHX+Kj68soaVQQ3LnQzLG0P0wzqSmOxgKPmQQUj1UAcKXdjVCDw5AQfWiHRG3q1mub+RZFmBLHVsApkEE4zwjAp/bNj4F50RJ2lfZsh5+V/K4riyFo5NF7ZNqlz7wkgagqqR275gk6poCkNTOEBohr8TUNFcLqdo6MRaHObU/CoCQsFBBpEsTtABQcfqmDgMDW2CQQpRKHIlM8mPhhEILCiNcd2YFYDnKKS+wzhw0vYbOtXSFKMfzd+k6q0KWzE0eIiM/dOui7DMnqMHES+0gXaM9bSPXjYUUFgLGohq9RIQ6lUVBFrZi8JqDlr5STZvpClTGSJjiKryna6Pm388A9voSTvIvXdhz7z1pmpw+eud78TayhipOsr0yUeOAmvCVtcox/9YUPH4E24CkG4+aOmF0XvejhEva7/Lwt2poVUpy7jpNVSNQv6/zdcxVtGlAJQMY0V0iKO7UdSQ9frorq6jd3MV/ZV1FN0BgoR5eiRia1rz1MCxMJ/CYyKMdO2QMUi17YTuK1UhrYd1hKxnSzXSNEeWskD9QMZvvVFHmmmOGtfiMMjRbgTI+mvoLF/GvrkGzhw/gG998zk88dA9OHWkjQYdUVJDkSI0mZRhqTHX0lGzIsYlTL2SoaJmukNBn1utodO+vxVY2Oq6tzLwba/2AU81FNQ/xn73/y2n6OYwDl3P/NCM6krgleLyv5o0x/25zt994Ggg0eayXy7DAKH/HFUNhqpOg13f1hP/XAOFdo61y1hV2lR+UfudvPdJzvjtrD87uUf1ejsFhHw2gl8+J4GgfSyHkGVAGDJ6BxDu5q3cOedT7oFPAhAOMLt4GFFzFilrh8kmQuMzKgGh/5BVNs4MYlt0fO+WTVYLzeAxfuKxLUoW7uBvHv65k1jD0aI6+RVMW5xyCgy4GkyTPH1mQPiLKX8X+EG1Mgq1SEhhgXpYSAH3WtaT8gzJ+nV0b16Scg2D9ZtSxJ0b9LNf/wq+9Zd/hi8/+yUsHTqEN96/jOd/9Ct857s/R1RrinU06N7Eyo3zuHblHYTDIUIWsB10kWcDIEglT2/f4UM4fc+9eOjxp/CNP/tLLB04hGEQ4Hs/eAU/+ukbePmt81jrp2i1ZxHF9DSGGCasQ0UPNUFsXf5O4QOa7SkVOcVbHCCzOknM/2LpwFC08hASCCZ9IGVxZPKPmfx9vsnaWH30O+s4uG8vzpw6hWe//lUcO30Wv/rdR/jJz3+Ff/rRi8K2iQd0poXB6lVc/t3LyNMeQoYvddcQBRkWF+Yxv7QH80v7sHjoBOYOnMDMniO4stLDG2+9j27QQBK1JMysFtUR11sSBstyCMyRyYtA6hKy3ARzbiiQw/ITdda8rAC56sZd3fS5xxsg9MfHVkaEsnPKXhjLpsePC4JobT4P/Bkg9MLytH2aT6TKpQps/LkREJgR3FlYpCdhLyHcHFBkfp1BM2pFzUXIOTbKwz0yb+W+gYR8CqgisxKwLqAas5wFqrpqgLAqUaPCS8pyjvLzRn3uMWmCg8cBYRmG7kRRetkACa/TijFzYAmLR/Yjnm+jaMZYzwwQpogjercbjoN0cqVjIZrO+i9DfbWPJaxu2o9zklS/liDYYlRX1d7XWE+Mnevu4cISpxmLdp+q88sYga02mk2g0DkmJp1TXRd9dkHqlFZOmmQQ+3/zi7NX54gdN2kttnzUnW6gOwWEfr/6/gkbiaX6rI15dwIZtBYdZ4MEg7WOAsLlNSTrXaA/VJbQidCI44Q5ywR2BGeRhY7TIcH9QtlohpWHQeRqwro5LNtJgZiOD6rrplyv6cRjDhrD/GtIeqsYbNzAYP06Hrz/Ljz+8Dk8++VHcd9dR7CnLbASNQOCBdd0xoZwj8rL0FwrfMF+DwvNZ/w0fnYLCHmezZVJGgN2XWPhjDEzkRV7tkkOiqojZqs23sphcSsQVN1D/HaZrWGgz65leY6yBDuHvs0t/3rW7mmAkN9bDmV13ZnkSPLbthuBmFv1xe0cb9W1xcZLdQ2qrqdVQEiGkOIydwDh7Xw7d671KfXAxwOENOcZMvrCK7/F3/ztD/Dme9dx4Xp/W4CwCtaqwJAdwEXEauPw/31vlE1Uf6Gx73mOxeJXJ3D1Pv6iw8L0kxbsrRYmYwgngcGqUea/VHpqRUZfwmMZaknvbYE4yNAIM0RZT5RBu8tX0bl5GRvL1wQQxrUAX//T5/AX//bP8fkv3o/6zAxefuND/PDHv8I/ff9ltJvzEkKUDlexcv08rlx4G8GQanEp8nSAZiPCnj1zuOves7j73H04duoMjp+5ByfPnkMnKXDh6g38+MVX8cqv38WFlT4GeQ2NRkvKMZAhTAkGJWSK74f9HCuVVbBmIQ2HQLzcKcUHJKzJhYxGLNRMbzPrWvUcIEwQ0YsdFphvDBEVfQkf3bdnEadOHMczX/0ajp85izffvYif/vJN/OjFnwsg5U89CtFfvoIr77yGfNhh5UCkgw0ERSLPGBPQNVu4+3OP4J4vPIr7Hnwcw6CB9z66jDfev4J3Lt5EwlBOCjo0WC6D/CVDYgfyfM0mw2FZlzBGZ2MDw8EADdZWFC/9ZkXOqsFQegQzigU4tquSgzrJuLDrUE2TDNdo45bfxsanjmVpjYa6KOmmAEqm9ij2zcBZGSBYhgaSIaSgxQgQaq6cY/2Y7+dCT1U1ssxCk7YJLilZpFFumswHCx0cA4Sat6W8gg8GDU0aM2jt16vTGC3DCEtQPgKE2sRxQOiyrDRPsQZ00wGGNGqbEWb2LyogXJhB0Y6xkQ3QyxMpQRFFmutDo9zywfQ9GEB3UX1yU8e0SrNdQfFJq3c1KtQdIwGBEwGhPY89k/dsDiNPYwira5i/BvoG3a02mXLd24rgnDIXzHkw9kYmsCOb2upSBraaG5PavRNA6D+XH545rT+sLb7RWI3yHXtO9679v1FgphXFEiKa9QfoL68LIBwsryHrcK2ncJiWqeB5BHV0qjH6Imw0ZW1lpIWUm5CyNMoPKhRzifpOBlVY/IJrbyaqvFr+J0GjEaJWDNFZvYZa3sVMPcfTTzyMp596GF84dxJH9y+ghQyRA4Ch/UswKICKXKXma5b5v+Lw4eezHTJq79wAn+UBGvgxR7RFIxkgNIawCgymAUPbG3YDZiaBEn9MVsehb1/47akCumq6jW97+SDZB4T2exWA2vrh21/Va/h9yuN9e+xWa47//W76cCfXn9S3/lo5qb+r9qQfMmpiPwYIGTJKhrAaMsrr7gYg7/bZdnrenZDRnfbYv5jjbw8gLENGWYdwG4DQB2W+ce1PNv7dT2w271TVw+UvdnrdXIqIbwcQ+ou3htWxDuL4y93K8yXn58wTMwEZl+Rv4U+eMqq/ociCYLr1Agoz5Nz8WQg4KDATB2iFORpBit7qDXRWrmHl2mVRfZttNvH1P/0a/vzf/CmOnT2AQZHhxZ+/jZ+8+Gv85IXXsTi/B+1mC0HRw+rNC7h8/m3k/b6GbMY1HDywF/fecxe++PijeOSxR7Gwbz/i9hy6wwBvvX8Rr77xNn7xy9fx7u8vAc1F1ESNsy7Km2QCBQBLyBrri4VOFl3zKNlXYciclkiLussz5SJQGIf0JLOIcYoi6SFgaJ7UKAyo64E5AsK8h8EGayjO4fixQ/jKM8/hxJl78NaHl/HLN36HF3/xGvp9zZfIkwS9lWtYvfg2EqmltSECPGEtRb1Of3YhjN8jT3wJT3zla3juz/4Ci/uPYnmjj//43ZfwnR+9IvmQhLD15gzCuAnUYnS6fWEhm40GGo2m/MtEeQJCglArkO1vxtOMBb5nEsAGCKtjwN9wxrzMQYAkVVGJ8WP89CIL59SWjAChmJMSXekzZgYINV9vpHAqnlAXrmk1AU08xUJG1QjVH15XVTgdy+jlDmoEp193zpF7JYAhw1CI0MtIGVFBIdk1i7IqWcFRdqDL8ByVjXGt8YISq6iFjF1NDFURtgoKyRMcBBmKhgcIF2dQzNTRKRKpDcp6m1Gs64cYiS6PVEGphvXJ/HUsrPSzOHV4j2gs/2u0kmwOdx2NHw0bH/1sESrqZ2A7QF91RI2No8o+JTnWNoG98LVbOcFK5nhKGNyk7dDjbqeHyU2qfzkBEFbn16T7Wb3ASUbk1L+5sVqdy5MMxbE+qrB/2zEHyM43o1jDzrMcyVpHQka715aRrG4g71AUK0BDys1w7BZaA7XeRNSc0bA752AT9VCXyCtsomMFtZ+0XE1BhVDuJ5KLTHade0wPCUNFV69gYSbEqWP78PVnn8IzX3oExw7NYaEZIhwMQSDINZt7ESNZyhxeyR90DiDmWoujJZCi9IGLktlOX/xzHGNAxkIZaTeYLWEhjbp/heWH7fQBobV70nzx/7YVkLnVNXgdH7BNulb1XtNslGo7/bXBB8D2d7uORWDJ3uDlzvpts+8M3PilOSSliBFJ7kPnmu/Y3+779yPBqudMegfbve7E9cqz2Ww/3S0gPH/+vDCEBggPHDhQ1n/kWDOnxMdp7yd57h1A+En27mf62jsHhLKIMochjDAMalgXUZnfiajMGx4gDBsMGXUygQxBcyGjVQ/LVpPTX6h43iTPlz+5/IW0et1p9/UXU1XBGpWSGF1vXBVvZBdR3IELuOZ3VCe6315rTwlgmZNRI8vGkFPNCynSREJCCZAaNaBVK5AOOki66+iurUh45dzMDB597CF88alH0VpoYK3Xw+tvvo83fvM+3vztB1icW8JMuy3AqLdxA8s3LiDtdEW2//jJo7jv3rN4+OHP4cyZYzh0dD9urg1w+foaPvjoKt7/6AreP38FV66vYLUzRNBYQBA1NNSQ+XYSsqjmgbOyyywvI0D4PBREUUNa4iVB+dGgSAUQ8lOn0AzDR4WTo9GRoRX2UEs30KeozNI8Tp04ime++nWcPH0vfvv+BfziVyoqM0zoJScLGWC4voy1S++ht3IVg/VlIBgijgvMzjUQMk41CPDIE0/h8aefxtf+1Z9gz8HD2Ojl+L/+y0/wn//hF1jf6CGh2mjcRNyk4E4Lg0EqOTcETWRFCYazJJX342i3ytDyZTIcTPEUHIVkqqSIVY326qbLq0hYLum3Ur3T5Pn1HjpujTVzbB6tcFceYBIg1By9EeAocwgdz2Cy/SNFTa9IsC8qU8IwDxRarQaXsCjPOLK0S5EbEZkqm6COhDJ30AWIitpiJURT1F29Ytyup8uW6N18loJ5UDUELERYU7XRTjKQIvVFM0R7/xLmj+5HfXEGmG2ghxR9ZBg6I5pj2AChGD8mg2NlKYQVGYnJ8IiMqrCTQuekI+yZxoePrGuSp+n/bAa3m9ZJr6xDKWzjl++Z0A5zmG02Sk2YZvJmVeZNegYij/SNsqrxVK6rfJdT8qYmBRlKG114sr1j1cGZEpJoDLklyk5gLKuOxrGeZgL3Fox/9Tnl/+11TmiSn9ZaDn/XVxHr/wWhlHEoKPy10UPv+gr6N1cFFLJWYcj1iOUqXBAmV8osaKiTR4uGyBTXUhfqsNAoUosmoPhMiIiODQI6rsXFEFk2QGflCtLBKtrtAGfPHMZjD92Hhx64G/fffRJ7F1uYiYBwOBARGXaLAkKGporXQ5ytyk9K+I7m5nLMmdzvp2Tr7BQMmO2gzXYOHbbfOWytNAL/3xhCY3C2CwinPfpWbZ0E2EZL5iikYDsA057FnqEaOWXXsOe3Z96KPfTXCduzfCDtf1+1faxOI//1xXR2MkS2eu6djoFb3deu568V2wGEPJ6iMnxGE5QhIKTKKgHhqVOncAcQ3qr373z/GemBjw8IN9LAqYw+jzfevYqPrvYxs3hIRGUo0i95ULVxQDhtg656u/1Frio2w2N9uWPfe+WziLqhj4M8v/NHXjBez7KjRqF4pgo6Dg7VIrAwNRq1tpH4IFY88gR6Y6F/eqyIUnDTpcy0M4LyJEVBJo/CKwHQ5OaVD1FkQ6SDvmzM7WYDp+46gVNnT4lxu7qxgd9fuIKLl67j0pWbmJ+dR7vVQkQwyZDTzjKSTkdU7M6duxefe+A+fP4L57C40EQtzPDO+xfx9nsf4a33fo8rN9awvDEAwgaKsIG81nYmiJpBAgwpQS4hoprXIv1TKg86pcAwlzAiKbScJfpJB+JtjoMcrZiGEQQUins7T9EKu0Cyjs7KTQWEx4/i63/8pzh99j5RGeB2UYcAACAASURBVP3pL9/A91/4BYZJIWFULcpmD7roXb+IzvJVdNeuo1YbotUKsW/fPGZmmmi2G3jgoYfxhUcfxSNPPorm3AKW13r4m//2Mr79g19jvdMVgCl1FZszwhQyf5CAUBRTKZZA44pS7TXmSG4uBu6/2zFD0xnnCghHoZ/TDOmqkU7RnlJbw4RLxkCFYwhdIXtpB73LzsDVkDY/zNApOToA5hvBEnRGMCOHj0pBCO53RpOCNL2iicTQSDQ1S2FoTARnDJgog1YK3ThWYWT4OK6wtH9ssvoxliw5UZqiXjercac/plRa9qQAwlqmz0VA2E16wqgrIFzEHENGl2YRzDTQD1IMghzCGYdkOTVsT57f2MDy+bUUhpPDcWwsK6/wXhNhjkeVji/9Wm+uEk9aFZGZAO5KQRPPg18dW5M2mep4nQTqqudpSZ3RXlE1lHwHh29YbceQrd7LFKbL0euVLrG/jfVWSSuXk6Rcb0djzCt07/5o636wDUC4qV83+4DkqmND2Hswm4ocGQSEjTBClOQIeomEjPLD8NG8O5AcwyjXPGzmK2d5hCRjqLo6wYS5k1VZQZp8nF+o1K1leGoQCCAscjI1PSTJBvprVxEHA5w8cwiPPHQvnn7yIRw7tBcHl+Yx047RrBUIWSKBIam8X8DQVP3wPuoYGAFCjR+nt4W+qSmAfdIg/Jh/2w0YKMW6PBEmWwNHe7s6OXyQ5O/fO2n2dubVpPlaBSb+GJ50fzvet3mqqTbVWoA8x+8Pa8cku8yf62bjVMNseb71md/+ap/vpP/s3Uw7ZzdjYKv7325ASJVXHxCafXqHIdzpKLhz/KfYA7sDhCIYEsVIglDqEL7gMYTnr/Ywu3gIYWNGRGVKRQkyhFLbbVzQYgTIrDjxqJAxv7PFrGqQmEeqyrbYOdPCDaYtJHodTx3TAT4R1fBrczn2YmTDqTffb48tZv7CaYuuLZy5A4T05prHuSB4lKrHqdRcY4+Zh5bcAzd35oLML81hYWleSkd0BgP0qCo6SNEfZGg1m2hQ6IWGb54gz1icvo+4Bpw+eQLHjx7GwUP7kQ57WFtbxofnL+DCpau4vryGlGqTjVnMLuxB3JxFd5BjyBITkiim74UASUGhlVQw0Q0NFeRzpUjEky1GPJ9FwkOHqNdUOKfJsFIaGsyJYQgpn6mVoUjWcPPyRSzOzeDUsaP4s2/9a9x77gv43QeX8ZNfvI6///4L6A9prNQxNzeLBq0jgsKNm+huLKNeS7Aw38DJ4wdx6PB+HDi0H8dOncbBY8cwt7SEm2sbePu9D/Hiq+fx2m+vYJCmGCb6jGHURNRoIY6bAnCpyifjPMtFQpo1Kq0OlT9BJwHCMYPZC930/14dh2ObsYQNeQUuxhgmNTv1eCf4YuGbBCRuPG0ChGJAugIAFSUNA3gaMupAvXFaNtBNZt8J1AhpIwapKlCWIXvu/LHn8+saWrHvshNduwTQOtDp2ucDChG1qDBpvsjOZoZQ86uinHXcdFxuDHsSFprXa2ixLubhfagvzQAeIGSRelH31yocCsEdMJb+kxBbLWTOmUsmh4Y7jxsUlPGY8ONA+ySWcBNvuBUY9L7TfMbRz7R1rQrKJhmqW3nCeYdJgHASKLTW+EbqjkGh1SGcAARLltAD0CU2MwdMBVz7xn7VuJY1fwIgnNTmWxqgVu3D3cSfYtZG/issYS1EPQ8QMYSm20e61sVgZQPJegfJRhfFMJVivyIBVbCkT0NC65k/LvsBc/vy1IV1qlORY4GOJwnTyzLMRJGsuxvrK+j3VzEcrrPaCo4cXMATj38ejz1yHx598B60YqqUBmjWWWglRzSgMoDiPPlwPli5CbKRWqlzFK5AJ6HLXfy0DJdbvosJDZk0DvzDps2BSWNhqzFdOhqmseJbqIxuBfgm7Tm+TeErefqA0LeH+Hu1RvOkvvSfr7pnGbDhMQb4JvWjte2TGhO7GQO3GxDaPszSHuzX999/XwRlPvroI2EIjx8/jpMnTwpDeAcQflIj4c51b2MP7AIQMlyU+QwGCDMLGX0ev37nKqqAUBlCGqKRhFb6YGlk2I4bNgby/EVnEss2zZu2mSEcmU6TDCK9+yiHyV8Q/Y1kkgdNC0M5mX0XjuI/o79o2nPxX1ZjE4+uL74hRnbhQKEa2xYixNwlgsHhsIO4EaPerKM3HEixeKudx1zGZr0ujBZzEunVJWYi4KJBvTQ/h5l2E416hEG3g87GGta7XXQpcjDMhBUMm7Oot2Ylp07tEq25pT3E3JXIJUSPauwp0NCQ2ZyFkGtMnGMNK4aJJlJqQspNBBkipKilQ2ENi2QoDCFDYRdmmGPYw9qNq9i3uIAzJ0/gX33zWzh73+fw5nuX8OOfv46/f/4lAYQI65iZmUWDuQlBgaTfwXCwgUYtxeJ8EydPHMLhw/uw/8A+tOfmEDUa6KU5Ll25hnfe+xC/v9LHlZUMQRSD3UdAndHDXYvQbM0g5Nhm0WApHjxEu90ScZnhkADbmzPyot3YtdBO3QlL6Xgd8Dr+fOfFJEA4GmuanykWmV7AzRsvRNQMZxtHFlRWoxtByzeY7aHj1upUWFU4/k3bNYrgHBl6Ajedca1YzTkFpA6hFY3X67qa1Y4kcB3hFTJXh4KiKwWOKp+vP47588JEVa3T6jQag6gFxMd/PIZwE5CiIH8NIZ0cJDGYQ8jam0hREBDuXVBAuDiDYJYMYSaCMwnvUdM1q2RL/bweAmMCQpYJYA24gIBQIwv6yEWOf/TjQwEDvOMQUAMBx0Ndx6imcub5ojlcb5jfYzVSbHa6Ph4bM9Yafd+SA1suh1ZD0YtLLg/3its7p1il88sxPenvOmq9vnBNnXZsOc7dKdPWaTOsqtfZyrCtGvDl/1dyCKXNW+RJbmWEVtVKqyPVlgGuDFzT60UN9SJAzJI0gxRZp4/hegeDtQ0MNrpI+wPGjQN0aBR1YQdZ3IdAMEgT1LIhYhYUZ7miWEtVEAjSkcVPO2RuXybrIjBAHKY4c/Ig7r37OB575AHcf/dxnDq2HzHHOkN0RfArQ5wxZ1B1wggGdQ3x6wKX0k5WF2dMCXnr93t7vt0tGPCd0ZPsCb91twKQ1SfZyvGynbHqj73pNoq3snhRR9x3q4DQ11CofmeCOlu9jUmOTlllKirbVVvJrjkJYN+et69X2e0YmNaGqi1pwH7SM/vvisf5gJDCMhcuXJA6kD4gtHPuMIS3cxTcudZt7oGPDwg7mWMI//Z5/PrtLQChFc51Ref9xXmrcCQfhPmAquqF9hewaYuzb5BXFy71pG0OLbplhzsGyG+bTf5JYa52XFJoGBY/VlqA6pwEfgaEVZRFDXAu8Fk2xGCw7pQ9akjIKCJAXGfNNDWOCVx4/KDPKpGB1OwLuekXGZJBD4NeF4N+B/lwIMBzbnEBzfas5ArmQYQ0qGEg+Ws1ya2jZWDvR4wZYQjVorQCzaJ2SGOzFiGIAhQsOD9gCOgAcZCiHQGzcSiF48GwvY0VDLsbSPo9Aar0fC/OhWhEGdJ+B0cP7Me9d53BV5/7Exw/cx9+9dZ5/PjlN/CPP3kZvZRsT13LQsT81IVRRTZEPcqwONfE0SP7sHfPAhYWZ9Ht9rC60cGV68u4dOUqLly6giycR9BYxOzsglBBnf4A3f4QgyTDzNyciMnwmQkGWXKi1aSHPkSajsCxjYtJG2d1M/Q3F8vtmLSxjsY6EMYEMiIZKj86X1yIZslSq6FWHsN3RfZW4Wj5nuQ8lwNkwMyKoct4NOCnldg19LS8p2K5MkSRbLgDhKxeKG1jTTKGZRpLIqGrHn9lgFAcC7wHP8pwqnmpoNCeTwHheIkNulA2A0IFjs5EGFMZFYGoooaQNUKdCGM36WNAyFavob1vAfOH9qGxNIsaGUKWLUEOMoRaCtyp50h4N8trFKLYWGQ0oJUhJDtIQBg5MZlekXqA0ICf+3cTS+hAPjkfoSOrP+PhvmPPKcBOAeE0g8w3Wuz36vq3ldE2xhKMBx+PFW+uzoPyvk6ky17PVkDLv0aphlthUm5lAE5zDlb7Yay9txCVGesDvz1joHryDlFVIWU/5HTwcDKlLLVTQ52hnWGMBh0XaSElKHqr69hYXkFvbR1Ztw9OrFpRd6xghmLYB4Z9Kd3TrAVoRiEadSo9Q9arbreLXreLuMgE7NXjQKIm9i218eTjn8ejD9+P+86ewP6lOQndb1DsK8jR2+ihSFM0ZX13iroyF3Q2jErV2CzU+cmV36US3nKrvF0H3GosTLqPby9MCh+1yB175+Wet01Gbzvj22/XpGfw77kdQGX7Co/1neD8/yogNHuL31XzBrfzXm5lh1XBtt/+nfaNtWer97ybMbDVc+4WEPKaBITsUzKEBIQXL14cA4T79+8v9/A7gHA7o+3OMf9MPbA7QCi5VFEdSS1EJzeG8IfCEP7+ShczCwchojJ8Km4uYmcyi42FrEchoz5gmg7iRvl/ZtCYh0tB3Ci/xRa77Ux8aVrF2zUNEE5afEYLiO+5H7/zJC+jnZc6xT8DhAb6tKwB2cpcctkszI9hb1L1Pe+qGS01Ho3RoYeQuSIsudAQ0Dbo9cUgbsRNhDHZuxwpwyATAsFEPvQMt2dnEdcbSCQVhQxfiIwFlJlL56oX8DkkrNAxXyYXImI4FLBzfSk5hkwOrAPZQGsNNoIhmkGGGdbFGnSQ9lgQ+bqIxyS9rorKSDjUEK16gfl2A/edPYNHHvwC/ugrX8XBo6fx0mvv4PsvvY7v/vgVJEFDxlZ7ZhZFGKOXUME0QDOmuMEAARKpRUhVU/49zVmcvEA/yQX0dSjxXp9F1GSe4ZzkI/aHCbqDIfpJIuUmqIrGh8oyMrIDxK7cRJGNWOStjI5JY8sfQ1XDfNKGKaFsMj4tn1VM21KJUw3d0rzVDUe4VqrBKoM3ikXW0gZS3kCYOqqXurnpG/sCBC1k1IFCv9i6yz+UCoLMUXLMlgBCrVaooNDlCZbPbIBQGHCtPyhgUEpJEAxaVTPHRJYgr8xWLEuPj/e7/z58IRZXnoP9IxUuFKD2kz4SAYQhZgwQLiogZP4gaxSmNIKFxTR5fW2hPJ+H7QwQRgilH3g8wSaZ/1FoqAcKJwJC3isEgnjCcCrRtfvOB7/Gn25v/fZBUXUcTlsr/TEpDoCKCp9d0zcU/ftoVKGEhmz6mWYgioFrLGZlfd7KAPQdLjs2Pn0m23eubMEUynhyz2XR3OVjegXpS8PWmPHQqfuShXMOBeYTUlmUQjMYJEh7Ay1cv76BQbeLbGOAvDOU/OswzxBQPZSAcNBDXDDqokBDitZr7i33AO4Fs80YC3NN7N+7gCOH9uD4kX343P2ncfbMEexdnJFQUSo+t+qx1FrtbHRQpBlaEevKsuWqCGzOEStDY1nE7AAVF2M0g2Or/5msmFvd1h871TBHW4v9Ndnft3cDPLZ7fvXa2wGEE/cKBwj9fpj2zNOed6s+rM5x3w7zgZRv290OQLhdO+5W73873+8WEPI82gtVQDg/Py8M4YkTJ3AHEG7nDdw55jPQA9szKPzFRdSjBBDGSGrRCBD+7Q+FIRwBQsshvDUgHDMkKr0yWlisLIQae+YRkxIETp7fkp53bBQ441oFZLQB447BqgrfSEFRDq/kPE27v7/oEKhIbSkBW1o0vFTqcroaojLp8jWUAcxQC/pyHsNDw0g9UyyTMGQ43KCLdqstZR/6nb6E6TbqbYQxlT8LZMOBq3fI/Z51qnLJOSQTRUAkVQTDyNXkC9CjceE6hADAKss5+sg0RVzamYogFGQI6xDZ8zAbCiBsFAP5pJ0VDNduYuPmVfTXV5D2ukZIoci7aNWB/UvzeOhz5/DU44/h6Wefw4Fjp/Hjl9/BP77wGr79/C+Q1FqIWguYnV9AHjaw3M/FQz7TiJANOxj019HhtQlIGZIqrGVd2M6gFosRw3BY5gs2W20ppzHMMwGFgyRFSPDHnBxx5qcCCkU7QUojKPs2/ccfJ6PfqyxO1RDwN0+7diGlGaoAcCxrbIwdkxwiAYQqdSJFwZ1BR1TE/FOtd+nAlwsHE5+Cyy00B4Pe2QFDV2akdEzI1fVDdkyhCdkzBYUWPmolLOTZJO/OPZmreWiAUMEghX0YtubjBwVAZS3BEnKOen9TIfpKHUIRPaJUP1m+MMAgGYAcHuoh2nsXsHCIIaMEhHUBc2nAkE8mejFcl5JHfCYwyFT+1dVSQWpIpVt+nEIrv6HIkwDCMfZTFggHfn2A6IBjwEBAHxBuzQyWIENa5LHDWwGYKQN2mrFbdWTRSWWRC/6lfANw4hq+qa5rdTxPCqzUHi6f03JSp8w7FfzZ5Vaqnqzy5KrhO+2qVNf0AeGIPbe5NM7nSvvoYOJ5LgeVw0TyxCkyU3NCM2Tf0xzDbg99fjpdJCvryG6ugqLJXL2iLEGYDFBjdEU6RC1nSH4hTquY9Xfl3xBLi20c2LeAY0cO4NTxgzh9/ACOHdmLfXtmqVsq4fxFkqDBUhi1CH2ykXmh+ecyZS2pgXVDbVO08c8oFs1z1s1Si9b/IfxMA1Rj4+1jPkh1/mwFKqtO6Wo7qudOGqM8Zqc2z3ackv6c9q+/Fai046a1+2N27fi6cLsuNhZN4yI3KiU3yn25TKPQ43xA+N5770kO4aVLl4QhJBjkZ9++fXKs2axVRdbb+Bi35VJ3yk7clm78Q7zIpwgITSLFm1DVhdP39Pq96RvMthj5ssacaAYGWe/G1D2rb2TSojn6m4apVQ3+iXZWFRNI2Oi4WM40T7wehxIMau3DUYhfGaon96D3NUKNAEXUSOn9XUeapFLNodWaRRTVkeUpBhTM6HcwNzOLOKqjt8GQ0QiNxiyKIEVWJFK7jyGa9CiD4aZ5inpcl3C4Tq8vDFNNag7GEt7UZzF7V0KBeVLCV2kDndCM5pUZg8DnSJmLhVTUROvI0EAfUdJB0F/DYO06hqs30F+7KaU0JPyJbFUNiKIMYY1FkVPcd/YuPP7oo/g3/92/w72fexSvvnUR//DCr/CfvvsC1gZAFrYwO7+EsDWPfthSsZsgQzbsIUt6rgYXvfA0xMlSsA8bWjORwiuO+RQWjnmPzOmkd51A24VmGgSQcgci886admS5R3l9/thQu1IHhv2uhtWoXuA0Q2GSxzUjGLWC5S4Fz3Gxjtk2xsiAujKEqROsF+LD6AuCKYqp5AlEo96xWOrZd2DXUfnyet2zSH6buzfDOPVyCtEsf042OscjsA+VIQzASM2xOSDsIM9nKQjW61MQSDBIY1L62cFLbYCTtHc1ClnMXjnI0c8YIKzUXdSQUy1h4DT00R8OkBYpwJDRPQuYO7AX9YU2gnYdgyIVQJcWOepSgqQpdSz5oatEek0wspZfERVIhqRyRDhMkoLzpcoKGvCzEFn//9lCyoQYIKwsLGVe5Dg7qCNtOiCc5nDYaoeqro3+WGVO8jRAWDWUxt7PFN/J1uvweCttbZxYdkIUYPVnU4jmLbbj0jnn4++KsVc1gstnFZEim41+OPVIQ20MJDronoizwDnOXL1FJjFzDNWDUOoU8sOQ5DxhiP8AxXoHxcoa2nGEdlTDTA2oMzd72EfR66AY9CS3sNmIRWiLn4X5OezfN499e+ewZ2kWB/a0cXhvC404lKiJIE8Q5jljCZCxjE9aIA4VGBq4YIQK1x8WmuCYVt8P9yr9aLklx9AHjAWaKKf0B2EUTQM71T192sNMAnzVMb4dUFgFU9OuO2kfqQJL//5+iKh/Dx9ITgOU0/asac6TSWBxt4NgK5C7VX/u5n6+s162uW0AQntW2pz83URlCAh9hpCA0PrRbFW/LMhu2vtJnnMHEH6SvfuZvnbVwJrsavUnn9QgdKIyKVVGKSrzKusQ/hCvv31FRGXKkFFeTlKGaDHVNVSMeTimijgBbekkG4ksmFE9bggq+JoUN691cvQ7z3R0hu0o50YXm1F5CTGLWXx9TODBE0bwumZMLMHdRMInTXxBBD1ciCW95F6uVbkwpKw/qHUINaTWgnJMht4ZxASEBDI1FspmWGjHhcmy/k0LURiLNzfJKIDSF8YvqsUY9ln0g97iFgoWJSYgkJxEbv40CrTkAz3KbBONZRryZAgJQpk3NXSMj4SCuqwuBQgmEqKdImyUQyBJkWNIozooREimWQwQDtdRdFcwWL2GAWsGrt1A1lsHkr6CAXq/6zSwUiSDDk4eO4bPnXsAf/0//294/MtfxQdX1vD9n76O//B3z+Py6gCdNMTM/BJqrXkM45aKnxC8SjhsKqBXanVJm7R2InMFVcCD/c7+cONDaixqeCbfQMqC8BzjzEt08utSW1H6gAIPk8Pg+I5LtkKMRWcxitGqob827ismr2NJR+q6ArL4vgS8WXkThQEKlKTXFVy555P7M9dNzEtLBbSSCQ4QEgwVzMXTPpcPS59IOLDL7RvBRekrNRoCyZ1TcZgcURghZK4iAYsVqmaOlFeyQkGlA0cSCqiqmLU8RJAzJFeBKcemghsvNlVEmlzBeun3QPpC3vOIaiyBt/asx1iUgFL5S9YUZCmJTodKugmaMw0sHtqL/UcPSbgoVUc7aR+d4QCdQQ9hs42w0ULG8OlaKOUkmFur2b6hitWUPa/9YmGzrktKkOs0+Q0Na3/JXLeQX5GN8gN3vWXL0EoVEDpwaX1RIclGvgm38phzaYxTrG5M4xexsSxLuOQdjdri4zyNkDDtSWOM7NqjOVCCqfKXCauoAbxyXzCWXf8d3y7G2Ub7Uh/VOWa83+W2PoD0v3PN1uv7e4LfR95Tk+kzXSS3FpofwK02MjdKl41zQNHhxHBTqQ0ogLBAlibC2rNMTz2K0IzrwvRF7oFrnS5qq2tYmmli32wTR+ZnsBgHaBcpomEPNa6hWSbnshj2LEHh/ByWFtqYm22i2Yww06xhvsk5zDJAFPxKpNZgCQizAq16E2FIVlzZJq6P4ujhnibRBG4/slhzBwbl8f8AAeFWYMhnz6YBn3KEewxzFVRs1/Tzz5vmSDaQMunfWwFSH6SZ/VEFJDsFhNaOSWBap5YL299uJ1SO2woM2vV3eeltneYDQv9+frvsd4aM+iqjzCFcWFiQkFF+7gDCbXX5nYP++Xtg52Ee9LgLA1eLxFBaZ9kJAYTP440pKqM04oKCxXVDB5pooI4EMkYL1sgDKTyEM1ilIK6r6TdNtdMmrU5S34DSDd739un1fEZPmaSQ4TKlsqP3dpwxP7JlRmEF9jdpl2OYrC1jpTEcYND+K1AklBPnoqnhNkFNmRJHo5T5GVRmLUi3SF4fWSzHDFjIn6WaiQw9+3RkxEt+h1P/pD0nCpkuZFCUEkUIRgt3874mKi610cjySG4Tr+DQsIU7OZtLVVKdnKVL4UrzUMpXRASFZAjzIaJhB+GAtbauor98GYOVy0h7K0DaQ421ryhsEPMeKYa9Hvbu24cTJ0/if/8//k9845vfwkaa4ycvv4n/+z//I96/vIbrnQyN+SXk9RZ6haqdynO55+N4EhbHScoLD8WcTHq9GULoiosLq+xEQWTECK5UQDhkWLQ8Zw30AHLB53tQoDcO3szQrHpTS5tTq8Rvjmyr/s2zeDUEayS0Mh4+6sxOKeVCJ4tydtIuZ7iX4aJOTEZBsFQGFeeDGvlaP0prm3EKMFOJeZc0ApkXF4rDgA1PhupQ4IdOByqxDlPNmCPTynN9ERydD8xZ1A/hFJtG1c9aTvSvoatskwSbChth0E7BqZY3UejFsGjpXwGzGoLpcLy8OIWenCc2900cA2jENYkCXb55BXk+xL79Czhx+ihO330KaVwDA0lX+h1cX1vGlZs3kUQxinoLaLZQNNrI6m1QBkTCcTMyxazRxpnB+ZohzalSy9kTy3jRwuGqnksxpxLsylwLVYCHo12mO5nGSaIyW+8OAiq3oMV8YOTBs2os/La2IHUA8ZVUxr3zpNu4L9dx57TYykCeZPDZfXzkN27sTg85LZ1U3tysGqV2jEVh7NZolTlGUOgcj8JCa2J3GU7N8HkNqFaAJVEJMlkY6q85p/x7kiZl3p/Mj7AmeeD81Osx4l4P0eoaju6ZxemDi3jo1GGcWGxhX1xgPsrRDnLkA6o18/1EsofF9Rj1iAJgbt+TtZEqok5RlGugtJkhqxzLNQGhHJuMIRl3C1f6vBKiK89Wsv3bGk5/UAf5wLG6//vjx8apHX8rQHO7OmHSnrOda08Slqm2edIzbMXMTftut32x0/vf6rlvN6vI9tFWYGF62ggsTM+QUQJCMoQsOcFahHv37i0JCp6zG1GfWz3b7fz+DkN4O3vzD+pauwOEksNWCzF0dQiVIdSyEx9d6zuGcAaJA1Iqj66AUMO+fEPXQsvM2HDqgsISKLtoTKDVJLSFYtKGrp6dcYXCqlfNX0THPFwRmYspcU7uvdrxk/6tJqxXayXqfQkIgSCNKTvnQCDznMhIKSDU2odOOCZ3+RoSg8ccP2WoBL4JqHYsksewjHCFGsgCaGqheIhppPM8y9cS/Gtd7jzCoqbIm4TMJ5FqWC4PTM3usofEKB3hb35LozkrIgmCY12rZpEgSnqoDdYxXL0uLGGycQNIOohrGZqNCM1mjDBSRbxGo46jR47izF1n8Of/+pv4/MMP49pahp+8/Fv8x79/Hu9evCksYa05iyJuICWb6ThYEtHVoF8L4FMFTG2vOrvVg2/hj3ZezjIbLEwvCq4aJiULuCgEjq4+KeSD73ecmTbiZ+fzTFQkHUAyQGGG5UjYwbFLQle4l+herA5jZeZMYZQsmzBmzuOveYZSl0RGt7KEroOocOoUZilSkQwYbqpA0gDhgCDRAUkFhGTyzNGigI95qqIQ6moW1orQhd6qM8HkaEbuCBtQBgj12VSXxrH6MuY5Z5RZ18brf3S8unPyHOmwr2OsEWF95TriMMfxEwdx/wNn8fmH7xcBJIaLXl1dLLi9NgAAIABJREFUxaUb13Hh6hWsDhOsZ0Aa15FGTaRkoWsN5DXW9yQzyoxS7V/Gi7LGoUBVsp8EeCJsqhmdGqIr2ZVlcTfpGYZXSwkLAky/7MT2NpDC3dOcT9POqhpBuwFBpRryBIXCqkE6yUjerkFYBYTVtvvXqa6/5nDx2ZBJgLB63q6MRPFEOIrXyr+4hcZiEiz71YUG6OuR6ALHerr1SEXRRg5SiZYIQ+eEqiHqdVFfXcXpw3tw37H9eOyeozi9p439ETAXFmhzXKWJ88spqJMyRHJNpgUo8CMAFDknV0LGwKE4xOgUYqoFAgydo9QfT5vihjzHla6Rlm27vbHrj9md9v92x9L2W7L1kZOcGpPsjz9EQHirPtopIPv/GyC0dXESICRDSEB49OjREhCqbbrZqXar9/Bpf38HEH7aPf6Zud/ODVWZBNzEKMbhA8K//WHJEErIaN0BQmG9aAG5kFEvx8aw12ghUWNQcoPK5BAFPuaNMQPEX4AN8I0WamUaJ/1sMiScl1uTqZRlmfYzDQzyeAODVaWwqjdImRPWk6q7ilTcoVMEEnbjsrGckcG9XBlCeqMpDBMhbjQcIFRDgmGkNPS1j/wyBAZ3yHBpSAOBjhoINFQdj2oMIw1berEld0SFxmuiOEfjt0xi05w/6yBDlV5hchM2YbYdw0YbzCdMB6gNukg2biLpLCPvbyBCgnajhrmZFuZm2ojrBWZnmrJ4njp5Amfvvgv33X8SS/v24oPLA7z06jv47o9+hvcv3cTllR4KFpAPG6I0WquFAtro6daacGwmS2c4VokNFhbLAWrzF+gDSw6YljF34895/gWEqPXigJOG/1YXdX9cbPKyyhU2z7NJm6f/NxHxKcPk1OAaD2lztRRK1U4NWVXW1r1bJyyjtquOjzJ0012frATFi0Q8yLFAUryY/RUEGLIW43AoQlJkXSlYVK83pMTIMCGrp+NSPOOizErWT8Eg2V8RxxWWkCUbGLLKgEsym5b45YChMIZKM4sgjYPqlkvooK1jWhVklSqlFiIoDCkFdXT+p8MEvc4GWo0Y7VaM3sayhM/dffY4vvjY5/Dklx5G3AISJLh0cxUXr13HhSuXcWFlHVfWu+gWQA8h+kGMNGwiD5ulWnLZLtKBWvoRRcISHo55ddqknGsCdh2Tzn6SnFXCZGHcPz4g3Ako3E3uiik5s+3V9Ww7gHC7250PCCfNj63W36qR7u8PvlF/OwChKdCW66ADSH7eoKwZbk7J+9FYDTc3ZUMs3T0OLZYh1qPzCoTdDcRry7j32EF87vRhPHXuGM7smcE+lvKBAsJAarmStGQEjo6rhAXqpRatEy1j+VZhA+nDYN4rx15erplBREce0E/I2E9OHRm9x8oeKYBw57bEbpwTttdvd0x93OP+pQLC7fT9HUC49ejZDiAkQ7i0tFRGqN0BhB93Rt45/xPsgZ0v4hK6ydCxSmH6vyEgfPdamUNYq7ellEHpyRbpSQIu8+qroMU4GCxV8TW8hptdzRn1ZSHu8YTfqjHO/ydA2Akg1DtxR90+INxk+FfCUG3i+/WNzHgST1HmM4QMgxuFjI6eSYGggEIhGCKEdQJr4hgHBiUU0JUUcBu53lv7QEJvHdujYNCBQjNinPgH34WZKBQTEEAoOZU0bByD5BiaqYDQMR8Zvc6So8Kw0RxxniLOhigGXRTDrhRVZv2r2VZdAeEs810aWJifwZ49S9i3dy/27dvLtD/0hgk+vLyC331wEa+//SFudlNspAGi1jwK5koOqbyqKohkQUumTxwXmgejVCDzyBzTF6mzPksJUlRUQY2l0biREC/JpXGmjoBGNewmAcKqYWyTdsTkjsZ61ZkxEqEZGVqas+g4QgewyvHjBqyKqowYdWXcVLhCjHfLZVQryhSBXI6hY+Al5DOW8FAqqhpbMWL1ODYDyRvU8RRgOBhKTcaQQj1h7HIwBVsjK/MzXSgwhWvYJnkfiYxnXQcUtWr4p5aGMM5WwlW1doXLmTQYW/K9pSCNhpA6P07J/LqcUL5/KilSiCMs0F2/jtkGcP89J/DUkw/h6Wcew/wsENVzrA4S3Nzo4ebqBj64vowPb6zgRreHa50ernWZt1pDn+GuYRO1qCGfgrVBQ+YXcpwBccb8Qu13yx00Rl6Bugs1ZI84ISPJNdsVQ+jnU45vEdM89dVxt92NxWcIJ7FuZqRPAmHbvUd5nEuurD5DlR2cNt8MHPvt9K91OxgmB/FHZXjMIWGpBSWeGuVlCiBkCqGsH/RP0XmlDgxj84XlFMEuVzeUo399BbXlq7j76AE8cPIwvvTASdy1dxb76wSEGVrMC05YQkgqAgoglI/n2NQoiECK20toONcytxfIDuFyRCmg1JfIiNIbu8k/Wn0v4ggyR9QOX/a0cbrDy3yih08ChP4N/We43eNsOw+21TzY6vyt+v7jvJetHDnbeR7/mJ0C0ltd/+M816Rr3woQnjp1ShjCO4DwVm/mzvefkR7YBSDMMvE8WtkJisq89OpbICC0kNH2/AHUyBCSaXGsl4WMSgibYwl10x4ZyppnobXtJC9MRD1KuDaxz2zR8GsaKiC0vBzdlC1vRC8ypbYb88Ru8WYmMYxmEG1V48gHg4Kr0lAjRCV8jzmE+u9INMOFzknyvmM7CVhovLuQW7KDknvlxEcEQDtRHmXNXP6ViHIIinQMoUK/sv9dbpByWU5IQL4fDxdVuOKxhWLIO0OX37j6c1QoFa91zqp4OeKiQL3QOlpUEWWmWiOsod2so91soN1qYGG2ifm5tqjksRA8S0lcW17B9ZsruLayhsvL67h0cx2DIEYWNRG350U9NOkxL85TOhUAqwBIwhdduzylFSBmeQxqK7CECmMD6WFn6JQyjZY1KWPRiSvwnan0x+SQjzGw7xlj+q5UgW+SwbwZHGovU7ZEKUJjfT3HiBvQOlZtnLh3I2PItdG1V44yLGVnlKwarcM6CobecixlQ/kU6QB5NkDEGpERy5c0tY5oDnS6PaRJjkZzXhRppW6f62+yEwbSJD9UAKH2ARnCkvWWZnvzXwChhkWL8qbSMA7wGsfq6p25/FnmnCpTqOIx+pBWm5AMSCGlISjNX8sGyPrL2DsX48Fzd+FLT3wBX/7yI1iYDdBsAn0AvSRDp5fg/Oo6znPMra7jo5sr+PD6Mq5tDLHSSyV0FFETdHjlcR1ZFGEguZBAg7mzLvdZZhLfnQBkV9zbvRca62466niqCFltZ3Ogo21E1Y+fcbsNH1vfprEKvuHmHzMNfJWCS5Me1M1df75MAoPWJrvEVgzhtGttp58nHSO5yOX66dVotOWxkmdnszRKdQ0hGORaw3xBCdt2EQ0mTCZlWiQUO0BtYwW1lSs4dWAJ9x0/gKfOncHd++dwsAnMIEUzHyLvDxCwtqGbN8IJMv1B1n8VjZKcRstrZJkmBwhlHxBno9baHDqBILdglSuMhR1oZLauUfa7rH277cwdnvdJjO2tmiCAd4L4nX9OFRTe6vgdPvKWh+8WEPpzonqDj9vHWzlzdvLsn3VAyPZNyiGkyihDRgkIjxw5IoCwGjn2cft4J/2402PvhIzutMf+xRy/c0DICZAmCQrm19SoMhqUgJAMIXMIW3P7xWBiPoKolEn4lDMoyxC6KkOoBIYCQuZx6RbDsngjo7nchsq/jQMt9bCKP5SqkpZz5InK+CpyGtHj0KILK9xJDqHcy22O1XZMWnB9MFkkNbVyRVTGCX3QeJb6c6bQ5YtkSPaXqEjqBuyFiTqhDQPXBIJSS88JciR5jsQVuddOdgaHExYxsQgx7F0gkyg6St6XsjvGXVk+YWkROIbHinkHVDCNasjTBAUV9DIyhWRoamjWagIEJcqO4gpiGAWICQ6Z51XXWlosh5EmQ1y5fh0r6+ui8NjLgA6TUuttBM0ZhI02wiB2YpUGdPVdqhfeCaw4D7bUycspGJOj1gyl9EDKkEcBhFKBUdrDsCt9pxp6JSBfrc/SqKq+W39T9seELhOOtXNrxlagcPy69u6dMq4DWjpeJxlgfGbND1T3h2e0eSHYo/c4CqlOCmUW6nUyXBSO6SLpr4viaxxRcCJGo96QecVhlKRsE0uaLIiQhdbFHBWm561V8MXKSXAcqbgKx1VmRa1LkKwKqcrqEwhTyMZUQ7XFuo6og4iHqaPICbY4gSrOJfPaEojREGbh77zfQT5YRztMcOLQAr706Dk8/vB9ePShe9Fu1VBvuHBXN09WiwI30gyXVtfxwdWbeOviZXx4ZRkf3VhDN2GIaYygOYucSqT1JliwhW6JVhFKKQrB8S4UXRlTx6EYlVkCQs1+9cV4tru1WC72NMN0mpG3G2N1GhCc1NYqSzLRqNOBXp4+Zhx5gHDS9atzTafmOByx9ladLdOut90+t+MICPmx6A+5j0VYlEy826scS89lvZ4ViFmqJKwh5hrN9cbVyuSeKqkYOZl15hCGUvA67q8j3riGw4tt3HVoCU+cO4N7DszjyGwNs0WCesb6rj1xaoV0R8j6FaFguD/3AIshEDDotJCZMiACXAzlHuWEs75iqmEFYz+TALz/t/F6oNvvzd2AmU/bkN7u/W4XCNp+742O3M2cnrY+3Go9qTp/prV3O+vAbp51u+/jVmvTbu5dPWcSIDx//rzUIbQcwjuA8Hb09J1rfEo98HEAYSyCHh0CwtfIEP6oDBklQxjEbQwlZE8BYVhrsZT1GJAZJQrq49peWgJCUV1zAiB+nlAlz28MaIlx4PKrKip4WxoTwm5NLilgL2PzffQb8yJutcFVvdxUKxQV0JItVeXEUiRDrzwq/itqKBQMqJcMobEQJkYzYv3GQ0ZZCoICFkqiuH9du61khNSWcqSMgULN+dLK5HKeME1VqklD/gwQUkEvrNeQJQky5qNIfksgBlCdOZAMlTKjz2MsG5GCxigiUBti0O9hvbMhap/1mRmR/+8JIGwiqLekX2oB5dnrAnBpTNHDLuqpJUtqAjzEfCwl4VRGmyGCRg15omGlNI4EEIq3XgVJSmDsXr4XnFm+c39cTPdmjgDhuCfZGYx2/WruKsOEy5BR7XsDg+W82WS48dm9OW05TGXBdyeF757TgC9Du5lHyDqQQT5AkWygGeVoNQIszM+iHscYDlJsdAZY2+hJqGgYtRFG88iLmigl8nxVHCWLTSEejl0ygjqGOK7JFoqKqbPfR7azOjtMWbQsFWJzQOYBmUBew8q0cFiaiqly2xIyK3m1BIasyAi0whDDzgrSzjIO753BA2eP4utffgQPnjuFe08fRi1IUatl0l4Bq3mOflzHRhhhuT/A5bUN/P7GTbx/+QY+uHwTV1c7WO6m6OYRhlEDaYOiM3UUYYQoVwVSgh3reiq2KmvqQJADhTK+OCdd2OBOFnzTVK2un7YW7eRa2zn2VqxflSGxa06KmPDvN9G4K8fq5pZtBwxaH0xj3v2r7taQdrq4FUel2788dlD7TaMKCM3aOUPpnTCzU0Yu0kxyXZPBUJxTZJUpAhbHddQbdTSyHprDFRxdmsHZI3vx1Ofuwj0H53GkXUMz76Oe9pH1+qhlBepRXdZEOgLNyWP3t6ohuv6r2JOCQVsTtM6mbEtjL8n7H/vCrTt6ppMZsyL12xlQ7ph/SYBwB4992w/d7Ti+1VycND8nOV+mPVDVWX47HvyzBAgnhYwSEF6+fHkMEC4uLt5hCG/Hy79zjU+6B24DIMwdQ/h3P8Ib72gOoYSMxm0MpAyDCkxE0SxqQSwy8ypSwHBHNbtHC4cHCh1DWAvHlZmq3t/qAqWbjIKtSezhSJijEuRiHt6KkT3J6J+0KNrffJXJSQu1/U2rmZXFrDwmyUIETa1RgQPPq9Vi1KK28+BaKKIyJyNwaC0e5WBR5p4fIfMMFDpAqOU9VEBEpNT5US4HhdQtpELkKEx0HBCaMo0yLPxEcQ1xIxQwyNBiKfMg7BvBmz6zFF6mkudQQSNzUhlGGtVYIiBCkgzQ7XXEMqGE+tyeJTG4u1S6ZMHCkKGiQxHwiOO2Gt8uN1KBm8uhcwBftFhFZEbBApPKgrrW1iODScNcZeINESs48MNMZdy52paTvMGT3rUKeEzP9dpqdkvtP89VP359Y5HVHCsdAaIgql5/Gd0qzelY85EgDvMTVXhF/0ZnAVVV86SDIt1AkHVwaN8sjh/ei6NHD6Ee13Hl6g1cuHgdH128hmZ7HvXGPIJgDkkWoD8YKJvK91yvi2IhWec0oxjNUIxcGqRxTKcDq00qq2Oh4ZInW45Dq4eo7TPyhyGSGoJqOVckONThoCqpjl0XRlvrSFJ/thUG6K9dw3D9Bu4/cwRPPHQvvvX1L+G+04dweF8bCdnDdDAqUZJlSJptDBst9ANgLU1xo9/H768u44PL1/HuhWv4/bVVXFnrYyOIMIwbCGZmxUmBVJllDaHVuozsWwGE4qdyz+bAv4TFu4jfna70xhBuZSBtx6Dbzn39PGgZcVMYOR+Q6vsdiVxV2zK13bcAhP79tzKEfRD7cYzISf1D0MT1VJ7XnFtltInbV4yRc6GaFLyaQ4SQKsZJgrQ/RMpc3P5A/k36AwWEOeeJA4TNBlq1IWaKDo4fWMB9xw/iyw/fjXsOLOBQgzmrXYRpF8FgIKHKrXoLYUA3SA3dYYohIx8kBF5Bqa4VKixluYPWT4ws4E6SuhIu1ee2fXPyeLGqnNsZTaNjdgMId3aHj3/0dsfOdpmzj9+izVe4HYDQn7tbAcVbzblJz3e72jetjdvt063e5W7aaGucrzJKQHjlypUSEB4+fBg+IPysl5zQNW03vbHdt3DnuM9wD3xKgJBFyuNZ1Gp1V1ydQCFxZROqwjLOmBIbz4WbmljENiR7Oelzp8qpG44azZM3H8sHUwGRRBQ7R31izJ+9QJsm07xk2/Vg83qUmtetesS4jUpy2N9GoFXwCUMkw6YT2nCsiFeqwn9OU2oVYBEq0LNoQmP7BKuosoeyGq6wuP5OC0fBoInKqEe5kkMoCSijAuVS6Jz3c8ag9qYDH0SMdEM7dU/1FagsOu8VhwFaZFySIbq9DQXBYYjmTFtEEqiAFzdbCOsN9MWAYkHnEbCxfByx1ZyBNtaTLm8tD3MUVHhwKZvyCE5lVApGSz6cC7wshR9cLsmEfJLquPDZCelaT/B2kgPDXyBG3/uAcBToqdGgyiz7pKL8TuBVJGWOrJQlcUOoZE0F92s+kXn4ya5myQCD7goi9DDbyPDguTP44v/H3nswy3FdaYJfZlaWeQ6OIAgQdCBA0YveS2qpW9NuJ2Jidn/jxkZMz8RGTPT2rOnd6e1pSZRaomhE0QA0IDwBPFsuTdXGd849mbfyZblHiOROoKinh1eVlXnz5jXnO98533n+CZw7d7+Ern308WX8/v1P8Nt3P8I4YM7hCqL4KPJRhIRssKiDhmi0WiJGxMZleYo09QAhiwFGgdbhK0LDzQlkDKHGg2p+UtkzUaQiNcrgKojP0kyYYblviSZwtd8YOprniIIMnShHsncL+WAbLzx5Bm+9+CT+6s9eFhn/IyuRAsI8ERaUjhE6KvpRA4OwgSwKkYQBegiwNUhwc7ePz698jc+u3MSFa7dwfW+AW0mOrNlG3mwBnJshc7e06IQBQgmcdePU7k0ZwpFMh7GEiS/5sjDZmq9NM3wWNW6rp6x6+uuMX99RV+ccm3bOfe+7uTurN/zrL2KIH/S+p7ahEWHMWoJu7RKm1znNLFDb1iJzTpEZXOXDHiQYdHtI9vjTx5jMoIWuy543VoY9akitz2aYoBX0cO6Be/HsudP42cuP47GTh0VUJkz2ANZ4TTO0wgir7VXxyjHdYpBpVIj6xPQ/2V/c/ialFMW5Uu6BHIWFpEwxJL3wdAO9xYaoUQsSpnqAPNglR3xx+Ldtrs4bP9Xx6DsjDnqPy3zvTvfHvPud1bY75YSado073baqbbdsv9PpVQcICQJZduK+++4TQFjUP3ZzbpnrfNvH3gWE33aPf2+udwcBYV3IqDGELD8QrwsgpOeeYDBjjpkTzCg3JlXTFBAjES3is5TemrfI+gbJKHegsKJMat0+abC7sBcqrFFIwwOE1cc0zaPJ9ldBwTzvZ6iF8Ry7o1eazAsqgaLePz8n58F6jkr3WbipIj2nEVrUgbNoTyeLz8Q9hqg6o8PDoe7aGvojkv9FeK6GFfllJ+aFjFo4kvSxQ0Oam6iFnKU0m5Rv0+Lx8p+UK0iFpWONOzI/ybCvCqEShkjjmmGfYzQJCOMWhomOIcn/Yy6O5eSI3Lsztjn+TDPPUxkdgQCGtbtM0sPl15BZdmVBhNVx96AiRQSEWh/Sf9U5CRYFhHXfLTb3AhEZhVQyvtq3jj8sVHu1vEMw4rzSsWO/JRDWCQepPL05AhT1jhIapn0Eox4OrQS4//gKXnv5abz1+nM4++gJ6d/3/nAR/+3t9/FPv/gdtneH6CURotZxjIMWUlEmZDhzhJCMGQEhn1euLLEYzhyGVHkV50QJCAXPOeEkVVwkIHR0tjkfpDabBwgl74oMM9llDX+TfFSGKzuwzDzUYEzmpIsw66IVpXjz+Sfw45efxp+9+jROHl1DJxw5hjBFs8kyMKH4JygwMyCIoxR/I8KoGWNI1iUf48rNbXx57RY+/uo6Pv96Cxc3d7A7GqNHyf/2OsYNloWJMJKfUMJjFRzqGNJaj2r4S8gRmZkDAkLl8ve/ZgHCb2JQ+cJd1bXUyln4TrSDGKrmzKmev27O+cbcove16HGztuggbnAwq9PLSvm4sHqn61xIBYnThWtoPkJnmCHb66G3w5qsXaR7PSDJEeQWuql7gtZ21TJIUZCgEfXx2EMn8dwPHsTP33gKj58+intXQgWEgx4aeSa5sgSE3L6YG82ccQZAcN5ruKiGXeueqlPM1gR5ZsUxzhnoOqDKDNb9bREHBzFrln0e8/bVg7Rhke9Ma2edc2KerbLI9RY95iBzbN65l30m1fNVv38n2/hN2jbruwdpo41F7h1WmJ4M4Y0bNwQEGiBkPuFdQDhv1N39/HvQAwcDhEXZiTDSHEKqjP496xB6IaPN1SKHkMarMIRUiKSRmKfymxNK9j1nCOqELRlC2XA9QOgbAAKgPOvcQCV/5wSEYmiqwTSbwVEPKYHgMEskrLDuNetc07xi1c2rAAo0EkTkpcag8w18V9jKmKDRmKUBqOpomM3lHHqlPMp2OuNCFD7GwoipxL1HSjrwzfu1kSAwwwwSAR2al1dwVDU5hFacXoAfLfw001IEpHTEuHc5eYpZnSoo6wY20GDNuzBEMlQw3owpjMBjnFDJaIREWKZA8tOUfQpVyMQ5FKT2nKtDqOUatC5kYcBKHKnWIOSxVM8cj1wxZxdORWAqEgwCJsciGqEdoSBGirTXPC57xlWmgs96VsioP57qNiMRFzJQ6GoNWih0WVLFVDdd+QYBhEkRJuqye6zagTMMZUYU6qU0EPPdTYTpHu6/9xDOPXwvnnn8NJ5/5iyeefIMjmx0kKQZPr14A79+5yP886/ew4Uvr+LarR6C1r1AoyNgUEBgyLHZEKaQI0byCi1s0DEoYSMEf1SIRnUtigHNZyQ/2kYNYlNWoxHkWvCdbAQBJLWAhFlRlUQR6mhw7GifMP81S3aQ9K+Jsujp+w7jp68/hzdfeBwvPPEgjnRiNEYZ0kFfBJB4Xq35CaRhhIzrCKdpQ4HhuNFAHjWwN8hwc5chpNv49OrX+OjKdVza3ML1/hD99gZyAsKwoYAwZG23UP8NhtG6+ytErnKwkuNBAKGU8rC83mr+qbeA+WvTNzVUq7VWBWZYiRNV+Zl41Tk8Ftr0mAvs5Yzbd+y9acZb3eezDL2D9kcYN8C6fSIC4wChlH0YUyxL1xFhBt2YF9CYpAgJAnf20N/exWi3h3FvIBETTB9gfU9NIbByN85fGKZANMRDJ49I/uu/efM5PPPovXjwWCylfKJ0iCBN0KQzrdXReZFpeDyXK84LeU5k/6RUkQvjFQEqzXHU9d+FoVuN0IUelEbglLEGC31J2+PGzeLfKI88iPF+kOv436nOo2n2gNo0Jgr3Ta/6p/v+NJtlmSvOAlj+ZwcF8XXn/z4CQjKEFIL64osvcOnSJQkZnQYIedz3/XWXIfy+P6E/WfvuICD06hBq2QmKyjijLhgjjlZF/YysAcGgiE04D7cUwjZ2wAeELv/QT3P3DXBfyldZIv3xAWG5GOnmZQt2dVNiSxPWYathCKct/vZY6oo9TwMKxXWdAIqdo8iVUi7NqxNgOSlsO1UetTC95o05dOexhROA0OXEjSMt4i0bt4WJCjgz0OgCV73QUcVGSwBCno4sFL3drO8nLmiXT+VUFZ0buigTwYxCFpKXcCYJ02TeYir5Z1FDzSoClmF/IMZ0s9WRXDcqhUpYq2kHOaMmIutYkciT52AVDAzVsnaXG39SSFzKVqghJ+yi1NPT2nLS2SqZKUCnKsF3EEBYZyjvM3IiKyvgmMGxAhatzWfGtwcIpWU5wrECQgXeOo40PdTKP7hSCDQYXU5lO+vicHOMHz51Bs8//QhefPpBnD51BPceXUcUML9whO1Bjg/PX8G/vncB//yrd/Dhp5eRx8eAeBUNsoINxrDFyEYEe1oLTUNbCbI0Z5TMbxgxzzAqy8vIEDYg6OpEChim4ar1NVlWhWUjCKuiKFbozrlAtVPRmmGNNTKErJup4cejLEMyuIXB7hc489C9eObJR/GzN17Ay0+fwZmTh9BmfVOCQTobctayZMioCXJoQQuGBY4iFdrIKTrD2oFhjEEGbPaG+OzrLXx05TY+vnwZn93awnXE6PMcYYyRgMIGmB3LGo8EypKra8BJ6s3lyhCKytJyLw3jLr+3qHF2EIPKB1o+S2iGr/+7XM+Mod6fc1h3pxMOFVvyKqCwamROM9hldfSiQ2b17EGM9yCmAySSnD8Rs6LfGakzAAAgAElEQVQolatTGgfU+nQBlJKfPNLj+kPkNzeRbu9KqCj6Q4QJ81yZW90QwS1GTbDddKTwh1MoR4Is6OPoRoxH7j+Gv3jjh3jpyQfxxMNHsR4DbQo3Dfsi1NWiM0KiayiHT+kbl0MoJV1KQCh7XJGG4VwvIjTDaA2tPTvvNQG+Z+R9zuv7edf5vnxeBYTVMeav6QcZU9/2fd4JQGi2zLS2+2PkICD+/6+A0GcIT5w4IfmExhDeBYTf9ki/e70leuBOAcKP8R8ICM9r2Yk6QBgFHZGU15BRAkIWYldPoQFChuZZ7pvVIdQyDOUGL8DBsT91gJDn8gGhb8DUGQm2eBP8ZMwhnBKGNY3RqTOGqu21B+J7vVl2gZhJ22Thnfz3pEiMXtcAItmxlUoOoRrPGiJYPk+VAlckJIBQGEIVXFHxFDWki/6WwzV/S0M8rdwBv7cAQ+gAIUFZg6yI6MmKZov2qLGOjpGTc7pcQv5udjpynf7OthJGzRaaDRr/wLDfRyOOsbK2gX6vj+FggCiOGUeIPHa5pk4tlDSe7xxwwZMC8KR/qHoqNR81D03YJQlbpcpoqH1CU8oBQgIbeW4CQJWd5N/V8TCLIXSl7SfmZd0GOfFeg8+MbVQQSGeAFHQnSOZ7OivKwu7yCXmo1LG6+rkcw2fvwD2Lw2vINvPvMhEOum8twqMn1vHTH72M1196DC8+dRJRkGLY38Ng0JPSEhtH7sWVW318+PnX+F/+7u/xT798D/1wA0FzHe3OmoSKjsMYw3SMLCOg5rzWPCiK97DeYzYcCtsatV3pFDFeVT2XpRfsuXGsjgOCQeb06nqB4S5CCsXEbURhU0qOSD+MAskj5bOLWUdU1oZcchfT/g0Mdz7Fc88+hrfeegU/e+M5PHP2NA4xDTfpItnbkQLdWnKkJcA2jluSq5pQxr8VS5en4xTDLJPQ2GZnDVGrhVEDuLKT4NOvB3j3/AW8f+kKPtwdYpsANSIgjDFiRARhLIU+pBwA77Os7SkRELwFJpgt+aoCwnnGWXUNWuZy9lyq665dc6L8gheRYevz3LFuo9kYT8mXdtl4M9Sl/XuosoN1a311ji7aZ9W+IjtIuppjmiqhUuKE655TUybXR38OHQ0CBrNMSkMMr91Atr2H8SAVpxmX5U7YRDuMRYWZCyYdJxxnsv+FAYbjIXqjPUTjPk4caePPXn0Gb77wGF559gzuXW9ioxkg7e0hyJiDHRf5fGk20HZR9dcp88rzY11VA4SRpTroeqfOsRIQVg3yOlAkq4wLs19mTH2TYw/i1Djo9arj0B8z/hj77xEQ1s3bZUGa7ZV3ASHtXbV1v++vuwzh9/0JzW2fJ/Qx91h3wAwnoE3eusnPUJSMm1wjQhpE6FFl9N1P8B/+8/+LDz69jq+u97F26CQarQ0NlxL1QXokNT9QQlks1M+F1SnDZqqgmlMkL4nYc4DIgJN5fqXos8sxcwaEgjOGCzIXyKTfnaCMFFx34MvyylR5xIgrx0hMGmd1bM6+LjajRXcLZ6vvrxWnEYDqf9Ui5y56zzGX8qflf7n8qeIsqioj4WhF3yhs80JPy7ZreqL1o4FGL7zHUJr7iuWQTCiVVEQEBCy5MNYJpswYQIlOpVFRlm2YzIQse644jXuGZAT5MPJkqMFLUrRZg6gYosx8F4qb8N8ECMK0kA1mTpoLzSq0/p1gimxGnrFp+S8CjgiiS/K1EF6Q9C4/zLjobFcrT8ojTJAzNcPBsWNedK4N57rpabUwJ2tiKqsr3SMlKHhdVRCU5yBCFgbyFehjnGKc94QpazTYVzreJceVqr55gk6LAWop9nZvIRxnWGnHeO3Zs3jt2cfwxGMP4eEHjuG+Y20pP5EzrxBUPYzRWdvA1l6OK1/38Yu338EvfvMB/uX353F7N0F7dR3ttSNodNbRTUYYpEyNGiNqMLcilvVCQokJvmhLyxB2DgulKnT+W/0+E0pygFbCWocDJpoKOFXFWq25xv/EuSKhzcwrHCB1PyuNIU5uDPHGqz/ET370Kp557BRO3bOKIOtjnA4wprqoFO8mY0nDuYkobiOh0uiIbKakcSGIlL3OaUwzdDiMMIpi7GUBNofA5ZvbOH/jJn51iUzhJm7tdJEETWRxG2itYtRoI5dQWp31klMpZVJGWiGHtTtdf7iynt4wcf1U1Ah1i4ZI1qgDyF+xbI3xx1lBjC+wN0wz+HzDzo901+XOFWe3EGdz4LnwRJnPxX5TtqbIRzOnkcYfFmBQo9cngeG0W6gCQjuuXD/3f1P2i8rbxXrhgpb9j3VNZfogawjSuakMIUEcFYj57JpBhGYYoc11OhthNEzQ293DcHsPo81djLsDeS/IxgIaO1GMVshyPKy/quVzWDeWY03VaukUoXNjB6vNEZ5+9BTefPFJ/PxHL+D08VUcW28AaYJA6m7SGaah6hIWzxByd4flOujuyIld2V6szkQ+R7czlV48deEVIlS+g9I5MM35uMD4+qaHzGLfpjl8y33VbZ1eiHXduJkFhPzr87iqc7AYd5XQUX9eLQqOph1XB9T9Y6fZb3VOy2nPY1of1LF+daC5ajcdFMQf5Hv+M6k+j+r9zrqfeWPVxhtzCAn0vvzySwkZZdmJo0eP4syZMzh+/Dg2NjbU4eKFEh/kvua15059fhcQ3qme/K7OM0NxbmaTanJPqgtBdeCSaZGwzyhCGoYYjEP86vefCkP4/sdXcfFaD+uHTiNuHcJYykyoMTUKmC2j4X5mUBSMgIQGunwjlxpDr6bYuFq0Tv9nO7Ja7EVNvVKb3olkCKNiRdZ1F9fiF8oKKQdXhpAqGLJcOVMm1ffsmrXpfqYLU3Sytrkea5f5GjxcouI862MCFJTWTAFdFSWJGsu+Cyy2wSzPQkgIk+FKt+kXwHHC0DDj3gBnfQ9MtrMCvK0eY2HiKnsnfVUEbxq81M9oMDGUb9+dCfOphurkS9uphvTy7Lgyc/YczVDV65hhLH/5hrEO1fJVZ4S6cV0ep6weSy1oUXN3UipYSg6d1NFwoWpjEmrCkBEQ5qOugDAyXWnKkMoAjYjGZopxNsBaK0AjSNDduYHVToSTJ47gb376Gv78jedxz7ENrK0QYFGsZwBkQyk5wZ+41UaSRtgbAF9evIbfvf8x/uf/9R/x6RdXkY0jtDeOorl6BAPEGIxCDPNA8j3DKAaLbhP8sIagsbO2OapYkvaRsMpO9EI6TBxG+sxYnkTytZwiLA1yCmmQWaHU0pjh3tkQ6bCHjCI5eYpTR9t46fHj+NFrz+HN157DyXs6WG2N0NvdEnDMuoiNqCnqvQnLJbLgfNQC4wQyUT/K5JhmzNqHOvaGWY6USo5RCzl/wiZ6wzEub+3iv31+Ae9f/AoXLl3DzihEnzVDVw9j1FxBFrZc6KjW6CSzJAmLwjxr2LSI/3hOCqcuos406Sc31nUAFFCw6nqqgkJVEp4eRjnB/JQD2FvVHENeXQRtXNua5+8nfJ7O8WcnqhrTssJWhL+Uzdq/fvwpDCg3g4tVQm/HqjxO8vrFFB6P0RSHRKgOAstVdqGjTYRoRzFWGy0EzHEdDLF98zZ6mzsI94agt4T5hAyt59ZG4EgwyJBn2ZvocCUgZDuonEsxpvEYvZ1bCLIe7j+6itdfeAL/9udv4exDR3Dq+Coaoi7MMPhEIx3Et8agZ2UazV/mNHidYar7iQJCFz0hqdbKYJjQk4RzO4eN/mZPcNxaSDf/rZEL38ZrWUDot8kAnA7xSUdDFcDMAoV1KSL+dSwqidfwywxMA491/TZrT58FCOtY8MKccPOXxxyk/EF1/voRWn6f+vPa+vwg8/cg37F2VPtvVr/Yc5lFhEx7RvwOHaYEhBcvXhRAeOXKFdxzzz04e/as/F5fX5/Qu5g1hr+NOTTvGncB4bwe+r5/XoQZLtfQ6oRbxCPFTV42rDBAGoToExC++6kUpn//42u4eK1bAMLRuOHqk9ETznwZ5hGVJSB0YuhGIgahk/yXcEarIefqIk2YCAUg1LIFalT4xoUrdO0BOmUqHSh0hoqmWpWgr7RDnGkwYahXYYexb5Meev8J+MBg4n2H7QpA6DFSxeLtQPDEE7VCgss95gMfTeO0Cgj1ZE6N1J1ZA0pL84pGSQHe7ZiiL/2+dWeTr/tlFNT4rgeEMlqc4aaAsPpSkrVsU/n5NwWE3n060LcfCGr/6Mbk8hF9I3+GAEjh+OB3HQApACENLoZ/WQ0LUWx14bwFSGKOnYoiCQmVCspCk4whwQ9SDLevYzzcwep6A488fD+ee+ZxvPniE3j+yTNY6dA4zYG8jyAfAiOKrdCoaUgxegioaWK3m+Dzr27g7//xN/jlbz/AB3/8BFkeSu3R9vH7Ea0ewihoIqXABeuuuTmqhhRBrobP2Pojc5Nz3xnBCgQpva85wXKc5CKOpIA3Q4sZ5ttpNtHk5xkZlC76vR0xjKlIurbSxpMU4XjjKTz71EN47Mx9WGtHiBiCt3NLDOa4QbDcFOY1SQlgSAcyTJQgjXlYzMckKGQulrKFGVUcRTCGYFBBYcqcwkGCjzY38dHlq/jj51/h8tYebnSH6EcsSbGCoL2GgIxh2BABJbKmMj4oaEWG0JwfxurLIHbJrwU7aGqQ/IjP2XNqeOBMR2C5Ptlfumw6Ztxj3ybXrGlgrHx/v/PK5n55Jr3WfudV3Z7jG+PyuaTs1juVdF7VtNEm3DKrncu1LfY9d1p/pTfW2l9DyEiTVxbHoqk6c2DkudQDbAURVlkkPsmRD4bYubmJ3uY2gt0BMMwkVL5hIaaMpxCM5aVC2GOPIjTCAM0A6G7fxGi4i6OdEC88dQZ/+eNX8NyTD+DcQ8fRYgj8iCJKA8kV1uAJMhIqzFU6x5zjwQE78SFVAGG5H3MN13D1OkCoCQEOSH4HgLAK4Ooe+zx7Zpr9s+z39u8/OoKqoNM/zgenxZ5f43WeBWTsGtOA5qz7Owgg9O+pGg5eB3LMyV86/peZnIvlHlfPuKhNO20dWaaFNvcNEFJh1ADhsWPH7gLCZTrz7rF3rgc03KMKWOaf3588i3qk1HgbIQsDJAIIA7xNQPj3/80Bwh7WDp1Co3lIDCwpWM3QtgZBIY0sDfXkeYpwFgfmtO633oeEuZEZmPBCl4aAKriV+Quysdl5Xc6XnE0YFqsrp9c1z7V+VlI4VrNJW+HOXwvMJvt20kPvGSv72MJK+4udwO7ae4YWRuVdSkMd5z/XO3GEf5myVfquKpHaEcbQ+YBQLI1yRLp/79vEvQ1Q1PiL1Di7okHNghvRjdadWXiSWpZbj1KDutobNHAOyhB6z68m7Ki6yXB+GdgpWlEwhNMepPabdUVRNkMMZS3LUIQJMwfShdxKHlwUIKYQSp4hTQjsJNAUrThCHORojBPs3PgSUd7FuccexAvPP4E3Xn0ejz10H06fOII4Yugb66L1pJ5hKCyZPm/O5Ua8gpghkKzLt9PHO3/8Er94+338P//8Nq5cvY2tvSE6x+9HvHYUQbyCdBQIKGTorzBhxLDiUGIeJwVW9BlxXEiOp3iCeKh+pvl2WjdRckYxRso8RBrUAdCmwTweSQ5V0tvBsLeN9ZUWjh1ew/0nT+CFZx/FX/3kWTx4/xEcPbyCkDmTaQ+D7hbCIEczZuifsq4EdQwbZVSDlsZgNAGVkFMBhTJm6JyiQAzzAx07mCFGOgL6+Ri3Rxm+vLmJj768gvNXvsbnX2/i5iBHL4iBzgai1grCZhuDJJE8MTI2IlgjJWE0AMD5RnS4yNi1SAcLqdW/g4DfL4VbZhlGB1nn/fPJ86jkzdraOm2tKaadvxwuwMoYIKzOpVn3Z58tyyjIeiTCZ94i4Rw9hqcnAKFrv+Zhl0uLRCswJDofCdAjS7gSxghYFqU/xO7NTfQ3t4HdAcJUCpBIpp6Iz3ApEsElBVfiAGLUgxv/cRSiFQbo795G3t9BJxjiqUdP4cevPosfvfwEnn/iYbSZopoz57crY6JBBwPncsEKu3VQBLyc6qhTplaHaMkQWh/OYwgnACETIPxiq3diA5pyjrJ9+2sLVxmsYv+vUf6sgrVFAOa8MVnX5Hljct7crNpltc4Qby+qO95/z/59UEDoz/t5bTPAdCeuteiQqgLTRe3aRc/vH7coILSQUX+dmjcuDtKeO/WduwzhnerJ7+g83yYgtEmQBgSEgQDCX713Hv+RgPCTa7h4tYdVAYQbUrSa8v0EYFHMMDjzghpr4FQujSEoAIKGitGczSg6IS/LY3B/OUAo7APDdmxDpagIN0R+34BIkT/owkWdV7eQ4HbePK1h5tliU5TqJhZxd+5FjJJ5i/8EiKoZS2wa80SWf9WxZYucZX9YpatKWNSt8sMyFcho7p+9/I3WwPf+zZdjY9KmEMbEhZH6Zdr8AFFxrNfiKgODpfiLjSEdR64i/SJd4B0jAig2GitA1H+2/r+tAPvE96awM35ztH6ZshAlUnAlUkwK1eUQmqHC/B+WXshYo3GYiOkXhwE6cYAwHwBpF3u3L2O9PcbP/uwV/OStF/HW6z/EerspLEQADSvNkx4a4QhxxHqeI+Q5FXhHaMSraHc2EDeZDxdgb5jjnffO4x/+j1/h7d99iA/Pf4Vxcw1Bax1Rax2IKDTTRNxsiWgMhWyYn6f5hQ0pP2GMhApeqHEu4MOYe3qJxmO0Oix4r+GW0XiEmKF0BGxJH73tW0i72xglXTxw6l48+vBpPP3E43j5hXP4yRtnsLbSki5Mel2pO5gnXTRCoNkkIFTBlyzjNVUNVAVSxxLiSr3RPB8iZ0maPNU6iwwHjNugRmQyipBkY3FMNNaauNkd4rNr2/jDF5fx4cUrokR6a8ji9auIVjfQWFlDn2GnAoAVEKYc+x4Y5FV9ssDC33X4qTzQPEBoY2JRj/lsRm46IJxqSBsD7KbMPLaknFg1kd6VeTrPKF54WnO8UYzKd6fK0uGcW64+nwJwb6FxkSVifNIRI+V2NIQ7HgHxOECHrNkwQ94dYO/WJgabOwj2hoiyMRqsL0gxKwGS3LtUqdThfwWE7toEhHR8ZP1t5P1tBMNtPHLqCF599hz++qev4K2Xn0KnQZ9Fgv7enjCEnLfMe9UwYdtjLRqnZOZVpdolUDinch0gLCMe+F3hfp1kmAs3lZVm+ZDRb2IUF8ys71SslHvwjzGgMGscyjjwwiptDi08nqbsDXXfr9svjHW709erA0VV4LTsNa1vJ/asGmDK4w4KCGeBuWnt5X35Ib13AhDOOgc/m8cQ3gWEy46uu8d/ox5QZcplc6KcEEBNuOKsBcwWgswBwh4ZwvfO4z/9/b/gPQLCa1101k8haq6rBL1jFKN4JHlRZU6DC2XxQkX13GWNIm5mPEcZjqgtU6xgeYWWx6ES3zwH92LBJEVIqMsLEXawFJnxFzVhIhwjYfe/yOZg2+O8Rb/u80UXvGLz8IrEL7eZfhNAOBmLpsXrNSSzmk+o5upkVapqH9aBQT4nAfE+uCsKJjpdodoZMt4HCEv7wGpNTMIsGV8ao7XknNt/vkUMU96vlMmohBBVv1s4Ilx3h6Iu6gNCVR1UnOhGnbtZj5uVcgyiRDPKBTTFyBCOh6LSORpu4Z5DTZx76F78/Kev4/lnH8PZR04BOVnBoZSYCMYJ8rSvIaae2Akj4oKwhajRUWEoqno2V3D95i4++vQSfvGb9/Gbdz/C5a+3sdXNkIxj5EET47CFdmdVQCGNRmqgDjlGPHaQBrHI5LuwUUr6a5F6GWgCluJWQ51EWcpYWAQM5xz2MB52MRrsodMY4/BaE089dgbPPHEWTz91DmfPnMTpk4cRBiMBkqNU8yIJfDV/0FR2mXOsoj0UrdE8xpGARo4TAkLmdjHnLyK4jage2kCSB1KCQnRKmbe52pbi9V/vDnHh2i18cuU6PvjiCr64tS1M4ZhqrGsbWudQahMGyAIglX7XVY55u7bIubt3AdIuh9AYrEoe7DRvfd0YnWYgTjey6pV1q+tkgWINUHnh3JrHaECr5kpu3Ct+sZC72lXVzaX9n9VE3M2e424PmQwj0JBVpaoLklajWWoCDgwQypzLGQoKNMcB2hxPg1TURbu3NjHc2kHYyxBSTIbKxTJHWWaHImsaCRFy3EdOoVnWjVwdF5wLDONOuxj1buOBe9bwwx88iH/3l2/iZ28+jzanfMpQ6G2JEGg1OT4pRkNnihvjckuTDKGF3isoVEZRnDGuTo+0Ssrc6P5RYGVJ4+B8kExHBwaXB4RLLsDF4dOcEPPG+jwwuG88e2v2onu1rfMlsC4duPKcKyy5vy9Mu0bduebZG9Vz2d+L9sG8Z7NIf/jXXM5emXf16Z/7gHCRNs5r1zwwyJYsAggnbM3veZ3Kuwzhwcff9+KbEgK5pIGri7sa74tMHFu4SkAIJCBDGCog/N8UEH55rYv22kmEzTVXk0xBWBhRGdJ5Yy0UyvL+JH/Cwp9KVEAP+ijX0FE1kiZDPPm3ALwij1DPId5RlwBXB0jkHkw8oDCqFSD74EvMbt8DqZ0w8cwrAUcTn/n5ZdWBsnifO+PEgWCVm9eXGSnzB+FBAKGFafoBVS5szVzZBg69HEKN+jPrrhKx6T0/b5tUY1gAofWtr7hTsif7+lBwqceYFmGq1cKD5TelwP0BGcK6vMS6Z+y/Z6ITxVN0Y6zOQ+xZPAhyWnm00Bim6PpDbDP3d2XGiyHH4zOyXqzLx9wjStsPkA22gOE2wnQbL//wB3j9pSfxZ2+9hIdP34uVdgNJfxfJoIdYaj9myNOBAibWg6QwjEhtch4yBLyBXm/AKDdsbBwRERaGhv7mnT/iV7/9AO/84Tw+v/Q1NvdS9Kk2Omqg01lDq72CuNlGFjUwdEq5CpapWpyJ8IwkPoqQboywwfvQUFO+aBhLqZCM4JVKjT2MBrsIs56AwZPHNnDmgfvw4rNP4PlnHsfjj53G0SPrSLORqI4yvypiVcBwhGbDCRWNCUSVRdGSECx9EUtpHNZJlZRHqouSGZQUzhANAtsgwkDUVEfyu9FsSykK/hDs9fMA13d7Ej76208+xx8uXsH567cxiNsYraxj3FrBKKZ4DYHhWERsSobQuVS8mMtSUMYTeZL1ftLY9OeH4sb9BbIXXXcmzmX1JJ06ScH0+wf5aKzG6LX9o1i7psS+lyuzW+NmxMj7c8g3uOavh+UR/vJRLqzmePGOk7XGwnW1bwsgZ/Vd6bhgzq4DhONBgmyvj+7N2xhu7aIxGCHMGJbtlaTgAJQC8pGIQUVxQ0KqWW+Vc0JKyQgozNEYDZDt3cTJw2089chJ/E//w0/wlz95GU2WLkkG6O5soRVzvrWQ5GS0GfJsa79Azgmms6hjq0kVBSC03FVxkhSg0LGkruat1AgtnBISsL5Mtx/42AM/5ynjaB7Ymvb5NAeMjXMF1vtrcdr5qsI0dny1Y6qAZd789ds7D2DOA0OzHtK8dkzYTQfMczlI+wwQzmtfdX2ru9dFwCC/tygg5LHmFDjIvR140iz5xbuAcMkO+74dfhBAyHuoFvG2ATtz03aLXBo4QIgIv3aA8N2Pr+KLqwSE9yGM15BJ2Qkn3BKkYojrRFBDxdTPVF3NFs9S5ZMbEuuv+YIxtsgWv7XRE7mAWsesKrhgjKIPReTLxePUYgnuVWAaL5mvGupXyORPGREzQgMVlHoGxyTOrJzQedatdp950J3XevLgOin1mSefMZyruameqIUokPosoc/c+ne2b4urzXcV7/TEKl19TsWoLMtpWB2+fQDUGUH7muG831TI88fHQhN6Ukl01lcmDFWOa+b6qaXgvOxlWYrapFC2O1OGUHghQQusWWd5bMKRO+ZIe00PJZPQQJMsAQVZRgOMBtsYbF7DRnssdcz+6s9fw09efw5Pnj2F1XaEYW9Pcg7JElBOn4ZemrDcBPkrbnYUlIklxJNAiHNyt9vDcJgijlpYWV3DxuHD+OraFi58eQN/+OQiPvniMj6/dANfXbmJK9c3WU4eQdREs9XGuNlBHrc1R9DGr3MMGflVsoNOlUccPlQZJXupIa2jpIdONMKhlRgPnjiKH5w5jad+8AieOPswzj58GsePrYra4s7eAFk6lHzAZoM5lvrDGm1kDcnecu0RRdQgksLcuat9yH4hMCQT0mo10el00Iibkte8u9fHMGH4K7C+cRhxp4N+lmIoea0N9AFsDhO898UV/P7CV/jdp1/g62SEPeaWrWwA7VWM4iYyhrK6kgXGEMroNabQMWv8U6tJqhPEPfUitrQ61GsB4YLF2veNbWGW/DBWy6+urjwWzGGtq65xk+tQLaNTuOr03LMMp1nOu0WmdBHuWVmLbT55mFzv351US9648iEuF14EoBEIGBSlUe59/QTpXg+9W7eRbO4icgwhj9VyFa5kBR0eLGVBtcKGMtQEcynVSDkvgzFaE4CwhSfPEBD+FP/mxy+LqExOQLi7JezgCgFhWgJCDcuuOsnM6abRBrLOFP4XV7/WA4RFXxeRGwSEpnT73QBCcWhXwhSrQGQeoJoG+KpMWp1juTo+/e/w334NZN+mqrbbzmNgwT+2bhxX21I9t4xfi4Sq0OYzHZGLTBqbAzPyFu8EGLQ+OQhwql1XKqHFS9zq3EMJCAnwKSjDn8uXL4OiMufOnatVGZ23rs294J/4gLuA8E/cwX/q07POn4SHLPGyIJAqVJjl+VLLUxk5yyGk3/3t95UhfPejq/j8yi5aq/cpQ0gw54w+hl1xAymKhru6hLyegUFdxDy1UAl38QGhhZyaOIzbot1NFCI1LGpNFT7PSpq4Ty9XsXxf67pNet2tQ9UA14ks/1/825WE93q+avT4D8W72oyFuvhGNQZKcMGk6Ve3+O3bBOW5LTE4ih3G74/CBC3uv5R68UCJFHuvH4v721r2h3qr619l6p4Xw6WDsQAuk9+cUnZCLkEJ/4MAwtnGabXlxaYZNUEAACAASURBVH5JNkCrCzhHSN3vyrc5FAkIeeNipKlioBhg0nY9hzIWGqrFYUHBiCigUijZwTGQ7iHvMVztKh65/yheePoM/vpnr+K1Fx7HPYfaGOcD7G5tyrkYjkkGjEZMkgy0xiFl72moMt8vVKaQLFqvP8BwmEj7VldWcPjoEfTSENt7Gb66dhOffXUdn3x2GR+fv4jzn1/CTneIHsPnsjGyqIm82XFsBPNNNeeDZSR0qSg96yYUxbZI2Qz300Amaqj3HlnD/SeO4Ikzp/H42YcEDJ48fhT3HFkTgRwa1d0+8//IlIzQjFm8PpRQUWEmk0Tuly8yocISUshKGBoFg/wejXLWmmqTBWR9x9FYWNKUuYMIsbFxSMpy7KQDDCi4xbO020iiCBeub+Hdzy/hVx9+gi82d3GtlyHvrEn4aNBZEacZS1koQ8gn6DOEtrCVzhdprfST1uFRtq5m3ri+9NcrzcucsRBM+cicePO87gZCrTUuK87N1LKdpS25f02tMoQTd1Y4jaq7lnbCskucBFCyMUWueXm1IodVLlVZc0XtVwGh9YmAy3HAwiUKCJmPOiAg7KN3exPJ1i7CnSGClOOJY1xz3y2HkXnXrMUaNhpFCSapvyrulBFiJAjzHvLubdx/bBXPnjuNf/dXP8bP3noRLdbJTPro7m6j1YzQbjWFdWdevS48OqqK+r5u0FjouYwlp/Ks67Aeq6GjLsy0yK/n5xaRZOGuy+cQHsTQlyfhgI6BqjpA6LMwdtw0EDVtz/HB3TQwKFPRA0ZVEFkFhD4QrMtzq35/Wh9NYx6rx/saCX5bD9r3087hrwtz7cepu3xlB/8GYZXznADV57Zgk6YeNo8hrCs78U2v+af8/l1A+Kfs3W/h3KzwJ8Xfl3j53mj72rwQA7U8dRMrVEaDCL9+/4IAwnf+eBmfXd5Bc+0Ewnidvk3VameJCnr180w2PRp/NC5tYTNAWOQXio6EMXOOSXSiE6YQqmUkdKOWBcAK5wpm0EpiPsYoFluvj9QA05e2pdzg7T07fJpnzbbHuuOqj2PiHPsV2ScO1z27YuIIZi3fqy5809toXuAlBogLURVDqwDBPnzeX6NQO5KGjoZBlS9l12a2t2J0FWHChXCMabH76n4GPuv4EXV5TI5pdw5hkJc1H/dFCy/WmZPRrx5DPuvrAUZMLhsTLGmoJPPgyJJJ/wp6UBUeEUKhOAlZrjCUEhOUoA+ygZSXgISLbkkx63//Vz/BK8+dwbmHj2OUUnimj6TfdZyMqnoyVy4hMyHS9X5pCAVN3PyoCMqfgGUvWBy+EaPRWkPY7CAb5/h6cw+fXbyFTy58hU8vfIUr12/hyrWvceXqdewlOYZU3XTTm9dgncRYAJnyMHmW64+EvCn4aURAzJ84wOGNDu45so5zj9yPx848gCfOPoiH7r8X991zRHIfef/poCdgj2DW6rspsaNuI7IzNJoFkDpj3MBommUCChs00KkAKvL6ZUi7HEfWM2BZjAaaIjTTQC8coU9xj2GCeG0dYWcVN/sJPrn6NX798Xn84dJ1fHJ9C92wibS1gubGYWYzYkCa0YWA7weErgagF7LoViwFMtMAXgEIJ8HTomFQE7PXRXXU7RO1c9oZyZrDVrR2/3rmM+a2Dksg4uy5+U0M2slVSceDf1/+Sln21aTjURwjxgA5hwL/VvXQUABhi/MySZH3Buht7WC4uQPc2kOQ5GCOrD5nFZWRsSWFqzme3JxzfaNgMBfBpHGyh/FwGw/fdxgvPf0o/vpnr+GtV55Fm4Aw66O3tyXODrL6LjTHzSkFdTpUbE3U/c6Eu7jG6DJvgFAjDixstAQzuuOxxqE8KXGY8M6XzyE8yHNcBBD6e3EVENaN4f1j3du5ZjCQ0l2V8Gj722forCi5Hc9jDBD64M4/V/W8E2O0InxTBcBqOuja4AvV+CB6nnNn2u7kg1r/Xu2a9ntRcDtzF7wDoaaz7tMff4seV9feu4BwMVPo7lHfUg/cCUC48IRwamoEhFKYPiRDSED4C/zuw0u4cGkbzdUTCJvryAPmArE4dYhhn4AwFaOSTAQXRNYkVBVGpzDois+LuITFkzq1QQNsJgpTyPHrHucBQhpr6tm3j/wNotjz7GulOTCxeO7zdOlqXoY1usVKsi8m7YVq7GPZDs82U7hS8XR7xl1hEk3IDapN5X9rYlP12je52E301kKjslruXW0JYwlLtrAEbq5V7HdnJBUXstDZAlh691DcTHkmHwyWmYx2oBdbytzUcRV8mkNfPeMTzIHLp5FwUV+6dKEe0YOW3qM8QVOfGfGZGz1zaQTzGY9ETInzhEYrZUuUJVMWmw3hBw05ZjQmIFQA12oGUjYi7+8hzPaw2shw3+GWFJ7/93/zM5y5/xDuOdRCf3cXecoSDpkoXgqZ4JR5CYho9FLkQuQjyHplmbCFzWZctDRkpECWS/hoe2UdrZU1RM0Y/WSEW1t93Nzcxa3NbVy9sYWvLl/HZ59/gVs7PewORhgMyDIOkaaJADaarFpOQ41keXoEuKw12IzRacVY7bSwttbGieNHcOrkPTjz0EnJgzx172EcWu+g04wlVzAd9jEc9MW2bbVaWtYiK0GdnzcdEQyGNNBo5OtzSBwg5HcbsY6hJEkwHA40vDSM0G620Wg0pWyFgFeayO0GhuMM/cEQjc4KwnYHfYS4stPFHy9fx7tfXsF7F6/i8t4Ae+MIzcNHkYZN9HMNyTQ5piJc1IWNFnOgmH/mLNIxU7d2TzMoZw312Q7BSeBUd57qWuSrJi/kbHShz4twfRPXWlpNpmy9DwitLyfdZ/vBKR0IfFZqbIsKmjq8hCWkyqiCwpCCMcMM/d09CRkd3djCeMBcenVCFOSjKGW7/HfH50mplTCUcNFGkCPp7wggbAdDPP7IfXjr5afxo1efxnNPnUHMeoNZH/3ujjiPCAobUqnTwU4nJmPdxDFsTg5tvwtLL0LwLZ1D6xBaioc5bJQhLOsQEhAy3Pq7eNm4mjfe64z/aWxWnWPVjp31nTowWAV8Bgb52weNdaDOB1/Wt/53/LlvSp5+G/z8dd27FIjatQ/6vBZpVxU4HgT8H6R91bYtatf6z8n6yq4/r+2LAEL/Wc0730Hu+05+5y5DeCd78zs417cOCLMcWRQijUIkgQLCv/uHX+B3f7iE819tI149jrC5gVHURMPlRQy6XeRZioaEn+miREDIHB6Gb+kmVTI6+rdTMvM8YuL1MkEYZ0D4E1gXu0mRHR94mVmzDw8U3vZ6I6tuw7GFlSB12mva5JeFq/qlmlyWyXp+zoE7JVSl2g/lJsLQnuUY5H1NKxT2HPNWHFDehWqgkLXb3x/zF0Ezw7ySFa6HCIdkQa0wlQzlYwmCiZAu51RwXoLKbWjbRwcOGV1+crv0v5nsqL/Z279zUb0kWHGAkCIOzGdz7KuKoMQSUq2AkJv9GK12jrS3g6S7hSb6OHV0BS8++Qj+4q2X8Nc/ewMbbSqPJtjbvC0CLc1GJCUlUscwar17FmInIGQ+01jCJ9N0KICT7AOZRIWrYwz6A2zv7qLdWUNndQ1xewVByNw41g5sCHN283YPl6/exKcXLuD6zS3c2u5ja2sL29vb2NuloM0QI1FbJGhTsBM3mAvVwdrqGtbW17CxuorDh9Zw7MgGTp06jgceOIGTJ47gniOraFHaUXIfE6nFNuj3VJAjCNERQAgBhFmaC5PKMcAoBQmH5b246AIa9QTgSZYiG43Q6bTd/TJEtIdut4csU6fWxuo6mnFb8it7e10M+f56B3kADNNEHGFBsyk5kzv5GFe7Q7zz+Vf4zfkv8YfLN3Cjn6B56CjSeBX9sFWsBTp/HJNtoYyiNqvj38VEOLbN6LfFcvXmGUsHAYRVg9yfIZJr57EVvlFUZ2zJelrJIaydcXVemQOAQnUZOdeX+bOqAHvfIq2+JD4jZdhY4qFcswKWVKEjguHbrMGZjzDs9ZFs7SG7ehujHrNMSyVtcQLIAGUJDM5x0axFI2Boc1QAwkF3E8h6OLIa4fmnHsHPf/QSfvjkQzj70HEE41RyaweDPckBZumJVhAjZk1Nda1o/VKr9+tq9lq5Ko3eMGDo5qDsxZbHbLUL68tOhMKWfzuA0MawgR1//BXpKKxhXCktxbnuA6EqAPCfSd0+6h/vX9P2NWP8xK5xocR1IaPWjsJ2oDPc1NE9wTG7z2lAttp+s6l85tHvI/98UuP5oPnE/tg1B5WXr1jtmzq7aflddPFvGOit21OrZ/H7ti68dprN55+H97soILT1b74ttPj9/imOvAsI/xS9+i2ek/5pJqIv8xJvpoWtVDbTuk2+GMRkCOkR9wHhBxfwH//hl/jXD77C+a+2EK/ci7C1gTEBYbMlRlV/rytGGgGhCUpkBIMSGlYCQmdBuM2LgDB1LI8nNiOy16VodgE/HHlU6DHU5eDJrKzABReeWp61vierC4Qs/pWwjAmDaAqdJFs0vXXVkEYnwFOcw/62G/QYNn/TqtvA/PcYakjWdLmXWUgKoly3Sd6a/7fPVwogZADjXOOsfJbWJlN69xlH+/cygFABhdx90U69Bq/pwCyLji8tKrMYO7jPg8ywzwo+rtsQqt8bCQNIJoG1Jx1DSPEXBwhDlrUWQEjQFiLPA4QRxU9SpP1tpN0trLfG+MFDJ/C3P30Nrzz7GJ4+9yA6UY5oNEBvdxt5MpR8z7DRRBg3JZSN43nIEg2ur8T5ImM8E6afdQ6pwknDldGUDL1M0lQURKO4iSTNwBIVZC87a+tYWVtHb5ih2xtgd28X27tDbO1mAgh3dnbQF0cRw7sdGGDEQM5QTsrnt7C6uor1tTVs8Ge9g431GIc22tjY6CCOyYKMkSVdURIl28iFQwI6aVCHkfyYaFWWMRJB67ExTJXAThYaYWdG2tesdchSExT2YF/Ley6MbwwBhDxfI4zRCPUcWcJ7zpE2WBzR5WLSAGcURNzEMIrRDUO8d/EafvPpV/j1p5/j4u1dhKsbSDrrGLTWC7ZIcoRlDHsMgssRtVxaY1In5rM/52rymmw9qKobVsfdNLZRAcWks8z/u25MmzhQnTHt6gvJLVS/u08xexFafu6aM2VNV/9AuVa4Yu5FKEDlMzmSDLZzLAjbJ0y6OjK4N3L9ayKSIvX0VWTMJdztIb1yC/luX0WcnNCUhI/S8cNGuOgbRlhIEAPHHusKkiHsbSMOUtx/7zpef/FJ/O1fvIFHHzyME8fawvRz/Ccsw8Kw8mCMDgwQqlKMhoyaKrfVAdY8YROuUlEZe8a8nUmGUJ8V/98PGWU4+8FCRpfbj/RoA32mTmwhkRxDtC3M4cxj/WP4PsGYP2br2L66PV4fbb1iqA+0fLCqNo0XleDA3ixAaHOhCgatTdbeOvDiA0KfRazWWv6mDGEdkykjwrvX6n1Y/y3zvKvOq0W/a+Ojek3/Wfvrjf272qd191AdG9bPdwHhok/nv4vjprE/5jqc9/nineCW4tovTDoqJ/9i3g49+Sba521v+0UHHGgS07iMS5w0+p24SwGc3GJGEEMPpNQNC0NkYYQ0CPHrDz7D3/2XX+I3732JT768jfb6SUTtQ1KUmiFkzONJun0x/MQgcfLdZAczA4RmydtvcYlTjj2d9BmbV6p0ok/KCVjX8LcDB0Vv6a5tUTJqjLiNXP/Yn9hnXyk3w8nQ0SognOr9qTCCFCCQYDQP7Om/vVFQMATuIJcrqSE82vrZYYi6gYuRICE+1VeN+9s7pLSxPEDoVA/Lw/zPHCDcdx1jMvSDupAw54MuGRBToXWFuG3M6CBXqoS8Cc13d9KSKfQVGu1dz2swFkA4ndWdNmPn2aX+87NzEOjsY6MLI9NTsLV+cQaqAG8DIy40VnIzaSxqcJpkLAEUoYi0YkOYIY4HSPtbyAY7eOD4Ol586lH8j3/zUzz+yEnce6iDIOvTQsUoGSKnEiGdNO2OiKJQMIZAiDmEZMjKdFWrk6asRZankmvIUFYLLWYeIRnNbrcvYaTMHV5ZX8fq+iGM3Ljl+jFMA/QGAbp7e8K6JRSnGbMIvFOyHDFqQPN/Cdra7bYwdSv83Y7RbgFxg4XtRxgmmYRx9ru7GLK0hEQgROKAajKvkeyf04qivywnCzMmIxiqcmrE/EJ66MnMsM0KCEXRc8zzJwIUec5mHAtrKWIdGddAGsIu1JQM3niMPudZI5AQVzGZeZ4oxohM4UoH569v490vr+FfPvhE8goHYYx+aw29ziEFp0GAPGVbyBJqFIWK3ChAHUnJEZ0/wvzMGsIV55EJ9hTqrm6AVsFl3dzUNa2c576qs78+TswbYVs9tr8CJicAobdxTQ0XXWTyHRQUuutPdKd/Pfu3Wy4DKR3h2EGOWzKEJoaW5whHBHEhYoQCCjleWKA+v7aJbKeLdDDAOM0EAHLOSSg2c2iVni/URzWUmsVJUozTHlZbIR5/5BR+/OrT+Ns/fx0njsVYb48xHPSQphz/QxGdIrBr5Q00xg6oTTA5nG5+TqzhYYaNKiAst6QyXNSev40CjdORZH+VQhIl0zvzmsWgmMEvpWoY2u3KdvB9gj5TfKSxboCQv81o1+2+fNLTHCC635sa+qQjxD4r1vgKs0dwwWv6wMzO5Rdpr7KYPuCYxqxVnTLWhmrIqN1nXRum9W9dX8x6oj5oq7uO9dNB2Mgq07foyOL3fODv90P1efnn9Flav0+rz9q/Jzs30xp4zYsXL4rK6NWrV0Vl9OzZs/KbojJs1zRQuui9fVvH3WUIvZ7ePylcbP8+dqb80uQ+5NiPwnhf5jHWJ9SbsSyD0Z3ON+WTEUS+XAUS1F62z7lvSftoZHCT5uIlJ1Svv0xW2e91UachI7l99KZL8VzmJFD0IRJhB4bbpUEm6npZwO0qxL9+8Bn+0//+K/zyt+fx0YWvsXHPw4hXjmAUxGIM8vxBmstmJ6noEiGjuUmyeNLYkU2KBq/KvPMgGnMETsXdyD9tV3a1ogz3eR0iYVeemsEkICwRQnFm8xJT6NAdXOQz+VbXpP2ufei8rjo89MvlUKn/mw9ESjL6lTE8A0TxjPaThFAZuOWZxXDWe5f8F09Mx8kUOJBZKhBK3b191qPXr3q5CUaNI1EMZWGe/c71/z35HfurGgxr86Ps74LGq0wOPWIiNM4AoVPV1C+4M4mgQV486/32sbXV/0TiWvfb0vMMzmWmsXestHRZ7CkiE1TkBRoxAZ8aGIL6pLhxJIwaQYOWSgjl3ywEMx7tIB1sI8z7eOX5x/Cjl5/Gn7/5Ak4f38Bac4zuziay4QCr7bZ8j+zWiAatGLW61hWMvXtwzix03nnhMtQxNGZxhVxDSF2tQjXSyK6xHmjocogVfBFYsbg9wpZbW9SolnwpCmqY00SGh4JQMQxE0ZFjUYvDa1mIVENZ88wpgmqRbNGwojCHCwUtwvtkvhGhsa8050lCGh3AYk6UhBLLyGDfyv/LuUQF1c0zOsOY48h5rwaRy8lhgXm2LRgjp8Ixi8dJkXGyhi1E7VXc7ue4tNnDLz/8FO9/cRmXt3ZwG03stph/uSrF7Xd7A2QEm2igHbfRjGIMkz4ylt0IxxhRQESEc0yWZLmBWfhKpn2tZqzqEuwBwonvzhncy459D3xOa+KiIVeLGLi2li7Vi7JXWY56ueFa+KfsW051VKJwuJAnKcLbXWTbe5JTONpjHc2hMMFxyGcdu7zCQMazgBkq3eZDIB8gDkc4fmQVrz37BH788hP46atPYqMVCmvY624hywcI6SiJqVYaAv0QAWtDmSJtUS7CV6Z15SWcc0H3vLL8BAWVVOTG2xedPaEqpC6n3SmUVo3nWmbYY4R9tmma4W3vVxkjA10GCA0IGAPH79kxIi5FJtalqtQBvWkhg2bI21gyQOozSz5LWWXzDDTY77qxa+eutmvaOPffF9ZXBIl0flbv0a7rAza/T23cLzJX/HupA6/+M/SfV5U9nAfCq8981vHV/q17xtVcyjpQXmU+69jAaX1JpyUdDl9++aUAwmvXrkm5CQLCo0ePYm1trXg+bIt//aXWnW/p4LuA0OvoekBYTjg7tDop/Wcl5yiL+iz8GDV/Yn/op18v0IQH/JOmDhCWRpQF25nh7AysIvld4IYadabq5lQLRbmQiz3DV1z4EjOGVKIbGEcjjBoqrU4wyNK5v/vDF/jP/9ev8YvffII/nr+BjWMPorlyFKMwFoONIg30qhLhEPiJAAOxpgNUajO4RHUDhDT2RwSEzE0wEChLRfFnCRwmWSczYIs+8og/h7UKgOQD60kqxw9r9DfRyX8bczWJJzxEXrR+4kpybyYe4WMxhUrVkFiPRnSe2HLBcn3iNto6D2KhIDcxEquAcLJ9KpZjdaaqQ9h/HpOf+czF5BkrbOxUesMDhSaq4YxEBxH0RPKZAsKlX9PIlaLB1ZbrFerfnXP1OWqy9d+mwZ+Lt56qvNxEWKia1xcYwP4QcMOQMoIVDf4e532kyW00ggQbKw38xU9ewo9feQYvPPUIjqzGaIwH6G5vIR0OsNZecQxZgDxQR40y6qZM54xDB4zk2mIc2mpEUDQQQKisv84623wJCK1EgrFxvBfmF7Imod2HKStaCLX1Me1XHcuuFI1j8YQtExCYIuf6xfft4XDaFU1xbgkB0QYGaZwreBZWw5W6IFtMMGjlezTATkU9hE107KUJ3pTeZAVKFvXAkZgyl3GcIaAYTRRIbibCGFFzBUOCvyzAOxcu4b0vvsKHX17ClcEIt4IO2usbCJot7DG8kIvjOEK70UIcxUizgYJggkGuvyEdSsuH6dm6sux80ZTGJUf/VOpw3tV1lO97Vf1QC81Gz/EzBZhapMW8Vk1+XgJCX2VKx4223pyZ4pAgj5+N0R5kyFmXcHsX6c6e1Cgcp8yDBmLm7Lp1jqHK/BGgEWQIghytaIQTh9fw+rM/wJvP8eccNlqse5ii39/GaDRAFDNSm06YAMGwgYCla3Twa7kaD8iak248MiVRMXd1nXMKwyJoJfPJZ9R08bRwUjmPOBz320hyxppcNR80+cChDgDZ51UD3dYZn9mZBtZmAUIfKFVtPx+gGWAQ55DLR+T9EZAaG+i3tc4+nAW6FnFy+Mf4gJTX969dzScU66qS1+jfwzTWcZE5Mev5+c953jWqz3cacK4eZ2PMfvNzHxTa8/WfUR0gtHu1+/FzQv1xXDdeCAjJEn7xxRcCCG/cuFEwhEeOHCkYQnsOdwHhIiPre3LMdwkI1fiZAwhrNuZ8HCATtU5nIDnvutX4kknibaAyqEVRjCbQWPJfjCEMo9gZfW4HdoIMo4y5PSMErCTRRgEIhwjw7h+/xH/5v3+rgPDT61g9fArNlcPCBPSSAXr9vuRWEAWqD57CHvzRLUgnnxbfDgSEuOJt8tZ+48C+Zx5NGTrFDqcqgCZoUEz0ClOz37xRNlSfwX7rwX9vgvqn0eiJCiw6jDXvomxFwdQKmesAoeWzFCfVemT2WtSrZ6zxZNtmA0JZvJxzYpHNyj+337fhgrmtk/fiQGFRiLu0+AtQqPBDfmbHzu1/Ir4jYb/hOd3wPaAw6UKma7UdFo5pHmACIQEoIuhCxozzkblyUaEnmCd7GHSv4sihNh64/zj+7V/+CG++9BQeOXUYrTBFPtjFoLuHfJgI89TgT4MCMLn8GJMpxo9ytZOlWwT/2NxgyKQWtFdT0pUhcXVFRbxFTuLCKqXUDDP+VBV1wrhRTq4c5TU5zQxVFT8AQ0qFnVTZe81/ckyI5Pq5CAknLkW20vIEkUdaysPCMen8MiETA4QShuwcYK6/CboLo8Cdz/fqF2HwQaiAkGqwDeYQQmoMikxI2Ea0uoFRawWfXtsShvDtDz7Eha0+riQNtNbXRZV0MKKIj4a3MkeR4iJ03OUhgeCo+B2OGo4VXnTFsQj6ZSk7xw4uCwgroXmLt7KyLrkvLrsG1V1vHtOweBvdPlFZKqQ4vWO5GQGioFAjBCjvcjiMgUGC3s4eelu7GOzsCUs4TjIJQTWlUXOE8Ik1WhHiTow2Mhxfa+PFHzyCV556FK89fRZHOiFWogzpkGIyQ0S8oPxQ6bSNaKzRBWS/xfnrIj4UHBAkaAi15qsqG8+QaZlDAgZdGOk+QMh5RketfdeK1NestZW57AOXOmbNBxG+kS47gBea6QNC+6wKBPxjjCH0DX0bD9aOiX29Mt5nAUKfgTJAMjNc2uumeePaX2eq/cG/DZD6QMgHxnzf9hAfFFquZR1QW8SuqAOn/tOf1Zd186zufHU21yxAOG0c8DzzAKF/Xn+cVe/JB4S2J1QZwruAcPGV9Ht/5HcNCEVW3tuzzYNpe0/ddi7eeF8l0y3uRbhHkf9R1qaRBY4FmjlZJGRTC12DC73L39IBzw3NqmPpx9x0aAqmY2AwDvGHTy7hv/7Le/iXt/+I9z+6hLh9DM3OIbQ6a+inA3T79IRq3o36K001z4WTmkEnn9IwdcwUw+KkkHg5bEpz1DFplu/owl2KjaNihouZ4fervyi7Yy3Udn4qSnki6fdKsfjqIN8foKhx7rZpCDz3iiP7LKGzRPWUUqfKCRj43lcPDJceawsX8pkt34LxDa8S/Ptt14LFS0xZ8RarEaEvH75656mJW5N5Z3lGxUWt+HqxFVbOqIXplwWE++9pH/1QNLYa/rpMdyzRc/sObZCNwwipCLzo+DBhBJ1ErAdKAQsCHC2uTUCY9K/hkQdP4NmnzuFvf/6aFKPfaEZA2hPpeqSpqhkSTIYxmq2OsBEUirF7tedeuB8sr9fBPgWMdLx4DF5JMBrRqOHMEqblAKCAL+bb+WNB/ygME0F9fui2DkGZL/JdVy+0kPx3rIYYi/Zvd35LN5U56hj5UcnjGJDk0Rouau4qFy5qYax+DpZETTiHmmMSLUSVgYLpKMcwT4qQ0ZR50ozgyEO01o8g3jiMG/0hazGWYQAAIABJREFUzl+7iV+99zHeu3wbH93qIex0pJh9LgA9kKL3EuZPUNEIMI7GCgYDhraSQSYgXE7Z0fX0zNTDacbaPMN1/5pnS8CyALRmhtUpMi85uZSwrLTFD/Ff8nz8qo7+yZftMwIOHSDkdZthhMNUpc1GGPb7GO52Ja8+6w/FQTN2heRlHsi80UiAdifGymoLUTrA4VaIJx84gefPPoCXHz+DExstHG4FGGcssULXrAN+zHsVnVMtcq81A0tAqEatCdU6vWBnMxQOFQGDTnnU3wdk7eZ8lqBYaSPXDqaf1L18QOMb2vy3ATHZ2moA2MReZM/KMUCLiJj4gNBXN7frmXHvrz/VtlSBTR0LaWDD2mvHFLvgDINiHsCZNSyl7109VR+IVttogND/7Yvv+P1Q7Ytp169r98Q67t2zPfdpa8uiU89Aed14sXNUwZwP4OrGon3ut7H67+pz9EE0/z0NEJ47dw5kCO+GjC76hL+Hx32ngFAkx/czhP5iWQsInaJVMZDFEDIvfFkZu/AUGXikiASYf+jy+iQST72FhdidFMdWeXYaqTbpucVQ/3OYB/jk82v41W8/xj//8gO88/7nyLGCuEW5+EMYZgm6LBJdAEI14UWOwoUi2V4gvyVPSAGhhMcGkfPiTw4WA1lS8qEo11Am+VXztib8ztVafk6mg5vw/tdsCCDGdDZbwVONkfLMvE8K7ZhcuTwXF7Lnh3XtMzaEsaCQiJ6wWOwcs+nSn1xYrTPvxXJxIhQTSMjrkSmJRcYS7euTmkFoxqaEp85MmptyVnmOVQPLHWshnnIRPxxX3Qvf5CVPd98j1jfqP/smV1vsu3xyseT0jaRWn+SrsYB7I5Z56Nz7qjiaExwQHFL9t4txehM/fPos3nztBfz8J8/hB2fuw6jXR9rfRdLfRdMJrSSDVIuqt1aKyALpbetel3vkeD9PQMIYdDKECpx0vbCR68aVoxk0xLRUshIj2uarJ5ok7/mhvNYY9yDI0um13HwXcZ1yIpej2VsDGLUZm8S61eB2yokGMgzsFfmDLlTWheaWIYVmRBeWtOYYSp6hMrcU+RFAmA0xZsK1RA4ESLIx+oNMAGHnyDEMGxGubO/itx9+jrfPX8Xbn19H1miI+Ey4soosiDDMRshTVXONmyzfAWQOEHK1CEaxhJUu+1oWnpnxtSwgLJe8Za9Yv94eKNfP75y6kj41QGSR/rSxZoDQliXpKx3g8ttCRzlMGRJ6qNURGaicok2DIfJBIoAwSxJ5rwh/tPEURVjpNLG+2sK4v4sV5DhzfAPPPHQKL517CKePruH4WhMR8wdHCTBKRcFUBZ+aAtgMEE4LGdUxZAy4e2pOXKbIPfcUmS0olvuyRLkEkeTz5mTFvdd+O6pUCLWx5DOENs5mgTTfUK+evwpQfDDIf5szrcpA1rXTrlMFSnXsn13HP48xlXXn9vuoykrN6r8qMLVjJZ2AKTkOKFfZQXmilRIc/LsKCP3jqnPAB2JVUFa3LlQBUxWkVb9TfSbz5uC079v36pwL/rP021MFhNVxNG3d8/u006HiteYQXr58GdevXy9yCO8CwnlP83v++XcJCLUG1SRDKBN1gtjZv2Eyp4YhVKytVYZKurBMGoum61h8Vc085gAyM8nKzJo8hyjkeaBQFhvKOjvvvTRR8m4oYxHg4pVNvP/Hy/inf/493v7XP2J7NwWCJtYPHUY2yjBMhuKhVwEW43TK8Ee7P2mVnJyg0KmmOsaybrLLs/KNSNv0a0gjMc28jqzrUknd8ZCbAoLZgJAGG8P5pi1G5XD3DSOVKmeCRpEvaCyM2bMTl7VQOFNzK4F5CQzNBHPKo55XXW1ooe+qg8k1z0yc8qLCAO1HaC7DsTKJPcSrgFAGiB40ka83AcsnTqLwtb6vHe8jx09yji7MeGnOY2Jbrl+RHNj5TpargAZkKCwgVTTlyTnZdLJRqkLJ3CPK3GcYkfVj6YcwwVprgFdffgY/eetVvPTsGZy6Zw3dzZvIhz0gG6LTbEkphsGARe5DNOKWm3MmkmGYuyz6UXIhqk5of8vTslIexUiymE3HDNLYtL6UR6wKr4XR4I0oyzmsE44yL5V8zxXxltHgppWe2v3hfhNER029vhdAIPddO7ed8IaBTmFqPGeEzFXHEPJ2Jc/QDDHG2I0bos5KhnDM8NVGhEaziSwbY29viCBeQWNlA41DK9jNx7hwZRO/+Ogi/vH9z7CdJOjzfOvrGMUxKBSWEiTkORqtpqiXZkGOMQVrCkBozqHFR2mNnNLcL4tRdICQUTdh555//wGVdaBYSmavxdMuZM6q/XRelf9frKlsha7cZW3IydW9FKx2JJuMkzbnMMcU569TFGV8MKNn6FS0cSesuktFaMUROq0G0t0txNkAD2x08NTpE3jp3MM4c/ww7j+0gsZoiCCjculQnUSy5zOSpEzF0By/spU6RfROrPg8J4nmLWpo+DxAqCxhKOzgiKWNLMKj8tt61c9tM3Zr6r7uRQ3UGel2rWkMWzXH0NRH/Sc8DQzqtu/vsbp/VoGNLH9T6vkdBAzWhZnaNaoj0wfVfg5hXf6gtdF/PlL+y498mPPs7Pp+v/v9MQ8YVp/zLKDlH+sfV/es68aPL7JT94zqrj3vOtPuj9ciIGQOoYnKzAKEfFZVBnmxVefbO+quqIzX1985IPTARTEJvX1Q7ezJjVFCNmggqsSeRpSxoLTz3AskLJNriuwrBokN8xEGaYZBkrp8FwK9Ipvck5PW+nIio89NxO0j4zDC15t9fHFpE//8L+/i17/+A65du40kGaOztibeyixLJNyRbVDmkZ5+NTIKA98xEpJDKX2goEInot7vVIBWhBpqj6ldN9lHvtBM1axw9iKyImuuHBDTFq7qAll8YxEg4Z5Fkb9k+7QZsrojTawAZT9MMYocmDVPutdj3qZV811Rp7T3Jz+v5R/qPO3ee5LXFxLQ63Pzvecuqcx7r9CCVZGRaYBwgmTw26iA8E689vXMQQ3gO9AYtiUi/TYaI0mGMqdZvqV4SfHqMahbkpNB5E9CIZkAp0+0hB388Zuv4JH7j2CjE2D39g0Bg41gJIXaGSqaJCxvwNA0hh4q+FeXQTEYLSvQJlRF6shCsNWonAxtNwBhs650Uoh4lFO9tbGhv42LLIaO3G7x6B0OpQOmAGziD3KRBNJ2z63AuUQsKF4sO0/JQu8baxqeIPfhC1UY/DVXkQFCDbQrGUIVU2LZDobTq/ALn1ur1aa4Mrp7Q2TM6Wq00T56CHmzhZt7Kd7+5BL+z3c+xeWtTdweDhGsrclnaRQJIGQOZKMVYxwyINABQhrr42+RIZxg5ZcY4MuSg8WpvbzxfdjQe2MaPpy4bgUCV5DbQZhH5kVzzpSAUKNdyk2qAgjdCkswqD+qWqvh3poXK2HcLkpCultAoUYKNBsBku3biIY93LcS48lT9+KVxx7GD07eg4eObAhQDNIB8kFP5jHPzTEnCrcyphlhoCPZljUDhH4Ood6AFajnlJQ46wkmXm+Uz4fsoM4AljVSAbJJgFQFS1Ww4s8zf5+t2mBVIFAHSvz9mJ9Xcwzr6hBWR/IswDEP4OkSVoJIPxx23nUMWBUpJF64ZRVk+9ex/jYAVAVos9pcZTH9Z1X9noFhu561YR4g9MeDD6ir9+D3j3/tKgD3n8+04+zZV/u8evy0VawOGFbbW33ODBlttVoFILQcQoaMHj58eCJk9C4gXGL/+D4c+n0GhDU4R7pMmDdZyBUMSjjnaATmrwjrx/dZlFVKQKjhJaGiCLDXH+L2bg9bO7vY6XYlfJTa7Sw03YhZQ5DFr7lpjaSeEtmFVtTQ6zGMtN1CbzDG5tYQv/7XD/Db336IixcuYXe3h6jVwpg1yySnhhJoCjEEBBKIyALqPPgy61w4lrCE7t8SPep22xowXLAC3uBRRdQKoHKbsrxbMVT4HmFFSlKmEu44DxDaomWXnzQw6uoF6q3RcJRwV+9VsB1evkRxXpHeVyERfZVGdvVe6xbDclxXrCgBhGXrS/Ctle6qNlfdJjPxHhkMio04QKjFtM0odyCxeK801meJ6M8u23BnAKGW75j9mivZP+XrS5ed4KyQSN8R0oyF4yPEraYrB6GCS8Q5rQjIez1kzNHNMtx3bAXP/OAEfvT6i3jj1Rew2h4jGvXR27mJaJyj02StriaigMXlmcPDHxHDBGemPscSEIpzxlEcft3GYmOWUjYa1s3fIhpjob/C0pdiFTZPJJdJgs0dCJQh4caBewBK8JeGPFvEDEJZ36yOjruOrCASwaBlK1TUQw1htoUFcopZ5jOAlWdlDhcfENr3qiJWlh8mDKGFlkq5HlcWpqHiMryPVrMt/TAcZugnYwmx7xw+hmh1DWmjgd9/fh3/9d3P8PHlS7i0vYmk3UHOXMJmGwnzgygmxPBTGvkU0hG1Ej6WxoFCRr/NPXYRI3p/e3SN8Ne9+jb7NVj3HzHt2vJMzfHmREqW7ZNQCsfLDqhllZxPTRwq3tpte42xhHTayhhlCSfunRyzFhlhodDaQAWbFJUhKGwAw83bCAddHG8FAghfPXcGTz9wHx695zDiZAAMesh6XTTDAM0GQ5e1nJPOOwWE5hNW499tsW4NkGAbVzvSRXs7ltDApPaSOHILUKiiMqYy6oMXM8zrwJsBH79kRHWfnWfw23rjgwYDNVV2kO/79Qn1PvZ7K/bt5TV1CO0a1fvyxWqsKP2scVV3rVkgbd4YnQaa/XZWRXf8fqgDnnUgygeHswCh/13rs4m5McXhOu25V/urepzdmy/w4/fZNIeDD+50S9q/9kwDiTbGyRBWAaGVnbgLCOeN3O/5598XQFg1Pktv5GRYo4E7zbpTFk7kz0djpAIUWSCZ4UYhBvkI/XSEwTBBb5hgd5hhq9vH5s6uAMLtvT0xQgggJV9JcpYYluRyd0T5LkSrEUoRaAlMabaQjxtScPr8p5dx/tOvcO3yDfR6fTVkaMSwuLzk59FgdJtKESJoBoCpUpjCqNuxyGJM5JZVEs38/Dln+ukZ9wNCK8sxAQjdvsD+HlEZcOJrPhCdYpb4Xl21cj17Rr9f5iGV51CFN+VkyqZOaC1O3oFDrRQDKRZifturrVRtYTmWxXRxH3sGl1E0Ewxh2QFaGsAMAf/sk5vp5N5KA5w5lQ78CS6wf/uMsPeekDmTipbl1ZzipTOU6p/CgamICSZ2HyCsbFrfJiBkSCifHwWjwjiWsEERmGHRdjCklEIVY2RUDR10EYcBHrn/GN54/ixef/mHeP6HTyLIuxile8gG24iQCdPgMptcQXvWyWPx9jEiUSO0UisGxpxZah1j06EwerniEIQxVN2KOCvjISVmZCrrGFdjVI1HYQjNKVApAaIjVeGgGa585nGjIaBP3pO54yIIjBl0oNCf+zyHOLhswtu1vRxGHU/ads1Z5jVc4W7XNsW2rk9c2qIJhpjThGsUlUGDOBInWZKnSLJcVGC1TmSEJAOSPEDUWUXQXsG42cT5r3fxzudf473PLuD89evYxBjDuIXxyirSMUGgLiAEpQIxTehj3HBFDhbfUGUmzfN61J3OMbGLX8n1+Mw5O+1sPiCcXH9rVvQZTaqsUWL92uHuH6ZaucyN8XFQbZuA0OXAG0bSKBwPFLr+1kemDkABXea8sLGnlrmKybhmmhEdRQEaUYh0ZwvRYA/HYuDx++7By2cfwg8fOo0f3HsMzWSAgICw20UrYrmSGP10KCWfFDgpqDORuaIX6LCpA4QWIGT54A7ZqrPHRfdYgQ2J4ikjNWzPqYq+mLHtgwgfEFaNce0SpyDsDHV+1wx+C7vzJfzNQPevbe2ZEHGbUQqjCkx91s4HnHbeupy9aaDEH2Z1IGMWQzhviNYBQh+IVQF0FdjWAWQfTNr1q/1T/bscWxVndw3QmvbMq9fyx0zd+aufV9nZOjBZd2911632exVY8jw+IKzmEPqA0Mbn3ZDReaP5e/T5dw4IxTDzzWH9txmjqoXn3nPvU+2TZiKBnJXq5nsEhDTNk/EY/fEYOwMCwATbu3vY3NnDjd0BNne72OnuYWevi71eT4wYGiECNCQUjMaMWkb8zZq3FC0cpiygnCEU4NhCGHZw6+Yebn69i+3b20iGCbiZMexEgp0EGNJIVNbAbooeR/OkygZAK7IIGZ3M+1PbrlSjLN2cTmjCDBD/GH9sGXjz7QJrDBcs54lfajgWIa6euVL1ftV5wzRhsaLi4Xmn5KF7DXV2rdjSnvy2GJvOGPfh5ITHj8+goKl8g0uW5NIj71g9uaoz2K1Fi+YeqTFd1gZURlozEnUcGyj0QaIaTOZJ90e/l2mq3HIF+x0UpBWLv+5KtY9cu6D8TNnO5V5yT8t9RY92IWRkIAgIo2YTaTKUXCMadnEwRhzkSLs7GA97WO+08OSjp/EXbzyLF3/4BB5/7GEMureRDXYQjHpSIiJk0XQWVSfJFDZZtAwjcm8UoXCqnQLIiglahsI514UbrwbwRhr65hhCjkvBaQRsjCgoGG0TNRKqT5WKa/rcACDHGtkUNUC1O5rsA0Y58H0Bm5PJtrpRc63yR49zPrmcKFUSVdeZyvGXz0ZLTah6omkhO5JTOEZzyNnUiKRGKhlCR5BwrR3lEtrbXO1gmCYShs9SPWRkWWSecyAbBcjCGKNGjLDVxrVuji9uD/CvH3+MD766iEu9HrphA+PVdeRRjJyiHU5FWplKU348SB1CRz0vOx7d3Fz+awdx1FTXJ73qNMNz4TbVhLrLlcRRudwMDVj3jTGZEnGje7M8G6vv44NCjksHqGV/kz+c0JfvmHBrurHsslfSUcNw8UaIUXcXjWEXh8MRHjt+BC+ceQAvPPIgnrjvXnTSBCEB4e4eOo0YnTjG7qCLYTqUtcJqCeq/9V5tvkjNYW9PVsVcV3+wAISlgJkBQgk1lUgfMp6acyjru1s7fMDhG9++cV4nKjPtefpMDr9nRnW1EH01VNTOV62759t509g1ftdn/vyyDdMAYfX+591PsQ8twJhVzyXrrQO3VVDk9/+EveAcyHYv/jObN5cMVFa/Y9eada/TWDZ/bteBUnsG/ripgln7zM/B9MeW326erw4wVgFiFURW781v6zKAkE4Q3zkxr8+/i8/v5hB6vf5dAkI1eH3VzMmkdTGUPHDo/PcYjAIkXNjDELnUwgL62QjdbIRemmM3ybCTJLi118etna6wgbe2dvHVrV3sDhIxOEzAX0RfaNzkI8lhkTwWJr5TxZAy2mQmolxym1gcOqAcPAtNBy0wciUZjJENMwF1PDaKuKmNJY+QBhPPIQSCbUJmaRmIc+E4Ylk6j32xXxeAUJYkp7bob1ZlEWtVKnUvE4tx3y+2fzufd7p9E7AmtMTtfN75awyfebaQGLRWGkJzrgzQqbiO3aIaxi7aTUGTy1NUxsXYDdccz8tctJNhZhNuhqoX3jOIJsRgnPEw8QDmLVHK8Vg2mrKDwv/pjwFEObW+L9HHpRhu0Va/7IEaHD4g1A4mYFr2JXfvPx/fe7l/1y3eYUTgvMe67+vVay3UWM3X5XMX5wwFAOIYeZqoyEgcIiKUGw2R7u1I/tCp48fw/JOP4i/ffAFPnHsQp0/dg373FvJkB2GQIBgnGI8yAYRKTMcIWHO00QSyVEJO5SX3qONDVD0tt8+cBe5viUcIqWZItVFVNNY8Ohu3jskTNk9QpnwkhbMZA1fMTZ8JdDl+ZlS6eSC+GlFetBwlV0PNKZxaw40M1DVG29Vg7Tf3wBluSXaSq6hUYJVcMJcH6AAhwa2us6p6KszchPqpzlIFhPxtc5OBsBmChobRS8g+nWtpBlaK7LQ6iAjCgwiDbIyUfdZqYi+PsTls4DeffIx3Pv8MH9+8hU2WqVhZx6jRwihsSKF6yQdzgJh52Vo3dvmxr49xue+Zs2ahoTux5rqFdakvTnHOzGhz6Qib4baqCIa5oa458st1B6J8jJAg3YFBGyfiMDKlamPRvXsvoiBcfVkxbE0zwJVoEaPWAUZjFKlGHSU9xOkA6+MUjxxZw9P3n8CLZx7C0/efxDpVI4dDZDu7aAtD2EB3sIckS3SvEHZQ2TZlCZUJ1xzASZVR2WtceKkVtBfO3q1HdSGjTrpg4ilXjXY5r+fIlLXb3fssQGbfk+flMYQ0qu3HLlwNFbX3fXasDrz416+2uxpmucjndp9VW7IOhPpt9DtwGjiyfqje8ywxmbp+8AHhrOlZBXJV4Ztqf/jnqj7Xafe6f8vVCennRlava2PHxofPutk4qfvMzlt1UlTbXQcI68A+j1tZWSlCRn2G0HIIV1dXZezKfn4XEC61G3znB38fAKESXaUMuyPoVNrdq39keTb9PEDfAUKCwV42whZzA7sD3JKfPm73+Hcfm3s97MrvPq7t9NHPuFCzuHpDfiQ8iQp3WY5kmCIdJhhJjST18ivTQBCZChOkRdk1nyUYNxHKDz313OxSNMIRoojSyEOpd6bGGkGnyy8ShrC8KYbKCUtoRqFskF7Ul4mnODCnm+okQygM1dgZuM6Cl+daACt7s8wnkeuxL1yRtJKcq1JSpZGjTfTAmw8XPE+pDOoqsHQMoYapWbiaA2DmFLDcTesPU6Zz5nq5wE4sZ/sNRYq8mPhKVf3AZwjlNNoGvWsFBIsYnoVNJSFR7rsFI+gDQs1ztTDSwstsTLG7uombaHF0BwZp3Fifi9lerVO42PIh4HPGoXX3K5imKtK6yOUOwBAahJYhydA0qgc3GsizVNRF41aMcJwCCcPEdtDIUzz68Gm8+uwT+Ou3XsKDp+7BkUMdDHq3kac7aIQEgwnyfOiAOudfhLDRRIOiJ0mCUUrj0RRCHdvmQtC1dqCFiqlDhw8iDFOEbly5EWwFXCSUVKcoBTN0jopnn0qLzaYrPcHFwK11jg2051LiFjP3VV3TBqc5GPz81MLZJJEIFNeI0AxbwngIEAy5fhIUsrC9AUK6JfgfsxQp9sEoCwtbBUYU7nGhgRoBqO2hj4VgUAChNGuELEgxYpQ8kzJDQvYAeZJJOzqNluRvhkGMHh1tXEvbLWTRCgbBCn7zyaf47YUL+D1ly4cZkvYqRnEH46iJhMsZ2xYzjzSTyAwh3JcEMjqllw8b3c/cLzLwbck7iAtl//lnrUH+Z9MM6br357EA0+5Sn3vJDDLvnGuDAMJq/8pc0UclReoN2AgDSLbbRQQZIKT6tHvJZ6JeFKA5StDKE6xkA5xeawlL+NKjj+CZB+7H0ShCi6UsdnfBYhOseZjmA2RSCsLqCTJKxM8TtPqgWk/QNlk1tM07x/3a1ecsGHtdB6wwvUjMSUhqPYvrG9HV/q6yMrpN6nipfk+Hbhky6gNCM7br2MEqe+QDGL89dg773ABHHdDyGSY/74/f9dnL4jlWbYHKwFpkfy33emcjOIeD1SFkO4x5svPVgbVZYLXajiqg498apeGcsU7ga9oznnYtv1/qQKP/LHhsHSj3Aa3/jKv3zr/9sF57RtMAoZ1rGiCscwgYQ3jx4sWi7MTx48dx9uxZEZUhIGQb2Oa7gHCxveN7c9T3BRAK2JsAfyoWY8a65tnoqzcK5CdHiH6WYbM3xNXb27h0cxOXbm3i6tYebvUG2Blm6KYsnDzGcBRgQFZvHAobKOFd4gVUoCY/on7m8oREYp0bR4LRuCveeslviBtC5qXJSMBghFg84gSRg/4egjGNRslqVL+7S0jXEEKBmJpTodqlTslUG2BCLyU4K5z9pS3kEuS1wdofQcAAWo8htA2m8OZPbjoCFLnJJ2bcudAsn1l0PV/iOhdG5sLjFBc6hsOxl8XioTucw4R6TJAR+LrwT5cNVMhhGCCUkDuqQaqHlqI+mZQLKFDuJNB0QKxgAIwtDDMVenEhPq6XKhalskLFS/5UIY/9hmdV0KH8m6HGUitPTRE3hsuwUctz1Ta6H8fS+AyppznpuMUSDBpYFKCyJNsh42MBkFbdHA0QHmShOojdTjEJPvNhmqnqb6OBMUO0KSbTihGw5lh/F2l3G60gw9OPP4a3XngGf/XmS7jn8ApaMZAONjHK9hCGA4zyoThlKK5AVp+18QgIW51VZMkAOdVMJfSzNBRVpEp0YzEehaoQ7GqWcnb+f+y9+ZMkZ3Is5nVffc8NDG5gscvd5S53yaWRkp6emSTTP/7ek0miTHyiqOWSBDA45ui7q+vMqqwqmXtEZH6VUz0YwGTiD8SQvZjp7qrK/PI7wsM9POoNAkyzmyfTxrUsiZt6ljoLSMxHhssPQ7matmhUlbRwiLXrz8VkqAw0ncngpyxn1vzaJX4ysvGm9ybd86b3LieV3I67EQGhAN1GhixWC8hqPAt2ZRBjV64v7nEKgT35VjCE/Fxej/Yoy68QGNTVB9ISFuvGEotNjmydo9XpqKUHJaNMkLVrTY1JvdbEbJEjp+y33wfaA6yae/g/vvgSf/fFl/hfv3yG59M5ps0ONu0B1s0ully69aaMvthzjMyPEOkPdSv6EWBQ6yUOnR8z+X/wa74/6/K2AfRd4DC9pLd9r/Q1zQ3QjPmhRFEJCLfybZ60tHPOWGWZHjE4dBZateSRfvN2E7Z5GntogBDo1NborJfoLiZ41Gngo6MB/vLjj/GbD97Dw24HPbLRoxEaqzVaDNxb/Bxn33UW2nwvUn3FOmctqplCaQ4X0nGT/puDqCVPLKnqySLvQSh+XQxknL3bgKX6DNJAO87HXYC+Gninv8Nr/D5AqD0pkeHuAklp8G9DbuOV1gCmgCJYqhQQpqAnXleVBFZB7q4l8X3zMP15CqK4H7C2PABhtJPg7+ySuO4COnHvuwBh+lkpIEyfT/qMq2Me15GO2V1g32K3qEUvWxO9CRDGc67W5aXscwoI+RkEZXH9aQ1qFQxW52X1nmNu/AQIf/Amf/cLfmj+MN7pxwRZ36f3Khif9HIDHaWBZwT8j83rAAAgAElEQVTsafTsh23BJHiGPFQkTBqHyrGQiXjNAfdYhiiccNH7zTmRggXRll6zmkDm/RZeI0ii6Wy6wPkkw3g6x814govbsX0NJ5KJXk/mGGa5pEqZ6bawrjWwYE1LtKYoSvP8BLIoylo/OIslyCZgkbkjmUm5lP3PWfvHHkv8ggDhcpkpnCSLQGMZIUcGt0qZmsFMAeIie5qweFqgzEil8pII5gPsJGya4SEGrwus10u5udXIrvBeHLiZyUWZ6eeba+OkUUCuiio1bY3NwDaP0vW0zCzZ5sWfWX1klFd5MCs5m2WACeS0cSVNrNdM+zOgpAW5uxVGoCkTHYL0fIVllkmeS6Y2Xy6x0ubf0BeDTdmVE1zygCfDGwyf6lPs2dWbOWqNlcsFo1DfJYEhzQ1zGj4xMsKUpXkQrEDYWcwYva0VnYBGm+/22QEK7Zo4s8NZ1oGg5pjNB76mXGLlq4v5sQVXHdAHc/MD96O4l+2XpRWYNo/SPSYMJOyb/rMA4DvImiJ1k3ggeahU/djtofTZSZMYzpkZ69A4vg22h2CZK1sZtLBezDAfXQKLCfa7TfztH36P/+b3v8Z/+5ufY9BtoLbOkGdjYDVDo8a1t1SvMDL6BE80W6k1W2h1ulgTdEoyWt5xyEZ1CCpYClmzAX1KeMkQhpwsXGUV8G65fUaCyQAg1yMl5lpzwXwLa9mY2kwpryTW4XJJVQKZ7pC8ubtp1G0VjKQHdnqfOlqSaXqyJqSiRVWgGfOb8sESU+qrRmMutchZe+9UN/yosxermcTITMa0726gsxJDmG9Wak7fbLXl0qyAWe0FbG/kOMnoptFAm46inR4WrT6+OLvA//PtC/yXf/oXfHU5xOVyg01vH+juqQSApQDcCzkGbDOkdgB+X3FElTMzSbaEOCGYqkrOZ2uSF8ivusqTum+frVvn9q7DuGDy7apsWlfW2K7DX+slfcN4rb9PkUiKf/tbG9VcrqVi3UXybOtQ93+YXDj9uDS4ff0ePSHgAnibV6VyYNu0x69bh1zI4qP21uaj/V/pGaC5HuejErK8pRVq6xyDdgNdztvpUHWETwYd/M0vPsNffvoxnu4NMKAj7c0NmqsV2KCm0bbaPlu/CaBLxijaRqTlCr7anQVyqajHJvFSYwjLlWo9C+MRl4BwF8ipArsI6AMM6MyoMGopKAnAlprKxJN9I0gphEbbsnTfbl3oEwldWzQW8FssUL3u9Drj8wOAVZm6rZl3R9/CKvhIXxPAIx2j+DnjEwLC+MxqrWRVGnoXIKxeY/pZbwKR1euM16Xgyp5LsjQL+bHvM87i+RbhhITVeVcBZoz7XQxhOheq9xCvjXkSPzeZtu0nxqLH/lmq64vr13oqb4Y7Qn+QSkZf4PLiAvfu38PHH3+M4+MTazuh3cmUK6rl/RGJ7B8nCUmf0Nv9/d+shtDwwA+HhJVj5e3uko97h0N9Vcn32ps5e1QyGp65YzAevbtUVV1XUXlIR8KIgEE+zf1aAQiZLZeTp/XIUt1fnTWAxqDRqIAP3sASwRDfs468DuQ1YLYBJusNxqs1pqsN5qsVvroa4auLIc7Or3B+eYXz6xtM5ks5ii7W7DUIzPM18g1rDBtotzoKLrI8U9BjC8PuwQAUF4jXFmwsgIw/ZmFtTqBRWyIeQaCK4CSXtI33yD/auBlcMatN8wpKYnSLpfyjDA4jG20bM8Fmt2nysuoGsL3wbcOJjXO5mGOZZ2p70Wg05ZSqBvIEZg4I2bORQRo/J2QX/Ay6GbKvjGWOyEz4vbh5TAEo5UHD4HGNZY3NPezzm7IUJ9NgjcU5DutFrs/n98jQEHCqD5xcWxtgjrbF8JWsDXEYwSCbFS+XmI4nmE0mmEwmMhWpbXI0WsY+UI7GGqXNgm5yTZn7eJSIPHfTDNZRtWldz4ODQNnBo9iOWvGc6Ahr91xHPp+rXm3TYE9Bs9KPn0WiwofRHoPphezvlOtKqpQEDFthfiG6KxlChs2N1VbjZNu8bZMu5p4b0xTPXqzPW9B9lUXNuc5aseqfagDzWkBDeXTUBkVwe4ekNg1qHHO/BhvvCpj4EWxMzwORbsDkumqs0+VcaTTR6TSRz0YYXZ+ihSUeHA/wP/+P/xF/87tf49cfP0ETOZbziRpV11YL9R+0Wj/nxtQcnn3UTYqqTiFe6xfBo2W7ua7MhEWg3U0pog6JiZ446CzZ5f8KWbc/dxsyO2wZYLEPoq1F40nUQJ5rJoI2MeIOGP3xL/K1ap3T4LAIVKpAwx8s53IwlRYERGDs91QoZN14wwOBVaOJVb0hA59IuhhopKV/W+8pFjzqPFcEaSssmIjyh81nZUEao3Imqbj/cD+gIUZDLs5sZrzodDDtdHA5W+Lr8xv8L//wT/jj83N8ezNBbe8Qtb0DLGo16SvYQoO1jyYDtIExptVqKmPNEeZYb8hwdbZnoxWZHoKBhZxptLcMYGXryp6oJ3MiOZAsHO0HVfwWh2psEj6ukYiJXy8IzuQQ5vuFs2qhIPDzokwmRsBWgkUqQph89EHZiioKkLcdlQoMap/2P3GeF0mQdIPQOrdzy5xyk7glAsitIK8MKu2y4t/hyJmOc4DW+B1PyrL0YrlEbTHD0aCLbn2D6fAC3fUCJ506/sOf/xn+9pc/w0dHh9hnzerVBVp5jg7nBxnCAIQ7ZJi6oq1zPX2Ir22N5Ri9QdJZ7NPpHlkJfNN5u6vtxK49eBcgfNP1b+29vkYVdvijjsR/lYVMWUVLanENt8t1lgCZXa+N+09lpimY0+oKtY/O4RI8F3PwDrBUlT3G2i+UF9/DhsZ43QXu+P3qPVVfw5+/6Znd/d62F8WfYFJtvDkPI76w8bAxcu+EohWKST+LPS8B1in43F6y22zjLnBcMIS6kLvnfXW+pc+LklDGjM+ePcOLFy9wfX2Nk5MTfPDBB7h/7z729/eLOJuvUw7zzR91x0/TFmE/6g3e6kX/bgDha3Vcml1becXXBszkegxWrYhfyN7llHq5zWjLFFLaJMZoAxaC65tuUa2st6XaLbxq0Fyh4dloYE4JGPsO1ZrKSsvohTLQTR3reg3LWg0LANezpeoCXw6HOL+9xdXtCKezJc6nS7mHjsZTjGdzLF1CukJT9SokpKwnYUPZawb5C9b1BSD0Pl8GBsPsI2q/fFjkPmqAUGDQQlXrrURwzCCPgFDmFwaCYiFRiBXNrwXw2KeLYEkmF56NC2aBm1tIVgl2CEgEWPhpHFIDWgzCBC8ioPRC89Umt58xqNYGY3JLfnEpMphr0VBDn1PDMmcD6JUzb7Y56boLew1bxAwQmY3jf/kcG/4MG23q95vWh02BX45lthRA5n20Gg19MeiNTXe1ZDBdQ7fdUV/HDp97tsRqvkQ2mWLBZzjPsJgvsFwsJBVjwCMjVNV0kfThQzVW02Q/DSwFyFkjxetrod3pYIU5VpvMwJ/KmwgeLWDNlzZWvB9tjhpjo4vFjnrgEJtuhEGFyi/Wj9MUFpSVLGQRCBVZ5Uow51vjRsyzy3wDCDKQ9idR8kf2ZCy+IrAxiPpD/lj9S2VLToOjgtHYOl6KREZ8dyt4SQOfSoDreGoHIPR7ST7GziU2pDYnwjn1ggL7dKn0n9F1cDlFNrnBfreOdx+d4H/6H/57/PVv/ww/f+8hmrWVZKA1mkqscwFCzeWa9SbTE6IDMAFLq6U5xHlruC3GJYwkSkMJc0j0QFJJmnKNlwdk7HElMxJJPw6LueKS3Q7G2j5XINPXnPYFX+PF+7r8WL/l11AEAj5HbDtPsrdk8pI1VwLCwp6rqKtK32tDSSt7rYZcm3u473NK4HDcxCZ6f1ZeK/d1n1aRyNB5EXfljqtKyIRSgM3nOx3Muh2Mc0ja/7/98Uv88fkZvrwYYtkeIO/0kdWApcxt/N5EJBlAERh0UBgg0NyhNapFctHMQPj8bK3HmtF4aUiDkvJDsfCy5jOj1DV6yJaTNd4lHfMtcFg8Cn9mzqxHQteXcHm42GajJGmsz1j/+n7sC2F0lK4bO930nfR/k28UnxPL09qr2xPin6IMI5SR5ZWV24WOf+6L3KsKnaT/ZgF17frT+9dvREAXDd9T2W/52tLopY7aaon6KsN+r412bY3ZzQU6qwxHLeBvf/k5/ubnn+GTeyc45lvfDtHMl2itaW7Ejb5cC1XWLWXmtna5t2Au7mLw7nqfXYmvSPLalpOy/mWiowpY+e8AQHrO/iDj9am0UM+zqHFjEma7zEEjE+DL/76lPtB1pUkVn1UVwJbec/VcCDCY3sebxi5+Vl73tuy1en8xhjynq2MQ41Nlw2K8q+OX3keRQKme/Z6YT++zCmp3gdzyvS29FC23TMIciUbGL74Ova1QERe6eknxVZKQqD7/NNlQvY6UVKjON8WJCfNXvf9dczQANJ9VAMKvvvoKL1++LADhhx9+iHsn934ChLsWya7v2YHyw4I5PZwfia9Ng7H9J+q+7rpmygH5Zf22Km56FpnYIcYDW9bja7lpKqMjwsQkRdqbPXjWVXCSOyCUCJNafTElTamQWNeXrzaq9WH/wMkix2ixxOntFK/kEHqJ0+sbXAyHGK5qGK3Y/HihthF8HWWhaLQtsKk1TBoqkwgzkCHoW64WCSCMe0mCiDhii6Cft8qMvgUP6sXFc8ePOjGEqxxr75fGf9vzIktKhiJqkBiAGiC0FhMEacYSmDzVNmsCmzwz6SflV9oQVE+0RK6A0ix840tgXTSEWYDzbQSuWV9BkMTsPOsr6gRoLQFG/iEoEoPXpCOhZ8o8SyWwy2uLwygYUJevEVg1282i8S3viS035rO5JQMAdNttMY8EorqnfCV2ksFlp9WWCQAZwuUsw2LCRuJjZNMZFjMDcWpGL6dFa/nBceX7aF6pJ51J0zg4C44Nf6Yp0FRD83yTYbkmu2iBpIw9ZCLEfpIEkAYiBawbdi8cm0VG6Wi4vcaTjJUSUkI/WKNdSEyjWBs6eSzUN8AR/2OHQ/xZsxaNQZZLrEo3uxRABrvo7xEM4Q/dQ9L2GunC3xUMbQG95Jd/XIovAVz2XltvU2SMTVXAP2pM32ih0eoVAQ6ZPqwyrJcTHO918PTRPfyH/+5v8JtffIIPHx1prZGRr7PmcLPSe4nZZ+Wc1+ZyMjU4D5gcsoaBNje8di8wd3FQRg2Rw1JjpiwxYr9bSkrLGZIGXcHiW8IlQJ9kpASrAQgVdNha3a7VMbCwlQ0uPtc/0aK8Iu+n3xWTx8u0rLOBp1IKZz3UPCh1abyoSrL/RX2wOYlq7yDIDIdPT4IogOOHUPERrJ2Dl7Je1Vpy2FQtrzHvtLHod7Got3AxWeDv//Vb/OO3p/jnV5cYo4VZvY2MEl+qT7TZElCbeiHeJxTtUng4GNR+YG46/pG23gzImAS+BE4ltPPB2lqb1DCwdcbWc9U/QmBoP9G7pBO6cKSNtFB5clfTQvZiT59HKwhde8jP/e8+riWkjXWUttZJF/X231OS0ABhecGW5PJR8W+n0UncG+vqAhCWwX6S9t+1v+h7oUowljCck4v148mDqGq1/y5RWy/Q7zTR3KwwH16hk89w0NzgDz/7BH/47BN8/ugBHnSaaM2maCwyNGg+1TSjlzS41TOqSKLuCv7vGsEqoInf2wX67n4K9pNqndf3vUcE4VEDlu4PUUN3VxuKUDVUr6k6Htv1amVdYTp21dfsAh/a2yuuqvG9N41tALiqIqrKOsZ78PeULE7MU+Jz7mL8ds2DKmhN7ynuI31m6T1Uf7d6n3EdKWCL+0uvO34eDGJ8RrUGMAW5ARrTa0yTHelnvimBIJLB8cGu55uC+7TukHORLqMpQzgcDguG8N69e9jf+4kh/L69oDxAfmgw96MBIbf2qv3+6xtk9cJVE7IhO+P/F/2vJFH0HnCuR+C7C0B6gEX4QpMCBhCsOmHoQ+Zvtsyx4ELmFTUbWLM2RC5llh210pQNZvMNhpMM5zcjvLi8xvPza7y4HuLV7QhX0xnGyyUygsVNHbO11+SpyJuZ/7Z6BLKujC6FazKNcve0HoOyymbtW4x/1OSlUqQ45APM6nTUXRb9AuUI6gFGjSCJTqIB9FQj53nq1cJApAcz5h5pPzMTCftS0LYylo0fR3mZMVd1l3YusViEe1odrXZLGXsu4uUyR5ZlqLWbsrZvklVk8TtDYdUsuaGLslJWWyhuUwGisbbR6J2fz402z83EhWwge6Hxi4xxyEwJ/rmRlKxBeQ/RoNskAsF6WjDWZY0Rr4HMwdJkpcvpHAv/ohxUjKtHWtqQNis01pTeepLBg1O9T5KRVti35pcnJ1rsZVfKMqxGx0IdY2LKQ4UHqiSzjSamM4LL7X5wARQMe1uAZ+Cg/L0y7Kske1KphAe0EUpqLqYJG71UyD6RW6V/55u5ZPStdpvyl7Thb2lekzd4U4Y8HoY/k7f72KI41379Te+/xVIaOCYwphS42emZ4ygZJslyF6iROei38PDkAL/98z/DR08f4aRPUyc5uag1BcEgDWqiHNTaKXhSgHOw3Qn8o0SJBVZMTJnUO8X18ayCldecd0k4kzZ6ra9V63fmIMRQkt2+u+FJPcAvrx9sND3hZpOyMGiK/IH2VGee7Xuvu99uBUCmITfJpiFCqwnk/iQDLZ+ves94NJaMMhbVEi5GpsW+YYqIYi0nMlS+b7ZeOtvuL3GzRgPZVAhYnaKmn6+7daeJ9V4X6A5wuwT+8etT/N/fvNLX1WKN21UNc8pX1XqkacmcJmsJ1TjD1SqlvNqkWWbGs1WNyfvwvnIEIuXKtM29gEU7GPd6XkOdB5T/SUFfFQTG+9ryfV0bpVmha7H9sLokbIkFVDVWM6kojkfhydV4cAl5X2ad7liePg+DrXTFeXHdCRCMa4mrKd5QYC6Sy/aCGPfyQ+37Jf7aBoTBttuc1oBs1+UVaVaKhRdoN2torHMsbq/RzufYq63wFx99gN+x9cTTJ3hnr48BE0DZDMjmqFPF4wxhGhSng1INfPXIwh3meza3FBhGgLzr/e56mypztYv9svErZ2oKWnj+BnAIMMBSjACEwQjx99hqR7GA9oLyT0hH02dWGFmFP0B4COwA0/bct5NUvI+4tl2gqgoeizWVMI+prDR+ngLCKiC5iyGM8dv1XFIwHvex61ltA+SkxZf/cvpMqvdWBWPVf6dgjs8tHYsUMKagMZ13VYB31zyv3lcVhDIZqXniirZq0qMKBtPx53XSVCYAIRlCAkICQUpGKR1lDWEKin+SjL5ha/7/jyHkxhL1MHZB6eFz18ZlfnTGuEQgYIFamRVnMETmTZ+gDLwHO0WTeTMT2FAWSPnmemNN42kr36hjWa/L+ZN1ftNljlm2wGyW4eZ2houbMV5dDnF6PRIzeDXLMFwsMVtvVFuyrjeQSRbqoYrqvWjc0JQkjBll45EcaG5lQbfrr1wN63Fc6XLq8ZQdfO47KABAAEjwZ92oFYTq37RFp4zBGSwugAYNLWQwEwYv9rsElGQ8CAoZkGqgCWTELpZslkm/jDWwDZAMR0Nslpg3MnOLBebzuUA2XRmLrJEDWski3UnR5AfmpGobOGW+HDcL3CJ4ZB9GBns8zlutpgCh3cJa8lExbM4EKtiJAJnJAg8kQ47H6wmGocmAjb0es0xAMJ/MxIau+OXTVNb9qSSTBz7rwlxi21J9JEVPHPrk4JNxCNmlHPMsk9y2IYBszF+AbsnXFAC4PNTbd3BMOX+Wq7pLl63+yskhy2OHEUiBLT1sUr1UrK6t8LAwwnAuIXFJjPdPwlQ9swhqAwhyRBJuwd0jf6hgIGTKu9Z8gI3XfhZLJZGsRMRXgb1OgkZkyZ/uKF5+7QMqwbNap1h9WNEewls3EBCylpStJzrNDfZ6Lbz/9AlODvpo18g+EzSu2QxGYJBy5YL5s9NftYOUi8r8xAgxA3fseUYAqeSIJWm0jhxUCmQ50LJm8ZRKmx05vxh4aU7y9QEok3u132HVrIX5MmjhZ7ZYe+uA0gMt+2yXqLpxhQ7nShBWBAIWARX7Ou+HCaNAfKVktPy9EBWYMsFYThpS8cv2u+TLHUnLPqH+5MU8rpU45HnB+N5kUVabqb3Kpabax3zPodJh02kCgw4agwPMNg386fkl/uHZC/z9F9/i5XiOy2yFjCZgzTZq7TYaHPNWwxQSCXBmeYEXuW2vkcKixzdBFim73VRyCiaSyG1LF/2OTIp3A8IkD1Weqc4UFrmcdK4niyXeMQ0qCxmNbyHlDlL8dkEmpvx6yhDcdZan349kVloKGEA3tjQbsVBCxL/4qUkLlAAFypykNT4BCOMOOMPC9CtAqWcMYk1uzzZLZILKoQxtrk/2EZ3copVnGGxy/PLpE/z5+0/x2w+f4oOjAxwz+zObYT2dyGnb6kVTqWQJoKtMtQU4XhLzA2SjASY4nv9fA8JdbGQwgSkgjGtImSS+1sCgAcem12C/dlYUTLnHd8WeZ+ckey2nicoUhPBzU8AUf4/Prc63FNRtLYmkHi6AbPw3fi/md/U9qgxhgJd43S4AZdvkbqD92hqpsJwpK7vz/CxULpEoiXlRqXv2e07BWSQQbe+MhN1224j4zLiOAJVpUuJN8zAdx/TZKcEWgNAD3nTllmegO18XxMna+xB28ezrZ3j18hVubwMQfuiAcOA13r7GvicvfPf+9VMN4c6x+XGS0ZDLbIdv37+JRRG4XQq5PlMKJdIkuRQR7nADN98wLgcCidkyw9Lln2oC3WgBzZYxgQDmgMDdKFvhepzhjC0ibm5xcXWDl2cXOL24wdn1GLfzJcarDfJmB6tmG+t2Bxu+T5OS0BbWtRIAlZmSqIuwrLZC09CBSyIW0qNI28ZMLQ+q1FCG90/VUiGfVI2NNaFnkCpmkGBwudB/o4aOMK/XrKHFYSKgW+bIWReXzdX/rE42g72WGKS6cYU2RNVymBFLfMUiLgNQu++wXyZDyHobhnMEapRPCvhQ3ko7fJpCOFgkMAhWkRJdMqqU0Vk20QJaGuSQJQxZhoJXZyT5PTOdMJDKa2awyveX7NKHUYDQe/ioZrDVwnI+lyx0MhpjcTvC8nasPohCcs2O5KuUtYqtcDZhs1wCZED1Xk10GCAS4K1ygWF+0YFSn91q6rpns5kZStSb6Ij5axQHJa9ZgLrRMKBNgLsgk0u5URONzkD91HRvISsMN8iEVTElmwXU6zVrMmP+FEjc2Z34ftrrytZV1KSWB1k4kCagsFqHGIDwbSLA5Hcss1yFcX4ddwRDBgwSRvQNtSRbmVIdbNstUN7mcqOmi+69ZPnrbGHgLRUY6HH3aNYo9Z2LLRx022jU1sizia3HNeuRKUsmIPSWB+G4y2foCSMlC+qWlNnOnLq8WAkmO5RVM+sGQzS3oTlV6W7HtWVgj18GLtNG2DZhlFRpW/0uf4fsNuXUrXZThjmSVjfqMmwS66h+7NwbCDjL4CCuIz3UU2DBtci53R30XmM9IiioZn7j+2zRsVlZX0aBY355DWEACNvtkyShTHqo8DAAG/sCjaMEfHmfDgojYGRt8KZVR63fQmf/CFm9jS9Or/F/ffkd/u6fvsLXVyO8Gs8lJ2WTeppkEcRT/aC652DlFeBFu4YSuG3DWaV9sNbOWAZn1bm4Dc7sp5q+O6ZwejZsSUULQGhJxTQAvUuOtRWIpqBR6zHSB/5egeKTF6kNyQ/MDFlCwoFbys4XNYoGB3VuJuyBOWZ7n1sHhCUrGxdVGmD4zqJazLKOMPbGXftOpCF4ftMdOBPT32DCdT4RIOytcnz26B7+7N3H+P3HH+LTh/fwsNvGZjrBcnyL+mahMzndi7b2pQoo0HPxxE/cwa65UO7P3w8o3rTPvQ1DmDL+MW+4pmnGFInh9Hdi/cb3StC4KQBhdY9I52a6LwjgMrVPQBgy4orcdnu/tL1JMYMD0eo9RgyQgrYUAFbB267XV6+xTJCXnx+/kz6r9L2+DwxWmTedzw4M09d+H/AqXxeVVWWSZIsxC4dzTyqUDKl9bgr043mlYxXXZkn+sl1F+mzjWvjfXWdHKtGtvi5dD9U1wX+njelfvXqF0Wi0xRCyxjC93x3b19uEBMne8Za//iN/7d+JqcyPA4Q0TmC2OORUkoaEE6gX9CurLHaQJjDqcIV1o67/Zqulf1+N++TymW3qah4/yXLcsFXEZKqG8Ze3E5wPp7gajnA9vMXlzQi34xmmy41AIDpdoNPHptUx5zkCRNZ+tboKGO3gdFrfMx4SoxS2vpb7NIakbFSrrV1rNWEMPfJJs6axqHj0Rm8igQeHwiBAoqHMIsOGfc1oiEF2je6dtTXadE8kq0eQx2BL32cNHM1Vmui1CdYY+JHVZHZurT5sdg9lYCq2Q4yEbQC8n2yRSS7K+r1sTZmvXuXBSFkLEJl7uxdnU31DYueMkILq4Om0FVRSzkhgxa8sm3sA20K30xFooxGQuSJ6Hyc/K0NCR2mdALnXR7Feb347QjaZYDHPsMoWMpRRQleuruZMqFx0Al7UaLvRtjrEVe6BPmVorB00dlTSQAbUHSYfjLVWhn9N6SEDEkprzUSHY8HDNQAuExiUyjIw5/guKTF2eV0h+SscHcueTcEW2oZclxHSNgsYFtIBCIOpD8RsM7fQsRUqy20wWJVVacb+CFOZQgYYKoG32Dj5NLbrjaJn1+4XF8GXhZNv8Qnlr3A8rZfjBvnS00uUfbszpzFyQLtJQ9c5Vqu5WEFG7hsyW6pbdvMS8hJk7Lytgo90YYZlh5PJ1jz29nrAkikqWLSCKTRpdbDttr/Ewe1tJ5ggKLLtxVKUtJqgMPakom8haxrlzGksoVlzx3+5bzDRYtlZ/TypHTagynv0OkajeaUgaHfpzmrMsgKH4jqT2mOXc+qeCKDrdP81kyUDp6YaKKTt3MqdTYl6Qr7vpmmtIfgarV4xvNbHVffdaGnv0C7Mc4JS8c6QbAcAACAASURBVOYGm04d7b1D5I0Onl+N8cdvXuH//Jdn+ObyFqejGRZ1up42lQAUkG9yjVmvxGKPs8Xgk8hTFz4OVt9p+7uZN9mftH6+Wku//bO07YS9V3lmuOA0xaG+rmiCU7hxhjLF/2tXXj6vItBSFjBZL1uA0O8jJmrs73507U7x3P3DInB2Jls3ltxHwQnqmk0hYYEoa2d9HP1a7PorDGGypZnMms8+Hcvy+cUTqW4U0WhKyR2WXCwytPIFOvkSHxwfCBT+7pMP8bPHD/Bkrw/MCAiHMqKps9Rlh2HLXUAvnumuoLeYMxVQtGtju+v9q2AsdaxMEzsRkO8ChJFs3QWe4nXV1/PfBONKGhTMjs2WKoBIx0tPXc+5/N30flMgkr4upKxVsKrrKBy7t8HR9zFv1c9Nnwc/p/qcq8+gOpYpaEzHJB1X7aIJ41cFmul4V/8e1xdnA/fE9M82QCrl/9sA2fbxKiua3ktc4y4QvOua4tzZfs67GdM710myBnhtKSA8PT0VILx//74ko8fHxzKdSSW6PwHCXbtGETLevY3f8bIfnAksj79tyehdkzj93NWK7FDm7QSaqs9TTzVv4K6A2UUkPKT1RdV/s44F3UGZLSJ7WGsiZ11gvsHNPMcV5UCjmeoDL4Z0C73F9YjAMMNoOseY7NE8Q8YarkYbzd4A7b191AUI2zKaoYEIXSgb7R4a7Y7XyVg9l5k2mKukgiiCEiu7Kmx9ZU6RxhERJBRxheXGUtIkGlCbjCLqegwUgu0mCAizObBYmGW22Lk1mpscnXoN/W4Hg04He+02eo0mes0Geq0Geu0Weh2CEx6cxq5miwWms0zSR7FxnhEvg21zCCXAyejIuVyI8VusV+r1JbaCARqbenu/xQXZSfUFZF0Bs41ddHtdtJot5DTwyTJMp1O9ttNpozvo63fH4xHG47F+1ut1MNgb4PDgEP1OD91mp2AoCfB4DauVASsdYP75vM75fIYZDWPGYyxncw/yaRLCMbRkwzrfmKkQW0+4gyGD1Wari25nH4uM9ztzg5y6QDbHh4A4nnmjY33QKBVlG7qa3t8AJq9DCQG6WbpZTxxiDDIJdBlwzxYLzd80YygpoPdYjOykrReTGRI2bSSN8gy46pVcUqz5FvMmHPZsDoYDr03IqL1J6qDCmOa1YPCH7x+u6fRt4U2i9SQLbnYdHleXtRS+gipbVSnTMhaiupN93zUT/FiLi1XuTdI5f/ncKE8maGk10G7XsaZT8HKO5XIuCbfqcL2vZtjdBxiUBNnUkkpcFXWfBRj0Z+HmT1EbbDLMMllk688Y3FRgGC6PqlWLej//1dhDJBF1UFbIq12OqsNaX5GRdgZOSSPW8UZyy4FjaijlNYxlYMD5yHFkL9IAqSXDqXY0TOa426719jRA2GnW0WHdrbeOkEMwgaEkrQTjboIV4JSAk3M/pNlc9wS2vGnWH7P9BfsOcr/x9aZnwbVdX2PVWKO9d6Am9FeTBb58dYl/fPYcL65HOB/PkNebyGkMRlMS0/bKNMv63pWTq2TIwuCnbJVgz2xb7RKgT0/d/yf9e8xa9WQsQJMLuxLDmGI9VcCUAKG/SflZ6YqJGtWkHlS1pV477YA2emL6YeaAdLuBvRKUuwKGNwEYzU1bZ/ZRJSCsXneyKRkgFGUak5svLp1R7TI8AI7P9zYGkZApEXUJDATRK8Z3NbU0WimB2uRcWucChK3FAk/2uvjw5BB/8emH+PzJI7x3vA/Mp8jHt2gpSfQ6INT68HtNt6Wt+63I/iLoviteuotxSsFEPJoUfPDM4mt3SSkj6E+ZWb5HSM7T96uCner12D1b3KYlWZwxzgBLLRJ7Xykdt/R6SY1XGbG7QFh67W9i+WI87wKld437XcxcFbxVX3/XtcRY7gLg6XsEmH3tNKuWUVTY50bTFB9FwqVQ2JWGZGpvZQMiZZeSXZ6h+CGAMMagyvil8+UuMBz3aueQ+4Mk++sWEI0a9Vq96EP4zdff4PTsFOPRGPfv3wNdRo+OjwUYNY/d1O8nQLhro/43AITG3VWPjTdXMa4pF1wsjDXxlgyc2DJo8f8yUmFriLCt5hZyWwOmlDKqXhBiW24mGS5vp/j29FIGMS8vb3A9mWI4zTBfLNQ3cJ57kEXgyS9GQTSGoVso5Xs19hJkc2Pr12TStwjSPdNBDbZH1XbeefbeC/m1WGh4Q/AVh3aSuU2DPGZ4bakmbFthyhBN272OcL10m+wVmus12qihTSlovY5eY4N+u4mD/gCHvR4Ouz0MWgYICRQpJ6Ushs3sF8s5ZvOpnDrnswyz+dwYuulUfxcTuDA20Fw1DSza+W4FUayR6nY76PX66A36xoQ1W7bZUB655v03xQKyILjb7aHd7glsDW+HklvKgEJOj5ReTjWOrEliwfDxyREODg7Qa3XVMoK9Z/h1c30tpo7ZT86ZQl66NPkmf0ZpZ4+S0BpZH0pOS3MIsp3sUTinU2nGZtw2P+WASukY2koCLLJMphe6JpfAaj91AlsQ3es8mxv6BNI1MXT5LLG0mkIGwLzWuGZuxIN+H812G7N8oVolZSC9JUXIAc0giVJZjr2HQHLbpZUJWyP7OrP+IX6wppLR1HLdeoSWfcmcvUiDLGc/glUoDrFyat6xy7z+bWOL/PzxQ2jXi8vg2H7q4Z8HFKU0pRpz2nvbB6iCtwoIE+bgrou2Gj4K1Mt1ZxJlq2dtNvjcyTYw+cBWKAuBMAJ8Pi/Oc2shaKyagJhb9wdTbW6euSFWB006LN3x0wLUtH9fKsfhodl0F8swFYr5VUqCY5wLQOKItGAERISayU+xZxWElgf5ZEbIfCaNik3e5q7PkuyX5g7xcA2g2nhFMBhGYMYoWq2jAp3UQdoVD8bwW5sa+68BVmGykJNGTSOfV9sSMFyP6kdKICnZrkljKYln4knSWnehNhHnCu3+HuqdHuabBs5HM3xzfo3r6VylBGvuW2wpwzUg5tVaEVFOnwYxJRNYjoXqLX2cPOtSEmHFIvBx9HkbgD9+vKxt1Ac3nddbSZVYGAm9pscs0Lr9Z6sEQa+LANzAf/Sf3GIo06DMQXAkNrb2gTeAv+I6kt/htaSGoAVYqQBb+yx/Bykr1bizMJIpxyV9YYUR0T5ThKWlDDaSXyZbsOsp7Gi9tROTl5xDXPd0PGeZxXyG+90mnh4M8JtPPsDn7zzCB/cPBRY3swk66wwtB4QBeHV/heR/O5lgl6fUXTGnYm5V96hdgCRNGhZ3WQGWKeNie5SfLR6fVH9eZYLS60iZnmIOVHrTpdJAK4HfhsDF+/sZa/cbSShnwktr4J1bdZWZSgHvXddfZZ52Ac3YH6v3tovB28VkVa/LjjlPxiQgPL2ptwGEqflLOj+q15WCTzMpC7axTIAorojx5l7hQDGS02Eo9zbPunq/VZCdXuvO8XcAWsyZiurEEkLe4sfPRCXBE8noN98YIJyMJ2IICQgPj44cELonhvbibe+Ou2KA17//Uw3h7kW4tbDfbjgt3Cg6DRUvSvOVu95J9ufsUecBQwgkBcZcLLlRg/KaGsdb6wngYr3BzSLHZD7HaJbhdprh/HaiekCCQTKDl6MpZqsNMjlCsoSsjuXa2kIoWKernGp9rGIl2Edt2srQWiG7euzxDSIGj4DXs8JFfBpZYM3HDejs50nsmO+F+aLny1yF5JBQCW87/dm7jnIK60VGqRrNLHLVA1Ia2q3XMWi10G+1MWi3cTzoYL/bEhDq1mqgwJX22PU8R531Oqo5JIM2wXTGRuwjTMjIjcZqp0G2kOwaQWJGUDWfy5BFzosCam2Bvo7qbOjGZ5Iw9uEjIGRz0P29A9XRkTEk0FLdoUxhbLG2W10sFznGlHISdBKcsucgOa9mA48eP8LTp0/xzruPcXxyLIYhn2WYD8f47rtv8fz5c1AyQBZRfQBdxmbmM0uBVz4jbjr3D4/FLuaLqEMMX54N5jQNyhaYzOZiCon5Wd/IyrFMJUDm0GdPIg45D6zkIOtzRe0paD5ibU9knMMSRQfCrVZbhwTHgWMbzCnHkOwi61M1n8PtlEyHDGfIuvgYhqSVE0ZzkoAwdXPjD6yy1lJkLgkrpJ420+rrgn8rgMGWfqtYnEmlkLK9VbT1/fuBxUXl6+7KuFa/b+dpJcR1cBfvxl0mfe9w0t26qsTIoPr98jYtiUMAwfcTq1ckPuw5kuGXHoFmE+w9Jkl22w4utUyw9RqAMOqlBNC5fiWHX2m+8KuQZUfgqPXuLRq8iXw5JmRMCfy9bsPddg38e8N5l6Nqlnr8yeQHwapazAiEOuhUL0QPEDUInrWPIE8tLkopoSePPYmczoGS5aEygeY79m5JWktBMf8d/focQFkoXCQLLFNsktpwabVXxfg7D6RtuI4Na49d8ir5q2SmLi9V/bXJXUuAaUmaJXtFdntosCSg3cNkucbVZI5ZvkbG58d1SkAodtjYSCYFA1wVwVDcesICVSVqlL8bKAi5Jv9m/db03oW0tuzPt2oCq4YWeLnaHMwVAauza+WTkHbdUaR/N14TB9LWv0NCamNbxXZ21tnzMZhUrsTifNu5FfjzTNep/552pl3tAu1j/DP8cxOmjzXB2s/ScSzSRT4ilaLKKOVImUHdk2o/i1E052R37RbTzr1b5lAEhDWdrzWWZMwmOG7V8Xivh19/9BSfv/cYHz86QY+7b56hm8/RYoI22efeFBTHilMK5g1Arrq7piBia99LPjdlroo73dHk/C5AmH6mJbPCrTxJAsWwJ/LJqG/m+0bvu3Ru7QJs5dkQsVE1pbF9dlTHY9c9aGzfQmobzyfW85vGw8DU9v2/DQMY11IFnPH93WPiKTWXu8Y97/r89F7jvdS72mvUq4A53iOt/4safxplFf2/I6nlY5kC0PQ90vlVfH4knRIJbPU6I/CN/TLmTjpOuwAzPzskowSEZ2dnmEwmePDggQHCw0P0yBB6CzYB6p8A4e4gzXNi3x/BVX7jhxaPl+HFDn7wexZqAKM4IKJWUAydWkWYeIRxOhvHL9wt9HS+xqvRFC/PzvHi7AIvzi5xxnYRo5kMYrJ1HSu2VOj0UKPck05y67oMORScuTetnZmerVJgYhtVmHjw9+ROySbl7vyolgpeg2NumaXpSZSdyKxBLL4dSDpkPVup5xKnLP8SsprINpOppCyTgehqocASawIPSkPX6DWbkoQe9XtiA4/6A7x7/xhHvQ5Wizmy2xHmNzcYX5xjdnOFxWSMfD5VPdR0SlnmGOPJCLc317g5vzB5oxcMC/zSjIHyOYI1OiX2utg7OMDePr/2BAS56MgmEpg12y08uP8QTx4/EajbO9gXAL+5ucHp2RnOz89xczPkLWCVs+XFSrJKSlCzZYZev4dHjx/jL//q9/jrv/kDPvrwPQHM0WiG58++xrM//jP+9M9/whdffIFvv/sOE7q8qWbENlICWD4DXhctiA8Pj/DOgyfY6++phpCgkJ8rJ9g11EtyOl9gPJuDElcLBBkQbjBb5Oj3BjjY2xew47MjYJa8lDe11QKFiYYVVstMz0nCGYJkgmfWRxJk8jmqNyLrCsmcWnKBoHnv8EQtS+aUwcqch0kEgu2WnC/JvUQrk2jowhpCk4zaqrONOwJ5k6zZ9+Kgtb83NhVTCP1euXLLYCY9oA0S7waOd28ruyQbr4O/7UBAYdqWI922llrsxg7RmsxydpQQvinLrrumyRH7VNIISM6UJqNmMGqkGhNVuSVlGKCq+bzX9bmkvbicYL/U/sZFa2rzQckW+6zyOVqbCauxi+Dcx9/v20C9OxeKuyT45PNOGEJ9qLemCVYpCQYECJe2FnjYWoJgo/vVfbgBU8EsxqZUNH1P5LqFsY8zykmdGq+cgJk9GW0eelAWSgjr/lJ8pW6TrbYnRCxq0BiZ6ZFLnzUx7XvFPGe9Z8x0/a4F8/bxZGvNdEtGW25mQrCovZl9Q7mm2h20B/tYN5rI2PVCChGaO/F8MOMs1U56okbikJjM+m8JonVdCfMSARcZ/UJq6vNCtaDOmCq48rMjAE+NuJ9fxbkQy66UHxarJcCEsudMZnAvTuSYNrkKQBrnaiBNSnNbLSvJKKjMIvFjILYg6/yM0q0nis0qAInzswDBxVPjGb5bIVTgtAC6CUiiaoLthnyIHShXJaO295fr3JM3xeFayuGLVEWRJIvkma01fkmuzFHjHGLybjLGQQN4MOjgVx89xc/ff4zP3n2I/XYdXazQySZo5oxI/Lm9BSAJgLxz/O7YTt8EINKX7GKx0hKQXQzP9vhZHBTsUXqN1fdOJYbxviqlSPbnOFvs+uOcCal6SJhtrt0FqtP7S/fznQxUAmTid3cBv+8Dg9XPUdIqMVPZBQq1z1YYwu/7nPj9XWA+vldNNvH7u5hCnlHaQxNgFu+/Sw6aAkKxcInpTIx5WnP5fcA0/XkVkBag0Z9zej3RwuRNwJy/z7YTTKITEDKWJCGQMoT8+U+A8O54rNykXKbwFr+69Ss/HhBW8/ulU+hd18BatKUy05aRFfviNYMMANhCgn0FR9kcN9MpRtMZhtMZvrtd4uVwgsvrG1wKCE4xWa5kEDOn8Ua9LTfJWsu+5BsoE4/SprcIwLypsqX8GYgkvf8IeFSzYpJWZajF4JSOV8GEmbyUmn2rJxS7V9i0O+Oo9hjSXnodRGSOLbpTqMPXFn6qFvzxuuQWulmL/Rs0mzjokBXsYo8sXX2NJuv9phNMr68xvrzE9PIC2fAGWGZobFZoNcgesCaQMtEppqMRpjfXAmexAVCOtd8f4P69Ezy8/wCHJ8fo7+3p2sj2UU46m5FlnGI6m0nWyPE4uXcfDx8+xMm9E3S6PcyyDGdn5/ju+Xe4OD3F8PoGm5zj7wo2AilZu68wONjDk6dP8Re//wv87ve/w/7BQLLPL796hlfPvsX5t9/i1cuXOD87w2g4xIJBnz8DjjclxxxnAinWHh7sH+Dk4B567R7WYiAtkKc1NmoNsZLj6RxDMqRzsqNMN9TQ7fVxeHyChw8f6d77/YECq9FoguurG1xeXolVXK7XGOzv4/jkHu4/fEgbGeQrk9jOs7nkoaxjnM1nmvbczFj8TJDLAmjOlwXnarbCZDLHaDLBZDoXa6l5wblGp1uy015HZjPLJKMbRZAWTEeePa0mMsawCFW8HyXbdIQkIsRL5euNXXQwU9BxHjS+nsR945ZyV6utN4FCgzmlZHLrcEuz8CHL8Suos49ghcX8XvDpdb4ChJ2OhjGnuZJk0Sb15nuQFRRbwUSRhs70wsqqequZgkH1MTJBuvdRc/tINqggs1v+8dqaAPMFO2LxqZm3sNC35a1Bgkm0fanYt9yshu9ruIXAjw6cVgtkLKGDrmgM7E69ZRtDNy9S4L7dB6s6jnomziTZzNjIqj8QRDoWGg5m8xL2MCYl1ykTdNb2wwy4DADa5qDxS+a29mUmBt05WrJeB4X2JKyVDt2AmdAKz0wG+dxvqAKg4oTJnHZ/oPVlhsPUprKnLGugaTC0MEDYaplxWQKI7G7T9i2eyiwkmY7Oi9q/YO2MIYyyA4NqwaA6JmtuqFXczrsUiF1Pt/CzKYOnGmrrpuaJnkkkH13eW9KwPuvicuyWy0RPwUSWiUl7rVPOoXwMS+cigRqsdMmixPwIgKjzTNLbHdtFjJNfdzq34gy0V5X1mgHeAuBVFQW1umWGYryLBvQFo8sfeuLB663Vzoq9jAUIWb64wmo2xWIywj4BYb+DX370Ln7x4RN8/v4TnAw6GDSB+u01avPplmlKChZse65snIWEtqzp3AXkqqMVrJ2t85007c79eBe4KU6FHQA2BSd33ctuMOvrQmMba97LNFwKaOdUmQyxPDnrfLfHYhdASq+Ff68CnxjrKniO3wvAFuO3C1AGeE7fPwU68QyqgHCXWU+M8a5nVQV01TFPzVEkqZc3xetMZTq/8pylL8ZWV8emCt7jPkzhYus8QG8VzKWTqgqMqz+76z1ivLRL+fWlY5Y+m3Rs4jnw52QImWT/9ttvC0AYDOEBGcKfAOEb47Hih567fbtf3vqtIqf21q9NeYpY/B4NpP8pMxwuHaJj5ZyBl9cPMghmCE8XS0p6CPJupjOcD29xen2Jy5shLoe3+OZqjrPRDJPZDFO6ShIz0SFSX2wZQRfIjtpQsD+hysgYzCm7b0FIyMGstUMONn4nC2df5t7JIKXvjTFNHuYZFa9BkiMlA3zWxPkmG20XyIDJbTJow8IkIg5fZnetpUZIrMw4h1b4tK7nlyIr8ybPWUOYo7VeCRT26w30W5SJNrG4vZIddj6bYj4cYnZ9jcXNtXomUQzZbTUw6FGOaO/Ha8tZizeZiGEj0OMi5OJ69OghPv74E3z++ed4TMZvMMBoPML5+QVevnyBq+sLDIc3mJKZW5m5zNHREY5PTrR4GQjcjsd49epUMs+bi3NMhiNltMMMwMbRjFL2Dg/x4J0n+Ozzz/DJp58gWy6lFf+Hf/gHXL58hfn1jeobKWNVE0EGPTRz8Z6ElCNo86RxTr+PwWAPe909dJgQUD0YW0W0DRCiLrA6HI1xdTMUEGMtIecsQe0nn/0M77//AZ6++66YRmbgr69v8N23z/Hsq29wfnmFLF/i0eN38OlnP8Ovfv1r1FobLNcZbm6ucXFxKVnr2ekpLi8vBTiYzfrZ55/jyePHqo/kWA9vx/j6uzOcnV/h+uYGw9uJkh256piaYjM2dD5Ub00/PBn1sa5MD9FmjAFBrw/zMM+SEKkFH6VQSRDqP7eGzf5lFqyVQkNKZ6uZ+W0GMQ1PLBHMesgKqVgkRQwe7Ap49BMFiQ4Kq4dbvKzygVw57BSZ/jiuo/i0HcEP1xnnT7tlrrJFzSjnS8v6dTJZEfITFu5zBJlQCokoF6cFNX7NSggRDDJbG4L3NTZ19upj7aEBO/5F9YXeaiTAvA5MbQcOOBnwbyzxVPb482RVYSBUtiDR6DHhtWKLCquv5RqzIICUmAXM1sDdmEr9jI6cYjJLWfz2cbAdNKjWW4Nre1I8063m4dGmochah1LCgJgSHd7E3mzD7L5MhhqmOTaz+T3N0hbXwsYYP+7RkvqxjhCSbAcgVFJOtYVmdkVxQOzP7W5X+5Ok8A42KH8Xk7+Yix3kPiJ1SshbfSkpYAmJbWq/HhJgBm9qAL0dtEeZlLWuUFhaLDuNY5PKg5LmtnXtf1JgGKAuWHvVw3trI9M4J+62Xl/ooLZUhHpCIfm+9uSKSkVnUoBFvW/ZG9BIvQoQjPWa1MpKB8yetdXYIpGUW3I03stMh6TC8CbntsvFV4C9kJn6WOotqK7gmuZ7SfxZGNGELM7uh4AiCqq5NikP9n6zfCwsP5jPsJyMMKgD9/ot/Py9R/j5B0/wi4/exf3DAQ67LWyuzoDpOAFAriqIvcBZ89iD9EyTey3uWbdwN8jTnuMGVcUwxrPz/da+X30P21XsV0vQZeu2PC/sx56iCC8Eb5NkNfJlXXx5nQ72QkEgiXfqouzbQ6oo8MvbBlBMXvlnp/OmkJW7KiRpQRT3FPMvbrsEgy7B9/vaqvF1lmoXI1WY6xRmXcmcdEls6m6qcfOa50L26GqwUrmzG8DvSrTxPSRvp3O8X3spq/QkZGIME2c8tyTWt1tJw25AGH1tLWBwJY4c223elKUMfo76mWAhRKjm/BzypFh53m4DvQLgRb2il0SY8Vopo7fyirJ8oGCUy0O7iLX7fWMIDRBeyG/i/v0H+PCjD3FwsAsQ2jr/4X/KfeaHv/btX/Fv2HaiZAK2IF4AlK1NpMzkmZmLeSHEEOlALuJFBuDlBhRhpTmRebNnbi5+aMQzZqaWsjxLTBDsMDvHYGQtNmSJGmYbYLjIcTWd4+x2gtPbMU5vRjgbjnA+HGE4nuCWbSSmC0wWzN4THLSBdlftIQgC13KM46Fvu3BRGuMHss4+dh6QvTUDpaXq8nqNBo4owez2cNjuot9soVNnk2LKG+dywSTrw/5Waj3QpoGBtRDgeIXgS7I/BQeUqFrzcpP6GUNG5aEAqrfTYHAiV8LiudRl5y4Hy3pNtXbT6URy0NUisxqHbI5NlqHbaMg4prHM0MEG+zR6qVPWAtQXc9TpmLZZSdplzsT2tNZkPdYbtFYrAcL5fCpWjn96vS4ODw9wcnwseRF7BZ6dn4E9YF68eKGWDGQG+fsMyPb6AxwfHeHo4EBySMo0b0cjjCdjFQAveb0EmzR2UJ++tZxHrfbwAN1+H3Tt5JUxCB/e3uLq5lrZoMlogmxCSSallt6LURORMUNTNXc0aaFUlO9FBo4A9vjwUEBeUkNJetfqSXh7M8T5xbnYvuvrKzFDHHtuZPtHx3j09H08eeddyV8JLDmLR8NbvHx5iu++ey6mcLXa4Ol77+OXv/wV/uov/wrtQQeLzRJf/usXePbsGb777jucv3qJ0fUNnn74IT7/+Z/hr//wB+wN9gTECRTPzi7w/MU5Ts8vcXF1jdFkisl8oXnc6A5kggEy26yjJOMtlsB6dHJOy3pfB5UBCwKGOEBkeMLAhD323DyJffOKYLSQRbuMUUtZo2+ywo2DFbBGiyDas75FMByJewvgDLBY7Ymuhb/O7zNS5zu7+Y6C/aLuyYPrkDDK5ZUS242YVovVmTDgQmXrE6tD5evZ7oCHmAEqLaQCaIXkm59rrVvsc4raFT+oyFxI8sdxpcySmwVrQHUAkkbxlhtm7Kovc6mNtjiKCPyzgw0IYW/sBA501B+NtuwBxBh5Wk2fmQaVfRt1nVqoddBppF43E5WcoI0AiuwYg6+WOrbqerk++X4cbu51nJ+ULGtv4j7IPprZQrJRjgXrp6P9RMjdo6lnBODaKn1jL+ofOf98LlhdcPRXjMDHJGAWwHqY6rJJe0Y2TgSkfLbqk8p6pRb7K5LBr4mlo7JCz0FqDNt/1N+11dY+y3/bjxiUFgAAIABJREFUcyLeoIEMUwJkVMmQMhYgEKaqgwko7hvsdRZJQDPWyqZjMb8c63avLcdUSnwJ/NWYfsMepWlPXEFTzcFU/l/ELy59lJpDv+ZZEcl1A1HG9z0BGM2jlVy0NWRnQHxpFidKAAvgtOY0bx2YFaY2Vtsq6XX0AfUyBMnP1EaIqgz2ySkDGJOPln8E7GWu43WoujZypu5OahmXLRa3wJcyx3JgRyO4mEeqr7ZaSpUcuJxY+5faBXBdt2QqFmC8ZAzKsgsDAlGLae+ndaw8Wo66HBc9+bK2NAPvw85p7kkcY8p6CQrZlr6G5aZuPWfpJcAev6y9Xy3Q2eTo1zd4uN/GBw+P8fmH7+DxySFO9ntoj2/QWS11xrC+nmc+pa6xB/I5MOlkcZOzWlvgy8yWDAtGIsz+blJi/sfnhVh43/8SRrpk67dBs226EftFSYzN3hQ4xROPljZlqxu6alvrJGufVdeeaz4PAXzTMhl3Mk3UA2mqcgvwJnW4jInWLKCNbEWw0elkjJgyTXp6HBpzzkJ/S8ZJWRVryOXKtvfXUd/Qhm/bOMRyW3ZR2+9nF0GVRbPestIQ73+o/qR+ToRizByTvVa4xinEPYv7oxmjmBTbHeo9aaBj0teuyVJJUEe7m0ReW4Blu099up+1KpXh8ynqtV8HJruAos5rlTsnvWf1cO0sKpUbBgitRVEdeW2FZY3KGU/+Okli78PknPeY1llp16LP8rKW164lth6RNdvma1LDbJYYDPro9nr47ttvcUbJ6GRa1BBSDUbDQj4bOcWzzEeL6s2AcDtHvCvbHOfX3cma10f67b7zbwgI6fvpEhrF0A4LI0tZnAplAT2/Zf3+rEl6nHMpHW+bVbl6yyOMdSqWVZK0KskiMpiVIyg3SqmJrMiOxwEB0Xy5wmSR43qxxNl4JiD44maEFzdjnN2OcTme4WYyxzRbSkKqhcNJ2mqj3u6qVtDYQMp9CCyY4Td3vdRhkfdhpSMMNhmcbNCqbeTIedBp415/D/e6fRw22+jVGmht6hiNrjC8vcLt7RDTyVgGIQwc2OxZhwFdSnXwEgTSWbMjF0kOIA+JLFvqsKs32HOPY2vja/bmwJztHOi2ShMKBU5egOjmJewByKwITWE2DP6WBghX85lqCQ/7fZz0ugKzh4M+Bmw1wY1O7SnmqOUZ6OZK+aSawJORlQlDDR0+Fxqy0FV0kWkjY6AagQhNaMbjW1xcXODy8gJXV5f2XJlZXa3RabVxtH+Aw7197Pf7YvHYooKyyVR+QfA8ODzUWHHx9gjc9vdlG9zqdNR+4er6WmDt4uoKN8MhptMZsgWbwpfW2WYCYI6EZDMHe/u4d/8+7p2c4OTILIjpatonoFaAucRsMhWYvzg7xfnpKU5PzzC8ucZ0PDJgyYOuUUd3MMD+vQc4OjpWywsGztwcZ+Mpbm5ucX11jfGIMqGaZKWffvoZfv3LX6F7sIcca/zzn/6Eb599jbPTV1gvc3TbbXz281/gs89/jk8/+UTSXILcly9e4PT0HJdXt7i+GeJmeIs523ls6mjtHcoin19kuVeNltwPc4b/0iGLunDpkDM/ntXk2HLTVq0i3VWpi1NQ13B2iEFBOB4Gy+O1WKRYioSBARUe2PVaxxlsD1PdATcyzwruxWi5QxjBdyQcVG/pmSSaNUj654YVnGNCCGTkrH0Ir5NzgwkXfzDW5oGsOaWACjT5u8bC0ATGQCLZJu/96Qn3SLrbuRW1aYmMS8koxoSRybFxLdQNpaIbm/pGXyZBix6WHkg40LEAqASEZT0gX0fGwkCsehzq4qpMoee+xfT4Yap53xBQJoMnR1oCMf5K23hRdRQlQJJTIhN5G9XEBkPIT+J8sHVtNXeFGYQ75QqUSbRQBtv8DAMXfp9ea1K2AwrjD2vTYSDF5pQAiYKf9JzwoJ6AVECcUm8mihwQyjWUe9FCSQleqAWqfM5sEr9Rn0CFfRoDC1Q458USsgcdN9O1fREUcrw3rMHOZzrHTJHA1y+RZ1MlI3nJzQ5Zd64lAgqrA87RwWrNWu6Q0brDssNw7t+qKQ7JlQIRtrPJjJ2PDLgMqjjuwQ5GG4aA3tZywpKFIZ81AKGcq9aItzhygKH74APyZxNqC4LQAlRGMOYAQ09RaykFhGmwU/m78GzpjloYvXjMY8xtaj/jH+jJ3pjCqgRUlsDmkbVFcUDofWU5X6x2s6Ukq5m7xZ8QAJegx4BQAgq1B3DMFgKElPyq9taOfz0L7jGSfQsQWk0wnznPYrqU88w2QLiUDFoJ1DxDa5WhX1/i8VEfnz59jCcPjvHgaA9HmxwHTatZ12tbrcJALdgbCdD9mRUsXNRShcmQb1QWQ8Ue46yL15py91cpS8KqGLh2OaGD5DIcjc81CbyVt/hWHIqSMktetIOxmmOqEiwJrjMg1Ddkzt30RPXV7psQUksmZliWYSFleTexfZTfSYPmBmobB+/F/afJEGeQJFcuJcrqF6tsvzFB9ogNJdraC4hohTdKXjC5ia63x0hGyl3iS0BYgnj+rUH2mCodB2Ch+NL8d8Ae41K4DXPPza31lCUoy6Speik7YOU8jtcaIKSZoO2foTYzRru8d92ju3BGrN2ssVezMfElDNp2eYrzOvYB/a4tDlNXuSuzETqWUI62ZwFqlYRtrLGseylU4VzuChI5bbu79BYgZNjiZ+MWE2wXXMIxb0WhmIL7G/eqDGQIe90uvnv+HJcXl4otrQ/hhyoPIiCkSs/uJdobbQP/KlRLWdr4e8ocF7vPG9j7t4N/OwD6psoR/9h3+oGv43LIybslGRUd20mD3YIDjB2DIMSS5WKU4ts2+cz4whZD2HIbzaxsq7vysSBc5iE6MKMmqiV5Bn+Xj06ZOQDT5RrjLMclGcCbW7y4vsHpcITT0RiX0wxXswVus1zS0TmxkKZpA91OD80WZXUN0AaC77cgO0WgmGSnmT3RIeRjp6wNe241gXa7gX63iYMeQRWZwS4G9SZ6jI3nC6yncywnM1xdvMDN5Sv1pmMQw43SOlY4A+JbTks993rY3z9Ep9sRs8eFTRnRYHCAHhmnRksOkpIFkgFs1DHNZpgvaHCywCzPMV3mGI+nksPO+XleYN9tt9BhNn2zRmuzkRT0wdERnjx8gJ+/9xRPjo5QX6+RTyaYj4aYXF1gNrzBYjpGNp/qi9kV1v/RkZPP0TZy23C4CTBwnGcTjEa3GA1vcDO8weh26C6ZzN6vsObYLHI9z06ni4PBHvqdrsAh5Quc7mQ1CMzYlsLY1DZ6ewdi9bi5ss6QzCBr8RjwMilgzKDV6l0Ph2pAmi1XWK5ohGCW8q1GU9lcvjc3hUcPH+Ldp+/i4YOHOD46Vh8yzs3JeIjx8EbAjyCMMs7TV69wcX6G2+Gt1QvRy4GmOc2GggcyFa1utzDYUe/FOduikMXhJm1967hmWq2O5Ar3T+6ju78nadSL755jeHWFfDbDpz/7GX75m9/gk48/xv7+nlpmvHjxEs+/+04sK++Ryje6rlK6u2ZSo7+H/XsP0T04QrO3h5ys+aYmoCiDGQVBDdTWDSwp+c1NJqIG4W0GPNYLytaeZQAjYLUVF/WtdviQuV0RfGk+11An492i1JCJDM5zxnJtBzIl4yFjHJcSRZ1D6ThXx2KVyxTCGpp7ywHt/GS5aPCTY7VgzYOxvIO9vp7DjAZA9qFFwskyoVzTrO0zZ1veE+chXXDpRMs5qMzpZm0Hg9t+270QZOaa1wTkxYHo2S7bG00aq5DTa3xti2TSieoF7qQEIeShmNGOsXDGyA/4uwChSdi8d2SFAbLAPwr7S8ZDgcNsYWMhBYIzhHIttSAvnDkDGLaYYNtssHAAoUOd9+aBnO2FJnFVgEMm2WWi6UHqcKNoIWMl3nadFoh6jL/JsVwvHGhZzaJlvA2YmPNgGdhHYMMDhvL8yCmWgJ3g0s8cAlK/D5r7KLnkCQZ7S5M5CkiQRW20FPLxa7Og0RONq7i2ZljMJ5rT7XYL+4cD9Pod9ZgkKKAhA2uKmQyjSZbALce71sWagbGMhowdrqv9TF0gkSZQmk+sP+Oe1O3pkrLcWuIoKerBFqWrDl88WWrBpHq+1Vvq65qRKXZGhndnbTX4eQzQzJRKvW/pyC32LhKuluSw5xfBkLmxBptpLsysrzRmLABr9I8UuPJkgFHjdsYHsJdkN3SvmnT8fZMeF8+0cMt1lUEqNSxifAOxplaIoN3nR7CcCgRt3wrpqOrFnV0MfFkCX0+kSOmTGTHb7phsVCoC/yzv3SnTLYJH0xtb7MJECc8NxidkB8W2001sAmRTNNcz3Bu08OHje3hy/0gs4XtHh7i/v69zSCoG1dgz2eqO6cHIKjayQNUMoMNBNxnzaPkYSftEwsnn0qzRNdgVFT5clmy34DsFIo6SbJ+j6NlljcHaOqb0d3GwVAAOjgfPQp7RloRQ6OpJ02ghE4qQUN5wb+qyJIOJusTU1WaR1yinIMc/neCh3TAn7jDnCx8GA4CmEIh9P0xWdC7TDpzz1EFgYQKoPssRl/F9/R6oqqn3tD/YH5+UngcpShWcWS1YRj8b4jUh4grwYGqBuEcDynJAj8RkEbM7GePKl0gQBBgLplvakkQiawsm9sQAyMEg230oZ1Qqzv3uDGkFA51Ch/J7dn7pDAqSx9+oEDww8eZUku6Zj7iZGI9FpYk3cFLS02tDo5RCqpCmxQKW5fJ4MxjrRF6tfajYizieS8lFGR9QoTYcDnWWUzL63tP3cXDANWiAUGB9vVZ5EL/e9OffJSAU+0YI5RlKUdQRABVyTg9qLFLS5KMrIoMFZmytRp2hpEtuQgbhjXs5XTSJHQwaZe+ySMqX+PM6+wiajJPZuHG2wHieYTTP1Cj+crTE+c0Nzm+GOL0e4mo2xy1bSpCdWdcwX7OmkFp/nkItY+HqHQUCBgitbyAz46oNEbtpvamYjVf2WzQ4mY+lzplms4ZOq45uu45+s4ZuA2rX0GV/v3yFxiJHjZvOIsd8dIH5iPLChcmXdDhbbzJKOeezGbLpTMuGE7G7t48O5Yp1k1sQ9PX6++gP9lBvMZvYUaN7ZkMJCmfZXG6bPFCmqxXG+Qrj8US1bpS20QmRmUhKMg/39tBp1NBp1PXfhycnePfRQ3zy4CEO2i0Mry7x8ptv8O2XX+D0m2e4fPVS8ii1kBATuNCXmtZybJg5jU2KmSIHFwbA6L5IZoKSM9YZssdfhqtXp7g5v9RYywux2QabSzOIYdaYmziD9GhVEUFVg5Jed+wSIOwREO6JISSDTEAwmU0xmcwwZSBHsEKn2FZPUlB+7Q8oDd3Hwf6+ZAMPyA7euye2kBsgmdTxaISL01e4OHuJ01enAoFX5+cYTSj5ZYPxjYLDQa+rjYYHznKxRG/Qw+MnD2UMQ4dUykMn4ynypSU26vWWxi2nU+2aYLKtZ9Pu7ckEhp/LOdKq1/Gb3/4Wf/mHP+Dk+Ajz2VT1kJKS8jpuh5jN5lZX5pLKVn8P7f1D9A+PJRldsVk2CAjrRY9M5nsb9Taa9a6u0Zg0girWjBkYlDSPT0W1Z/49LW3x5lrbXOQCcAwmuLI5r5n1ZYKgZYewyUYpYTH5XchhOMjRa5Kbb2Q/7bC2w4XzQi6BiVzTQI/XPRLccP754dkmcKuzJYzlcwUq/MguemkxuHajFAUPYkGZ7CLjZvWjJkc2aY/cb71fXchq1buSme5mE0vKnlWv5sF+YRjjDKbXVxogDMmL5ZnvBoSRVbVTMgCiSdxM+hphcCH3KvrzeRAcAIoTbOGGLb4vi9EMV09vz2AHuct6+KlkCRuURXJ/MjDDsSXbrSbx/Lm3+lG7kwLYcx8wcw0x5mLAmKE1xYcSiZHtjpO2TmYnVCFRl7TNMvoUKNUiPDdYJ5NTnmm1mtyXrGKPBkyU3zGQ51xlH9SFrpnPrd/pKFjgPFnk1n6ItYgG1BtKdIrIXZIdz8X2sA6c0njO616/jXsPjjCg5K/b0BqiudZ4OsN4MsVoPHXpMLBpdlX7qUy9xp97I/cKr+EV2+YSWT0DY5wlWvMx4+s09gKENqHFbngTZc5zgr4175fj4q8LKXSEtUXasSgriDpbF7E6srYazgJrFWDc2mc4k66su0k/y6AopFoOLtzEZht0WWBqOK4CJApGyM5Ya2/i7Km3BlKQqOXBZ2OOlLwqyb/dGZWvsfnGz/HA3hMMIbnTGlKiIalt09LhrmfsOWMCW6MucY6aRbejD2ZYOYVASFZQiw1LMgjqWImCFbqNNQ66dTw67OODxye4fzDAyX4fD/b3pczh+cFr457E8hBJ+Bg3eZ817VWOImLMIyCPvbMQapV/2Ypl2w2oj7ByaiErFmjknlsmYaoBcJAbWyRHIo2Mur9UtrhakxCwhE7KN21JCx28i4F1Vlt9P9V32SWvUVIUdeFxcQljJkwe9xRUkQNBXZPM+Ww/KUGXf6bUBzHOdmZZuyYHHQ5AA2hacobJTTP8Kxh4XzAlACznVUF2Jn0UizUT2ayED7UEmCVcwrU2gKZdv8N1o+v8/123l3xv+zWxr9qLnYBP6gW9s0pK8BesmydLdiAj+/WERRPb7ymkArQWdFGxqWh4jeC39aIN3uaiXVvS6kXr2H5HCWcv0yhYJr+uMmfoe63XuNtcInFjju3nTObf3ip2ODk+wZMn7+CQvappKuOMNcEiXax/AoQ7HjoB4UKcmkmFpApTxsMmoT/CpO+QLWa6NhLwqPFv8SCNZiw6DVKaJjdQ0+nziFluyDrxLdgrrSkwuCDDQfUig/XVBuPlGhc3rAcc4oIA8GqKl5dzXAyHuBqNcD2eYsYMLA9K1oywaTCBH7OlkpR00KRhjMpmWBNA10W/jtBms28ee4wREDI8ljibzAQzpXPVubcJfJqUi67QYMuApckr28scndUK3Y3JKVlD2FrN0MzZR26JnKzfIsN8OsZkNMTl+TmuLi5we3GBnHU6DEB6fTRZ19brWHCzqaHd7aHTZUPyrlioVq+PFoOfdgvzxQLLlTVqpy/leLNR3SEPkt7+vgDPo0ePxILdOz5Gt9VElw3nmw3cPz7G43v38LDbIRrC18++xD/+17/Hf/27/x1f/Omf8PKbr7Fk3z4F72ZhH1qaDZFxh+yFwgXV8e0d7Bnr9s4TPH1KY5UDBWmsMSTgIYv3r3/8I7751y8kDV1mBMgWzBF8m615Ex22+1DPPnizexY++0FPqSqNelw2yr8z+05Wi6DegjAzxugNDtA/PMHR0aEYwJN79zQGrG88Pj5RH5pOuyWjFsoJXr58iRcvnuPs+bd49fw7PH/xQqzd9HYo0Mm6zD6dSA8O9J6qHanXJU89OTnEr3/1ubJQNMN59fIMw+FIda9WGGctIpidXLJ+lZOdGcxmH42mmVUQaFK2+he/+Q1+/7vf6pnyev7zf/5PckplDx0zHiHA6Rhj3GygTzC4f4BGt68m2dPlSoCQ9bCNdle2+ZJxN7potwZiqxksGxNhyRwZigg0tvTVlKmOBUWNBllDJjCm+mwynAPKndod1VTRVIXS5NjwJZ9aM+tNgGYyTdXWuZV/WWDvAWIcQsra2kGgejA2ZteBwHGyejiONzO3Yu0W3t6E4IzgXICNWWoL/KxWLZE5SsHAoNNZDLK38wXaewM05RhqfR3JoKqmIZqqc4iYXOmQHeqIlWfLEZv5fqB53Zep+5L9jskuAbHUZCfS+qUVuI1EmG84OKRUxg1WiuDTa1oiOxuHZgACS+CxVUh56KrvJ7OsTYsMOa6F02ZJ2aHWaqDRaSqZwgSTmFX1WzRZLp8r5R9kmvRzX29kPpmxN+mQjYhlXC3Aj/UdQRJPAtYXd/tMklBVYHJz9eJUcsDbXmheePjhTKi1tclNar+hwRXnHedkE3v7A/2XiacsM6dePjMmb473Bprns8USk2yF6YLAkMDV7eu5xzGRyaCcUrfNCr1WB3sd7rs19Pc6ePT4BIODLhrtOm5ub2TodH0zws1wguvhBMvZEqvFGptWB5AxmUuieT8aQ7aU6eocYtDBuniqLbj/8GyUXNHBVkit5Paq+kZLhEjyGkwRJcH9DprdjjNIa7HkSj46ox1jE30ui+fC01eEnTNdnPuqh2XSiuvO9gWeOVwbHEcDLlR6mIIn+sfpV5kkctm5JYFLBUzUgWmOiqmMvpUBDt0lNeTZLqkDE1hMWCmo99fqvijHq6HV4Zq39ih235yTRclcEdVEEogGcAaoI7r22FpCpFAPBKi0+kFmgAtXasmqkzWqWmdP1vC5zKbUFIvJONrr4t7BAO8+PMJ7+jq2Xr9MLrRa6Lhxk+05LGMxIExTKoET7lW8p6gt5K6SeC+UGCmN5m0XCWkh37vLBHC0hfI6NAP/28qCgrXysbF/G0gJRUcpj7PAXhJ2b1GjGrF8g2y53YewyP/I9TIFoWmzc+snrMShSmeCPXbgE3J0f71YII7zYu7PMq7DEnY8c7iHmDO8ma0QcPOLa1AmcYwHWzSM83NDsaBLhT3ZWM5v69sZTGnUUFuiJrTFURdrOSBVaRclUAbo5PXgAxJMlpl3B9K2E4VqDbW9Ua1ejH+0erLzxT7WTXBCRmo68WIP4S9Fu6BSamrAy1hzFlLXUGsma7WUZSRJn9fSBaaGUTjoCUyvtQ/DsSgCKH7OPVV9X5P3CspUo+XP2lva8HyKs82UHwF+za8k5msBEAVSTIFg18AyEsaSHbSbLVxeXUi5li+WivsYpxIQDugcrdIIKzfR3PiJIXwdERIQLiXQtElqgNDmmyXLklYIrmC3sMcd8jTpzOXNJu5afYVY87CWrMakmvwE1VR46wguJZb9EwSOF2tJPofzTM2AL0czsYAEg1fDW1xPclxPgRklO5TucAEwUCAYZL1ZvaHWE6Z+Y0DELG0Lm4yHiwXktulbtsMm8RoNBVSsH8zlzEl9Hv/e2CytPoA9tJCjhSXY8a3fAPZaDdzr93Cv38dxr4+9TlcBxWGngX5jjVtKEK8ucXNxisuzU1y+eoVXL1/g7NUrXJ6dywmTmfk6QQbrolSMzwN+rfpBskhW80ggyHYYZhqzkpECe2U1gV4XGPQlQdrb28eDR49xn0Dw/j2ZpfQ6XWW/aciQzaZoNxrokM3LZshub3B++grffPklvvrXf8H1xQVmo5EWsBi/dsfqibhwaKZCaNKkrS/77u1h//AAB4cHODo8EBDkYut22lqc09lYEk6CpS//+V/w7VdfGwOhwMtq/KLey7WAJvWgY6MHLMyOMyOuGr+9fX2RSeQmTRfAxYLmPSvJbllfeHJygqN7D7B/8lCv6XpQwwOA0lFjuWoKfnldlBQQENLhk5leMl8W9NpBzTYZZAUIpLjJ8D5phsOeg9y4Ou0m9ve7kseSoWXtZ85aPDasJ1M8y9SuIptTFlvTvXBM1xvKXshQGYilfJMy0f29gZIQlOheX10KdHEdWZKFs5RGKh0lC+i02hvsCwxmqzVG/AxuiK0OWnzm/P6CgSdbf5DpcnMVGUBZLaGMiwQ+rM7NWqx4TaqDNG6aBvAorbXMK8dD50q8Z32jMRAYi0PUM+lFjUGS8RRAcQbe6rsS5zFvoxCyIDMDscM/3C5NFsrAyYAyf6aA1YGfZFNygozv2e/RgIJ4a51HxV5akF8GLtYNxg5ZBht8RkVPOzEXZjwV8p/g9zxrVqZJnRWyb0gLZjnVIsUZrGCYykgfp81RdcwKvOzLHFWTujG/Vw8tbM2qP6LJYJlhbdIwgwe/pLFkRy1kF1BXnWVukssIDrzWJAwIQp5ajLs3r1YNoSSzbgRmN+fKEqtTNHBjBkFiXHlNTaDTp5kGJZcGMgr22Z1SQzaq59psKNO7WSzV6zTYBU4t7j10Kua+w2fNPqkTmlJNJ+h2O1IgcD3PCQbnS0wXwCxnIpCgUmk/cbetGlQPPmi3sNftYJ89Rfv7yNcZGq0NTu7vod2jsmSNs8tzmRRc34wxGi8wy5iAYD0qzcAkEvaeoDQkobzf2HICQ9WEs8bYWZJQXFC9YontqKP0HoncK0MO7X0SC6mwzE48CPI6UwtI40+ZHDFplElom7zZmiVN1FojjFuCNYqar3CydrmWZmeYUijgdOzorIz12XX5csEWlm611u/RAIDJ0K2mW/uakan6L6Xr3K9UuhcMKK+fxi2siWPaWODJFEgy7siXaIDy3+1eqwI1RS1w1Oo6CHVmgnuacr/a7zl2LvMl4ItWUQVLEUF5aRCiNUQZOlmJVhPvv/sIn7z/Dn7x8Xt4//E93NvrIs8myKYjtXHi7xHsS6ouZQIluRuVLYTxVZiRKDDWYrWkWsFI+VZisr2ytYkSXt4qhgy3tRMNfUEkKO3FpjZIo/SSdSqSTQI2wTaVsmx7Vi5fJbm+5PnCZJrL/X0epDLDYNgCkMjJWIXtZshlsr+Srbb+sqaOsLq7KCNYoUZfBFcp6OwS68ez3eI8JUwl/TVwRQaZZyYTmgZkLb7QGqDbPD0HKBVnGyENl12LQL+fb0paMznJM0gyeouHQymlxLYnr4wFM7WLAJxLOHXGiRU1ebbUK8kcY+xn+ptEXplII0uZbMhlTUqspF+h2PLnWNQMGgOfUo186typrKQhzqUUC4QqZRsfmOTYKCFTrrjENGUhC+gbcuXw4ygOPAevPg/93A+iKWanVqKmvZeCeHK2rFxzMK2kgdeyMy5mvmCxFuCjOoweFlRXZbO5YtPHDx8YIKQ6zJ24GX9obrC1UTCWr0OjLaBcJkmqiZkEtO54jx/7rX8zUxnKV5Zenh2AUCGMAiTLcIcCpGD+tHlzk/dJEFk9WZNTPlWzflAsvKfMy2sBWetERpCSA/ZwZyuIsdxCF7gcz3E+msgc5nw4wcVwhGs6PrL32hKYr1vmRsYJwQwr9fwELw422XeOB549YDfJ8ARlYeUckjUxgms0WBfFLxos+rGhAAAgAElEQVQF6GuDTm0t17Bus65avB7/3tig19jgoN3EUa+NB3t7OBn0cdDtoEvDAtT1unqe4fL8TO6RZy++w8XLF7h49RIXp2e4vDiXIcpsRpmjSaHMftc0zQwurN+R9Twi8DPQ2BJw5PVSntnqG7PYoDHM3j4Oj47x8MEj7B8cilGzOtu1ar/mNEoZsdk7M6Y51pNbZKOhms3zOmmgsl6uBEoP9gfYPziQCyc3XMJ9HtbsAUlHNwG0Xl9MIIGjScxMAsq/c0OkLJYB2ojtJJ6/wPnZuUsFLGMUshNu2AxMJG8kCO20Qat3C97XOixZIEy5qDLtlGDJBMiyaJyTewcH6ttH45b+4RHafV631V9EPRhdExmEkqWcTiZqg8GWDzS9oazgiPJSGsz0rAk2GRa2zqDzKaWvLFS+f++emMZ9NrBnQmI6xuj22kGk9TW0LFVD4JAs4nS20KHJeaj+lGQJcgYFbezv7WFvfw97e4OCUVWA06jjYH+vqLEIlRIlb8xm0WBnwLrT/kB1sAx4byczk0h7AoSGTNPZXNK2yXQqCTGlEgwkLIPKrLvJpJZLzpE1FpldZ11tV8Lq39YQD9Lon8nDlM+9P7B6Tz694e2N5hmD/pBu+NlRmgW56YEFBCp+cLmYQSbT8jf1pUynmoSbhJ3zS4dy01xn7UDPNY/4+4X8xusJCYYIPNQzk8CxXhNQkEEFGlYXS+aJ847v2yJINy8dy9C7HMVZExqUMEi0thH8PQPWTGwJqPgWacGNn7UyeYpDIxjCgHCljK/0G3b2RDVzwcDY/lVksj0DXVOAbD0IZRqiVgo1rW89B4tpzcWf4NlrYNU/TRoeMrK2F/Dzud64fgUY+B6ZtcDh4ccxV+2wpMEGNsSthHwrXGuZ8Sdzp1o3yhvNyIfPUMwu1RUd74zoTKSNPU09OC83lniiRJBMFZMlzNzyGWrtUjbN/YfM3SM8fvJEzD3HnAZet6xjHo9U18qD/vrqCmMaiy3WmK/qWLBPY6OrRFuj0RZj0221cDTo4mivj0PuAb0++p0extOhWsPsHzIBw4Hc4OziAqcXF7i+YV9VnjEMPilLbWutk/lbh2mSQJKBQkmx1RohfF49P8CbKQw8jBHkdWvOixVkQszmvZJ4TGw1m9p3mNzjYHBdcIw4JkzGaW/Mc0nM5zMmo+YCIFyTBLbcS8QYChRw7Vh2nGeLkg507SW74nWEVvwXBhSe0PD+vyGNNea6bEVhSQ9bH8bO2b0IEDpjwHws50qUmDCRzDrh+dQYIAu6ubgIJpnMMJaOc4qA0EoXCfrYa7epr1hZhneili0iViucsnorkzTT/MOMOdx93O+BkQNlxvbHDduKZqkWCIddPhlKMpq9Tguff/IRfvXzT/G7X/4MHzx5gINuA+PhJYaX58B6oXso2gVQgi6gzrPcXcbDBdqNoBS0CvyWAXaMoeSfOhicMQrHZiZf2Fu0qC/0RL4n9sUaFcm5MjDXdpzWcRbBfTkMIf2N2St9A+cJZbPagyzpGOAwarlVe+wum0qwUaoPq0+NOmML0J0hC7ZOe7lLvMMZlvermIHPkldAwMiECxlAysfbKtUwOGHEg3kw2Bzm2cE9Js5Gei9MZzTIM4bcXKlNhcM8KRUWfD5tV6uYIZWBN6vJpsTbvqxMgnOvLNAz88AAg0w4WA1xKFsMfJIRN7l4yIJ1hmoR+GgXdYdlra4pAWxf1r6uJBHfI55xrL/yesTkb2hG6I3pk0VTgnj/WH32FkxzKb8BPNsN4jf87DIYH5ftU8Z+tp0Itd+KpOPWfUtZYySTvZvFFFLd2D/svwEIvaaVcfNsmss4howgS3/oCTGfTuUi/+7jx4qr+iRRCokzYwubN/GnYCITBPfvsoZQ8pACECatcUPC5IvM8tmWSeCG2qhzYVutgwVxziaJUWo5O9jAguwMapi7JJRrcJqtMZoucXk7wbm+6BI6wfloKqfQax3o7BtIQKICKMsCERiRMWtSHsp6QdYi0ZXU6gKt2DgK6Xlwssm4NUu3ugzvGcZNiUzgil9LdGpApw5JLPebDRy3mnhwtI8Hx4d4dLyPk0EPB21z5ezW12hQasPm4qNbTG5vMR4O8c1XX+G7Z89wc3mBmwt+nWFOw5PJGHmWiaZesBeMy6OYQVbmyM0fGFVLXss6x2UuGWC925GhCgMg2uoeHuxLAslnwdpB0eayMm4KjNAlk6wV69EY5VKyw0xr2K932JR3vdBioRPqdDKSyyWZqnfeeYJ3nryDx0/ekeFNf7CvoENOoeu1ABQdNMmwsb0EAy8GHjwcQvdtQIxfC8uGyhTCto9C5FAYNrIhcUNGMq1uB51+T6Bz0CZrakEoA0pJoli32e3icP9Q2R7WBhKYkLUc9PqqN724nVjD99kc0zGbuE/kHEq3KV4nJQS8PjMxspopGu2cHB3KAY7TnWYb0/lUrrs0g3n33Xfw8UcfSsqUzWb46suv8OzZV/j6669N/pUYNTAA5OxjTKHsubcbENuqPpR0guzj408+wSeffIJPP/tYAPrm+kZsCsEnJbg8eMi8EZCS7SMgZODWZquQHmspu1gwkTKb4/p2jCkb3dN9dGmtS1jjRMaTjpNHRweSpnJ9Wm0ogaf13xqzPyeTLbMM3U4f/d4esmUbi6ymuWQtPEpmgAcQdfpkZsnFcy4TYM/nY2zWM9+swwTB1qAMMRjYUs5B0M8g1KVHkpwvV/o+24uQ2ZZ5T6NhTrZ0YFPK13qiEdxzPtEYhIEwjYjINvDgldTZ6yRNss26Mjq4bXR4qq6r3tIcZn0or4kZwlanpyB6wsCejJRLGcn4LpcrrLiPEZi5pNaYHq5R1qZ5oOlMj8X5zujFkbllzFWeNKZl0Gwpqkso/bRssX+JHfSeTx4nMICgzIhfpgoloz2Xa2++oEum9TZUV0omgHK2fKkrsKGchmuRwSz3hM0yU4KH60qGSd52gvOOUtqoyQtDJQYe8ZkG+Az08feoQOh225JlE3BJjiimeo7FKkNeo4MyWfG21iyTFPw71wWZ9DENrmb/L3tv/iR3dl13ntz32hfsQO9NipJlUpRs2SLHkmzpH55xxNieCFu2ZWsoqkk12ewVSwMo1F6V+54Tn3Pfy6pu0dZYvyiCM83IAAgUqjK/3+977557zzL2PsPzadMn9uxJ0JfZJ5kKPnj4QA8fPlC92fDa435e9zCW6vp+0wh5/eZU/SEnWkmLYk2rEtTPlmp1miOhLd7stLXdaWuz3TTNlL7mYjbX6fmxBuOemp2qmp2a6q26uv2BrkyDR0vIGcNkp2Fa9oCGG3sp+nBrrgG/AC2ec+y80K3nIjbWg7VkvnXJlS1lTnIOAJgqhaLq9Yqa9XowMmggtdt6+fQLHT1/FnQ4smWJPiLGZ3PThQ77HFE1PfaEwSA5z5ZUrhPTEBNvGmyYdDWaraBLQa1Fqz8Yq9tl2jrQdDQKp2LWDGeUdaU0y8qMJmLa6XUQRWpM1pOmNslMAijk2jae88KKHN+YgDrSIU22rOOcpjPKRTbZkPGswdCh8Zyn3jBJTEsvFTQbzbUYR9OH68o6D4ZLUM5DqxZA2HtCMpRY0d10UQq9NzJ+ybRFI3rV7XkfMOuB9eJOVwIHOIKn1cr5bA18tawP33lLv/3he/q93/muntw/1EajrPHgWoPrC5WKM9dI4epMhmU4dXMOJSlnMlYKdko4eIbXQmZb5Yp6rQH2P0ySjjXNk05SFVvhb0ztotkV1G+DqWTLGgCGKbcsAbB+y1O3kHNk2r9ZHeln4K4b1HGYAnOVrceJpkB2K+ZXmsieIFpSFBIU67uQvcxGlr14OpSmsGuN7fpZCilIMEgC9FhD68zXYOJg0gSbyoAQNpUzXGGHBBi06zfN2cnU5zTrtHvd08Xllc4vryzxwINgOk1aecBltWqQNl6MDUJoMFXZi5J8wRPBpJE2KKN2Sc1wtMeVSpqmARBTI81A2b9PNNRELc+fnSaa5RE03zj7kldBTBHTRDdP9NJkjekg7KLcjOfahAtpakjmxkoCVAZffr+cHTesnPjzDCZv/tzX3cgvnH+ipqYETxPRDD69GLI+OUDybY+AaBDdmnzm3yfAmZtCeUjA1xOXxn6QZ9wGlLd6q3kymJEpawLmz3SytFSI1zEZ2OdnGg36Otjb1VuPH2mDSIpaJfwUaDQDwvP6zr2PW9Pzb9Oq46MmQPyNKXtqH/2aP7uFK/9Bv/3HmxACCE3tCESetSE3hXyOA77xx4uihU5X7DBuQKWOuQ9BDDiKJY0pPOdLdacL9Wczu4DSDOwOprrsjXR23TUYBABeDifqMvUA2EwXmlN4mavAgqGjz00M3jlgkEOV6VUmXsX7TxSW9BAzfeKBcheXB80mOND4MFwJkxhAXgfqELquWkVb1Yr2qxVtt5ra7jTVqZZVwzxj2Ne0f2XK5aTX1ah7rd7VpV02e1fXzj95/eq16ZfjPq++A2ztlJe66mHKwYYflAdz6N0MK/kBdfHJAq/U1Nne0eH9+zZFgbJIVh9Azi6m/jxR4NsZbil3WaFrUgxwqPuI9uSWCVBM6Crl6MBgF23QNpuq0Yw8wXv37jlX7w4dlY3tyP6rN9095ueenJyYaonpyclxCHcxobHxxy0+e+4euZ+QtBemHWdrdjYXNJ7WSDZcQBnkpzyrymqpRr1mOqhBJBQPx2nE5JACjmLJG2GaSjBFxoEWuiUvg0Cmg9BBuUbJTp+vB5xQkAJA7h0e2tAFwxo/V4n8XmvUtLe/r8ODfd05PFC/29P58ak++/RX+uKLL/TV02ee9FIARvMqOpp5su5DwKDwxtGvWmtrY2PH4fPvvfeuQSHA74qYigGgammgyybIxkVRzv3tjyaaRRhQosfgaoh+dOaQekAdBSkupzghjm3EUVSNorLVMK3JEzN3v1em3zLRvLrsquvicaR2e8PvbTpraDotRUMiCfJzJiCOiX6W+ItKUQUKL5sKUbRR8Icpyc3kO/YT0zYBtLy478nVExBDFmWmTzVbLRe5TDz4/BzkXB/uPdd60O/7We8w0cE4aWND1VpMT0LvkwAZLIUFBckkfe449IFbTE3ZC2z6kQIZuH7jSWgKKOJZl71eP2I+VpQ9KQA7dZztsGdddHJ6ixbZehJiiucaEN50W+M95KMu267dAMLsf5kLmsR1cNPH3WkKZWuq8E8OB06mKDgPo+VmElEtrfwqM5WjG4z7Gjpirr0bAbjG4v470XISVt2+5vWau/YUjuiATQX2JBa9a9Xr0ZRM6mPAOeAnrS0Kd+4BHVio6tw/in6KcN/D2UQjqJhuDFTVarYNSKB25+kgQGQ0HPm5C31rkAELi0XoWcn/3EgGUft7XqsUhzz3NH540Qy77Pb0+rRrV+piqarFquTXfEmXvq56va2NzU0DKT4314V9kvsPmIRSxbo5uLun9gZ604rjbU7OiLjBwIumIqCjqUq1oevrrv8djRi7lS4WLiwBhAAp9gSeE9armw1+SEOPZjdQ6LspK7FCFIJ1/OFeiX69TRMwUdZHF6caXJx6Kpn3M7TN7Gc8VuxzXAf02kxbveZqVdVaODVjzhXxO+S8UkRz/QYYthGVc3Wt627P98Df21OqYDbwgvJu91TM2dZmcExsUlLErQaIp9cUj8m50uDP7qhTu3NGfmREHfC1fE7OXWsIAVlpMsp0tErxy75SKapaKTl3F/01r8loqukonlHTjPl7rofBR5wNbMuZVcDzaLfmSRhhGWzQCCkWNHQmbl9nlzS42HsXWtKgxWV5zvQWqif6RfRp2XQrHMQf3jvU248e6Lfef1uP7x1ob7OpCmwhQkkqnFmxPrz6acw5qiEaQmFgFxpcTz1dJdNsCoAYNVW2hzQUSlOYmHgGhz1onssC2cqhdc9OnxkQholWmGylQs+TvbBNiNovF/M5uzYVLWtgenN+k008VXFJZFTsb451SYwLs4po9EwyIIS2DwsEp9xo6gWbJFNY3cqLJkRq5getMWnf7GkQjbGglQYgNIsq/R1TImQknImWlExn6g5H6g1gLA1jP7/qOqYqnnO08DNrafmZXIugleLWjUlf6NFjMsjfJYuwNKyiTPB0MJshmQiQojvSZDCDwjwNNMDLZjYJvcX5yTqLaDKYUhlcZ9C4llakmAWzZmzqFswsv0yxvWnA2DF/nR0YRl9VGoN5arn+u5SLuNbj5Wt+M1QJ4BjadNNnb8WTpO0smgLfcHpNDJfsbmopWbRTMi0451ryrNr4h9tqAwnrMtJ5mgY8+dKto4tumK/hd1J0fjO00Jdfv9DF2almk5Hu3znU++++o3aj7nOQmopvHqyY9Po1gPB/FcH9uuni/+r3+PbX/+MBwmRXbY+OZDkezlTRcrArWorfusXK13Qxc6Ga9S48lPzH10yIilhJVyvpbDDTcW+iCw7s/ljXvZUuuyNddrs658+IOJgt7RKKdT4GMzN0TdwwAyUE51F0OqQdh9PEE+cABiTS6QtqTSW6W+6KLbUqh/NfppDxVDYpSupVbTRq2mrWtd2smf4JAOw0atquVbVfKalOAbZaGgB2T97o6OmXev30Sx09+8rTvy4mJIOeC1YKW6YMdLmhOpn6A4ApYUoTuW882uQrOmORi831zZkdYWkqUZQ2mto6vKt3P/iOfvj7f6DHDx9qe3NLP//oZ/r5Rx/pZ3/zU2cLbtSrEchOUQ14TmLZFV0QHnwzSzixg35nPhpdPZwkvRlH57berBt8ZSdOJpCtVseFG1a90Miuzs5tdgIgPDs9c3FOx8QUY6YODqGHDAxdLWhOTLGwSi/aYY1wWShEARLqGxtqQsPc3fHfozkdTqBjjgy0d3e39c7772uz0/E1PHvzRpd0v6+voouU4gEMRjl8mI6Fc0R8ZlMvEu3J3Yr4uYAhJgR01QHZCI63NgGEMaWsNOrqbG1oa2dLewf7LnKZyrz++qVePH2mr774Qk+fPdfXL156qmH6YTJ/8AbuROybSAQmU5iyUIDu7d/RnXsP9Pbbb+vhw4e6e/eugev15aXNac7PuK6DZOwTXXKKzOPzS3X7/Sg6bUrA5yM6gEdtYUCHLtV/wGYNmN5oanurnaZnFPkjF05Mg5yJVanqjCL38lqDXl8bmzva2T3QbNHWckmhToMcY4yGJ2kcxACkPpTnywuVN1vq7O/6sxwe7KjTZKoBaKi7KIu8pGSikGIvMjCMiRMUuIHddwEDNkWo162nbDebLlL4TMSZMIm+8OvctMj93b2g8e7wnDLhIog8m8pk+o4MbDAbAVBw+EORXU80YCx4oo5eFJOrgvYP7qqNYU+xrKM3b/Ti61e6nhQ0WpZC02vnX8LJmRzQvLkxS7jdKnPDJ9Psb0g0EVbvB/EGQMaajF21Sk7UquzJoynV3OdU3AUdE3ooOueJVtOx5pORlvOJVJirUi6oUSur0yirXcPkaqFqIV71RJGko83zaUAIu2A6TZPWurUXADlootwTXtwfClXHMEBN72AuBMCn2IvGC88/jz3vj0k9jRZTlFOxy9+PZhP1ZtDLkgGUvy4mkwHMmYjnXFImw1EkY8hBEYOTMFcs4mkanuajJY49Z5V0xVM/I+dXXR33Z5ou6aLXNJ0sNBpNdd0baDaD3l1XZ3PLL3R8TIJZxxfdvs66PT1+/Ehvv/OWvvPdD70PkHv69NkLPXv+0mCB70UGG42yarWui/NLF5ym9qbJbjA/YLJAQaPph1stE/WFJ2GmOzcbiVI78fVjrWMCBsCfT4kx6lkLWalXDQj39nZ0b6Ol7XrZOmi7G59f+GfbiThNeFhbgPJGPSawBoFbW2ptdLwPtdobNi0D1HR7Ax2zrxO1c3LqxhINJc5Pzl6alqx9GBy8wgAFcA3AjQxfP7lr44qkL7UONMWk8HTPMRKa+nPRuGByzcQPAAwg39ro6O7dPTX8/JXVdGO2qiYsgGpFxChVazQTymo0amYTAIIBd1D+8qSD78ln9jQq6fPc5HCDKKjm/Jtxf6z5LBxUIwpCZltcJ0A4msC2ALjJZ0qvP9DFVVcXF9eextM8YB9mfdIQ77Qb2t3q6OHdfT28s6d7+zs63N3S3s6mWo2CWo2S3zPrCE37mhlgaUPE3PAr0SYhvUA+clszl9xYTcNNANC/hulQdONXmi5xaI9aI7/SX6XpaDYtSY1/O2nm4PtvTo7yfrbWMFoDevO1ZHYuxr3UZMyGYgD1apQcGL9BA096bzs5m5KZRK8Z/OWcxXXzNIBENsMxo2Gx0th7d6IQ2v0BZljBIJC9vdsbeo1jZgdDiqbJFSCwT6MIZ+C+J+DcP4BqaOjZUHM0UEgZ/B/MU8cN3QJHt4B3TGdp2tyAJsckLdgb0jgr0z7XwDcaQa73EvDk987WzbTwBAg9lffXpam7tXS3nVKj4RI/4kbPffMjk3upmWOA2ZjsVcjyTUOfzNLJUR23DYPyxC6vqzBYC6C6lhFkh8/0XLiBx/Q+MYKY3ELPz//lwHnDvHUESIBaP1c2kyv6rOIsyW1UJoCezCYpQv715rMCdMtqVOpmzXBfnj/9yoAQRsLjB/f1Wx9+4D2F6aj189ZgMk0Oivu3wdw/BNz9Q/7N3wcY/9EAobnZt9zGgqMeCyKxRk3N9ETuVqwyVBj776Wvpwhi4Y6mC11PZrocT3UymuqoO9TR1cDg73oIva1kOugQO+/ZXCM6bix8DiF3IMNIYx2+7pwZumyhIfPPTb9Gfl/OmQrzkECwSWztd3wzPeCBatlEoK6djZb2Om3tbbS1WWNCWPZYfTUcaHJ2otHVlYYUpG+OdH30Wt2jlxqcn2pwee4JHBELPujoegJQTDkEc4U5DcDAQvnU1fPkgOuIqL1Sc+EuqIoceK22QRJRFLwanU0d3rmvt99+12CwVirrk48/1ue//KWeff6ZVpORmuWiRlfXmg6Ga8qOO2gGowR0s3HR0c5Ob9A3QpPhy+S/Y1oSzn0Nh7U3IgqCYiy5dNlafjLV9eWVri4vNE5dZG6Ku2joRF3EhYkB9wAL9QUFRKWqze0tf1+eKdPzRiPf5wKLtNWyHnRll1XbRKrabFkXSHHGZjAbj/Ty2VNdHB1peHGh5WwiZROYpFNw19r3PSiGyf4guRYkkZjdzcrWJPJZKZB2tncNEOnqVzm0Ww1t721ra3vLGkUot2gwT99gEHSm8WBgANW9JBICysnYFAeeKxesLmKgXY4jgmM08bWmU090Bt+TQHu6WWy0nDMUBNBGKfKuL6/T1DGmSTzvo/HMhZozA+kY23WvZkMh5ze6SxkRHkSWbGxvmf77+OF9vXr9Ui9ffq2nz77S5cWZpuORN3Y2YWuNcH2czlVnatPe1FJQ8UJXZz0bmAQtZ7tj06KdnW3t4NjaaqjWbloHic62sJikDmHSei4ADdBRR+k60XWPKWWmXuAayTXi8ObZoZHANJOi0LRGpgqOjgi606DfMzWSa820MYNPpgFrk4oUKs6ehCsqn4/3YKqRdUN0r5cuIhCi01luQ0Pe3tXB4T0X+VAAXz57oRfPv9a0tKl5paUCBTEZkLVGgEMMq0wlDSpJLpzCNoH7lmeBaS9NnfQ4BG6BwkJMSrjQgMHSEp1phCtEgy50KKbOob6m6JiNtJwODQrLxbn2tmra3W5qZ6ut7VZNm42SKqtJMsKaq0YjgC6st4MInwcQ8gqnX2icUGpCyzm1a+fQgDzuS1Et1gvaZZzqmGDQmGDPS1pPP3/VKBwAYj4SkpPreD5TF0OsNIXg73n2vdfYhTNMPkLnE4wH7lETQEOzKMUfcB2yYQQUP6Yo/jObFQWwG5BHa615FBYTpue9vk7P0AwPNKJpVKySMq/RfKXBZKar3kC96VL9eUGHh3dMmX/w4JHXFyZRZ+cXOr+41HA8tnswzw4LF60bzxCzg4iVCYdoG1PYAGshdO0T1m6iw9lQK8UveZ+ylqyoKnRs6ItL3EvH3uOAmC32o60N7e7u6O0727qz0dTV5aVOE1vj4uJSvW7P+xogkEZXp73hpo/1nxRmsDwwdlvSTOJ4YsKL6c7Y9PKrbt9gCIqfWQCUmdncDGCbTHL4TNaVs478jMakJiYhMWFBlsFnimgZrlHogbMekKlfu1XT7s62X9ubG9rZBvC2DQ65Z1wLijfTo00fLYR2noJzTRlFKxz7YzCDEsi5FTi9pqKlIt1rdFlQkbgEwBjPT6LyUU9Aux8YLIRGbThZ6ao71PHxmT79/Cv97S8/02gM6wTzppu1XywshSdau1ZSp1nRZquu/Z0tHexuaWOjZgMyaL80r1hnplUnyp+V2HZvRH4Tebf29Enay9hX4jmxtjKEzLeJ5Wtp1YpgdEcE3bAS4p/c6M+ywZXLuzTVZaLH1OY26y0mlgEgs8mHwYt1cGiRkRNMEm04pj+GJlx/T/ZiqheUw9B9ugdepUHCPpwyTtN7s4zG7zV0kEzTc2xR7NcR18HegGEUr+F4arkD011HwqDdp6Gc1ujAfxceAtwznnlfzhQNE+cgetJwBY34HVBTdmqKK+k/yxmbOcYkUSVvkAsfLq57YlCvqY5mHZkVEFrCLBXyswfrzZO1VMMyFEho57ZEK2vogsobrafQ52Hgkl1Pc0sqaczX2bVJvoGxnw2lUsj8LdfY22A/prdZ6xfyFwM2SwYCxN1oAJORmAEbrwB4djAvhETBE86k++P75likALkpJD5lEdMUM7DLTgdmtmW6aymkEryXhK+5Q5wRm/VosKGxvjg7cT2+t7Old5881nfef8fTQdf2yMSoTytwbJiQp9Xya+iifx9gu/33v3GAMDJ/4oGOaxOB8p4MMpGz9UkAQo6M+H04hrJ4mVqMZwt1BzNdDiY664910hvpqD/Sm+5Qb3oDXQ7HDpdfFEjugXLF9wla6NJ0PegbYf7g+Xe2u3XYdDxs8M9tK5zy0CLMNTudJT/DL9cAACAASURBVM1oGFmFQcUC5WLKFUs5bHQL2vW6djfb2t/s6JCMEgAn2UuTsXqnJ3rz1Zc6PzrSxfEbXbx+pT7mK91LFcYjFVKo+s0mEbvZskJOVNHRFXbMSVNCg9Oo7qzBUKOpQqutUrutQrutFZqO7W1t7u2rtbllF0noRq0mesFdVRDBz2Z69sWXevPihXonJyrMRqpqrtHFpWZM67hJ2emNw4SNHAqDDWsAhGg2sk93AoRLaKdTd2x90HhauWa/hQYMp0k62kSDGOCM42DiyxIgpOtpw48URG4nLv4tRWZnUwcHd2yiwsaCRuP86tr6xymbK5sylFFTSGuqIwy++9DTmjsHewbevasL5yVeHr3W4vra2ifhOpat2b17xPNjvVm2G89qZvOa0ouCDO6/bairpkqiqwEQVpp1VZkY7+1oY3vT3XWmS6cnx7o+O3dh2aBbxueeEwIceguKHooWwAxFDS8H3ptSjOkKJiZLFSmmoXqsqTqEEwclhUKTLEN0DmgwbbaRwl+hD2fHNG+26LWaTVPfdvf21GqhjWoaDG5uxmTzycNHevvJE/385z/Tz3/+kX72s7/Ry6+f6/ryLAn9o+sWB14Ud0wElgWmuaGbWRLcPZ6q0u5o584d/c4//af64MMP9c677/qA4P0BHKajoWZM+ZzrF3RCwCaTP6iwTD3R7aHjhMLL58tgjymPdahuniSjlHR4QClEJA7ohN7HxIpIEyaG3BfAg5eUczG5LsntODV9ee4pIDzFTeyHAIQLg2ymfBTwd+891OG9B+p0tj1xZVpy9PUrHR8da9W6KzW2CTkKMFgPQEjOKVOU1FNORQOHbax1KIJJcbB2Gf3GAePJYHx9AEQMrkoqLsNIJrrT8UFMnlpheDVTaTlRcT5WcTH2/2/XpCf323p4d0v3Dne01645D60466s0H6m8nNrsyr1aC2xiWsKUnb3O2ismiHXAHGsCMI7eGb3cyA0R6hP+DvBmrXAqkuxAma3SfUBHg8ga1XWTcKXJcqVBamTw/GZqWRXn3DTN4d/yQf3ecO5cLF04R5C1HYusiWU6w97hCY0bPAG++LeOEYESW90wYK+iM6NAdN7osc7OLz3p6Y7n6k+WuhzNdTWc6mowUn9R0bCAY/OWOh1cTHdULFTtfmmdrU1aMJRhosNUL9Y8WZ90wpEm1JI+Dzdgir3RdGpK93WfSJrokfN5ea/oyEwBNoMk9HLEX0CrBAySJ8fEDDC4s72pnZ0tPd5va69dcWwOlP2jo9e6vuq6CAYM0mTC/Krdghba9JNDOT9dlU0Nve711OuxJqFNQy9fOCpnwpSF+Brv4dE4Qb5QLNcS0oqs0uQpniKkYh9FY+dpaHJXXVg3Bo3T/EifLeTwQm8G5G1ttHWwv60njx/p8aOHunfnQLs7HbU60EMp2gAUFLkLn3k8s5ip2dnY2jar2lIeaqarfqM0W5tYJLJZmoJFEQsFsIbDkfOIA9gZ3CVqL88PExqmut3eTMenXT17/rV++tEv9Jc/+bmfPYAoDYCIoeBeQtcfaTUbek1C197d2ogJ4QaMlKYNLzC26GxAa8OcLcyArIf0c8DEtKQa69CulgEt7N5+k5QYNNukEcs08qDehY7SRlS3nGGTPHUtawhpw435hynb02jkRtGeG5E8i0EzzQ1kn5mJ3mgdrPuvyb3WdOlYt64Zynxtze886KM0UqYqY4BUij8zwMPIyNE2iZJruulNfETs33NNx+FqyveAJt7nNaC5jFxi7LVGLJclNEyDySCdEU8VZlhR2qacVSjQnkZHJq1ps8ml2bIK10EpyH0d93BrMpuIj5nW6H0cKRON0QSATH/NGskkQwnXYRzVsza3ZGaUI1JdwwR4Mosl+XUEVE9nSQYtNm2Ks9afzXVdNAxSFRjEW4P04Lj6+yeu91o7mOrmnAv860DNjalKuATfAMGUN5saCWFwxiu5IKuk8hKKeXgKhIYyAU2HnCeX4USjzXRlm/jYeTrlj8I4SwwKN804rzjvE2Dk6zB/3KxX3azv97pazafa6rT1nQ/e0wfvvK3333rsho09qQCEnmaiSU1Ni4x80vX9h4C7f8i/+fsA5z/ahNCAJbtzJlAYduex4QL85gXyAzGfWSXd3krD1cqZgdPxzALda0xhLvs6vuzppDfW2XCmy+lS1wupt4J6hblMgCZ3FdH+FCOOggkIh6Ytsc3bplOAWDamfkwLeYt0pNlA3Bekw2BReIx+szsenGKPrpk2ToeOkeAByIRWNFB0CzJldKdVt0HMYjhQ7/JCvXPyAk80vLrU6PpaCwT604lahZWNZ3jZUCHRJL3XlIoajCl8oe5F4WU+tCeV0fE3WGQzaLVV2dhUdWPDv2pnW/WtbdOYyB2k4IQKASiolKrO4qIw719eazmeqIG2YjlVZT5Q7+JSo15fK+dK0V2eWtdHUeFaCUBo/Qad96ljKGwFX6RrmHQdCSjG1DBNi5Pjoa8x94RJAEVq6gCxiUIJ8YHtYi8tLnc3Y5MiBmJr78CZgEwDeJ6gcVxCPURbhLkAYmo0TGT+QW3a3Vd9/6EanS21GjXnAvavLnV1eqL5sKfKcqES7wVr+UFXMwLk0wQJGjHXPR+I0dm7ZZOcHbtudUxLK0wKaiq1GirUwrSo3m46g5CJHlMQYkQGl1eexFIIbDQa2u+09M6TJ3rn7bfVbtZd9JwcHen0+MjOrd2rC/WuLzXq98M9UNJ4PtRkPrppdKTcQnJ+3DHlHvoAS01hIlEqVXW2drWzu29NY47UYMpJ9Mf+/oELQUAt3VsKijDN2NRmc1N/+7cf6eNf/K0+//xXOj091mDQcxHCVAigRZHFgYvz6unZqebQkChQavXAD7OFNnb2dP/RY/3wD/7A+sf79+/r4urSxkJHx0fqX13DrTJ1GeofBh/9Xj8otdZWhblLxEEsk5aX7nxogTMYtHNiNdxl9/Z29eD+fX3wwQc6ONg3rezs7EyvX73Sr375S3394oWOT05MIYWuE4VVTL3joMRBMMVT2BQpcgfjJIICWtPu3oEePnyiw7sP1Nnc0enpuY5eH+vl169cMKMhWjbvSfVtT7qJ9sDVODeuwpH1RjQfXc04vsM4Khpr6678mj4aE8I1GExW7JoXVVgkQJXytSJzEC3gVOXlTNXiXO0KmmccDkvabpf01mFZj+929PDOvjbrRTWKc816p1oMr6TJwI0u7E1Yxy4mPYAALE8TgGPKn23MWdLsC2hIw/jD7b+UeeheCzOApPvg8wEKwwE2maesp6HpDGGfrxHyDtUvXhSvYRoVnXsDPOjfackG6gywb7OhBKRcPKJ3p/lj1koq3LSKvNZaU6vmVrAA0J1BWSfSpdv1FP747EJHFz0dXQ11PpzparzUaCFdTEo6GWM6wDqkuVDXCgreTKFF9nRhYefRzc2mHjy8q4cP7qlarGs0nDrHlMkyE8H9gzvey3iPF92uXsEw6fVdsELNpTvNM4vWDdDHtAX6b797qel4qOVsrB1oojtbunvnQHs729ra7GgxPNG4e+x10EXfOhqrSVxGZ9MGWEzMPZVdT0Og0y51PZjpuj+yRg5ZAxOUbNLG/sI0EJ2+J4O+rtDRC8IRPDcmIis2dFvRKA437NDhJKdRngWapdaI5fD5uamv6FvrtbI/0/37d/Sd99/Th++/qyeP72hzs2Gf8zBLKrmRumSCj7kNFC/Oa4yhkrOxtanTaSqmaWzlCWU0UGLanNgU2WTOzQpmV0UVbX4KyyjJTWC4JCnHBC5ssUKrQeeXfb06OtPnXzzVF89e6YsXxzbgYS+pNVoGjn4GDeIxV4vJ/XI6UqtRVbvV0AItbzkm7NCdcbOu40lQLRsQwnTgs7Efs7e30HrCGLrlQJmjOqIBkSemQd8LRkWsX+vKsOH3JC1pE1O/ydS8pLnPk0EulJtXxF2ZHhxU/shpDCOaHF+SdX9Z92UmF6+U/TeyOVlM0JkO0WzFqIzrgxkYGj5esIKYmFE7sKYwL3ODPwHDOc7Xs8VaB8g+TMNw3A99sRuI/LsZU8K515sNAx1nFq7l3jpMY47nOiIuUoxFoqOuDVuywV12Tr6lcgsN5w37wyDxGz4vyTWblWM3qOQkaj0gzvBhxBSSplzz5ol6TAanq7kZbw4iMovgxkSF65Td8fOvuRmXZSoh24kJ4ZpC6gi4cOvNmbXBYolpZ9b150lggovJhfabJjD5CMtDgJtuSzrDckfZNNq0aTMQWBRUnvFZk3GNvTLy5DXn9cb3iH0nek+sfxPPfd7QDArFPqCwQkOHaaHhbrJ543Nzjs1GGuDrMRw4b/vD997Rj//oX+g7772tJw/ueA+xNjs53EZDO3BFBnPf/vXvA2zfaEPdHq//r/zD/8nX/uMBwkwz9D2Nvtp6KO1OEECOTu/ClAqyANF7QQm9JHOtx2Ez0GV3oIveQBd9DtuJ+gzKKg3NyvHC8W1RrGjqqWOsLOtlWBC37IfzqvNGl0KjcRqdJlG3C48EwsK1LfQbEY4curYstkVPR7fRsQWmQOC6GUYvmMo0ELRXS86jm0OT6vU0Hfa15GBOWrzSaqlaoeDcqmpyPsuGLGxQfqTRutgpb5hss1dapU63O95cUzqptZrKrZaqnY4qOL1hnLK1bZBIoQRApphk0+NQQ5e5Qu8AKJzMhDTdMQnFhWqrMNqYDOnkLzwmx8IbO2iAIeYTgUaDzgkonA0HocFjGmpxO1qFND1MQdaAGybGbhJkgMcEh/fPIchn4UBl8pKosS4wKA74L4USb+8eaHtv35MrDk+Kud5wqC6aLu47hxiHZKetFi6qhNu3NzWtb2uFbpRO+nikGRRT6HEUFWwsUJCIf+h3/fd+D6lDZqpLmlpEPEU8z6k0D/qM9VnR/VzNwgWtiCUxGh6oStYTVj1147pOhkONrrua9Ad+tjaaNd3b2dDv/e7v6off/752Njsa9Xv6xUcf6Vcf/0yf/+JjDXsUbANf8wDkhGPjsJaE+DnTLstCUhHtScktEEGw9dYOYPBAB4eHMS1rNn3gYsLClBCQSkc2YhAIdy+J/0GNev36pY6Pj3R5deGgaTpxUJda7ShQOPBxXnv+7JmePX/u98fhRd5hExqpnQy3PYl89OiR9UwUMccnx55QnJ6e2NGV5gcHPxNkpncUB3aZM6AJG/F8EGWntiY60k7bn8VGEeTCtVr+Ge+8/Va83n3bU1nuFc6uX3z+uf7mJz/V06++0snJcTj20fUzzQQgFgH3Pp2YkCfqi2MllugUm9YJoue8d/+hHj56olKlrvF0oc++eKqXL18bHJeh425satV8oFVt2wX0Ggg60zGoc57z5Wcs0da8BNbBxOHUFs/gjalMTAfTAZqnhEh7lxyOTNgoZJKlPoXCdKjKaqZ2Vbq73dKD/U1ttmraaRd1pz3WXrugnXZNnepCdY01uToyKFwOryMyh6LE/C1c2aJgB0CzL1oz5u5f6jgnOtLaAACQ7ek/eWCc4WGKElofisKYiDqTz6yOFJvDVI/nm8Ko1YwG9QLXV/KgCJUPfZbNe5KzaeylkTGFUI27CrWbghl6VYp09PS+DrhMlFNHNLC31hpa1jpeD41yURu1slo0HSZjdXs9vTm71GlvrNPhTNfzkq5mMl306/OZvjqeqms7ehxKmQBT8FesN2MNA2q2Ok09uHeg3/ned/Rb3/3QXfeTNyf6yV//RK+PjmxYce/+PW3v7rlhyec7Pj83rY2mp3VUblzM1W4zOWr7qeDcOKcJ6T1tqMP9PTMk7t89dA5qs1nX6def6PTV56ZN2z23WtXO1o52d3YNOFhjw6SVAjCy5zN5GU1CD2fw7sZMUJpD/8dokhw3PmsCewaD+ABkA49oogQID1oirzkk5izvMBDLhdwN/dAUagA8E0LuR6elvb1tvfPWE73z1iM9fHCgThvwTQMzokvcuKUQn4cbJQZwkdlHztzCLAM7PHt0lh0uw9QkMtPQnYURTACacB/PDUIamNYSsnf4mjAtXHkPGE4AG0xNV86dPDm71KvXb3R6NdTlMIXKIzNjWp6obeZJpebqYoa2d+hpKEDPkgJowWm6Ztpror1ZR5njRTD/4cUkHpYJLBbT8CLuIL5fUIttvJPYKHb2tQaN74tWLKiw/uwp6J7F7ciDNL3PoOImhD40VaZ7OwIIqh/bAdc6jKF8vSmqUw4tze1ZmjDRyAQQomVnMICZE+7u0O+5tkzwWBc0JGgAuqFAMyhlGQLMAaW+Z0yqqXeSCRNgj1ik6RiqewDCRLL3/Wfvwccix4y5PvEAgdFSgLA81QomWcgrTIdNTcroGQetkZZeprhmT/2b2INEC7WzdfreyVGUqeLSGbBoAnH1TY6hXEt/TUI8iY7percgD1kCEMY5YlZQkiGGg1BGoN88QoJRfAPC/M5tCJntIdZWwMnNN6QMOeg9n8WZgZLzBW8/Exn8+bIkxt16YpjZVxkQrgF1asDTV57HPp4jkm76oYkCneIkbu4Pbz5NpE1vXarkXxcq0djj+UMKlbJava/wjCPd6nft5k9z5p9877v6wz/4gf783/wrmz3BBMz0fIaTNrtaA8Isebu51Dc34JtoLX/kX4f9fqMmhNEJoQMa+p7I2krdQfOcS5qysGcznV11La4/xwjj/FpHF12dX3Z1Cd1tPNUYWg9W6ACNSk3tnQOVG9sqlDdUKLe0KNTUW6AzhAIAjYCNZu7i1gc6AvyUX5WDuVnIwC4fUKnr4VydHHCZxM759uVphMPQcZfzQeVwPm9yAJ6sa4DS4k6EJ/zRZalRNNuZLzRNplIRBErBSWfd1ARoIhgg0BENfvxyFgDDOhFAB0Y5RAJMZgnAVgyAMBRgKubuETqyZsd6OzbEEbEJqZBmE6lBmQIUuxPPpICOCdMBqdWIPCA6gmHYkgo+gI5DgQPUmUKZFu5y2DXwNXXPToFc/6CVBpji+8UrgtoT8cZU3oLXq11NmQ7aPCemoA6Y5X54whU/H7MWutd8Dja98WzmZgK/FnCL67S1tbenDnq9rU1Peyergo77HNYB8qwpAShAJzUgL9pdlUmnNZymKC2sk2qiTUjTwqw/iCIgd/JiYwtJQLi0cQB5M6QryqYN9YN7ncJoPX2czjTCjfO6p3Gvr3p5pcOdhv7F7/9QP/rn/1x7GxvqnZ3pL/79f9Bf/8V/1M/+y38OzQyGPXUMWXgORqYs0OENAWeydM624NmBNenGHJZcRDfDJG/TVFC0mABA64PsZBj6nojL4GdMTPNDo0lXdTaarCMdmBpiFrS7u2dwx/fhc6ON+uqrp/rss8/05ZdfaDIdqVqv6M69e3p4/74ePbivRr3qLt315YVOj9/ozatXujg/1dXVZUyjOcQo1nkWrMNIAMjZjNGVhxfDOqbgqFVxoqzrzsOHunP/vjaZDFtbU9b29pYODw/029/7nt568lCdjbpOjk/1+edP9ckvf6GPP/5YH/3kI7v5Mu2MfSC6nkHpC4dVd7mxpKaoMd2PTk5dhweH1od9+J3v6t69B9YOvvj6SF989UyffPmVTi8uDVwanY7amztatR5qWdmOUOlk9BLaJQ5vDvVkXpQonp6w+KwO575cfP2PGoG3D5JCIdwXmVARok4v1K6txbJmw64qi4n2WmV9+OSufvfDJ9ppV7VZW6oxP1VhfK758FIb5YlaxYFm16806x5rPjjTRrNqt2T+o6iiaKtWmFqw33JvmYSxl6y0nAVDI9vfUwxFkRLXucaBmhhYnhY5KidNlBZkz0IJq5tSC2hgQkURWGyUYzr35lwqNrRYVBzwfnZxpdcnJxpPhpomg5xCGfMXqTxfqrwsqOLYhIpKtbLK1ZINRjY3NrW7vaO76Fo3NrXV6nifRG4wgqq0KqhaWGoPI5ZW3U06pmMnl1eaFOua1doa1zd0vSzp6KKvX355ro8+OdNFv6cezsnQyZhkNpqJ0btUZbXSweaGPnj0SP/sB9/XD3/3d9TvX+nzz36lf/t//O/64vPPdHp66ueX6b1pcegiFwvR2IGGGbmFNOQmftZ39/eS+c1Mb6CmX11r2O/pYH/Przv7e2o1cQWWXnz61zr5+hNtdjZsiLW9sxXatGbLZxiaXRyLw4Tp0tNz7l29UrcOff8A8NX2ZBIaN2CV18xbeDKpgkI6XWhakqaVoNM5W9AonWK7qnmhbPMSjHsmy5KmjmEJhkilwHkVbqQ5ey2atRF7Y5JMuehJ4f7ujvZ2d9Rp1Tz5tvt3iibhPQJ2oIo3WmHIAhAy5duGYrSowzLfGXfOrkxUvBTxADOBJhWsBSi//BuKSGIsfK3QlKJDc0i5NMThvIe5DLpKNGnQEQFDUy1KNa1qkREbQJAzP4xdqFMw0Qm6OCAUinpiKbD32CAmaotshmGJCUAmxR9FhEAYcQFpqwoNbEzuVwaENZ59g8iCNVFMXD1RTE7LkUMXrIibpmec7Z6OJpMRfoZNdmhW2hQQCl0YwgRtPIe880wR2UCUVT/l6kau66IoTcXUt6FyqWJnW5w7B4OJIyAKMJuKZZu9QZumEYxxjxkwPCfVivfTCfcxmae4oU/nYr5IjZ5wK14skRjB1kkxN8l8BUaAJ5RMkc2o4L3X/LxOqdOKE82LuC+niZnNSYJ9Zrq7vTMyKZO+SDTiVjN3bGLPK0EhhdYZDcYVm59tlUuxP7gJxWctal4MCrvBt6eF2Wk8GTMmir0Be4osYu/MjtQZ+yX0td5zk4JrrZMNLfyNnCCxQtdNb/cXU6HjmUD6/RJWmJukQe0McHwrO9DnVlDGswDSz2dWRn6jsZlRq7tK66b7mp/qiWQ83+7N8qZSJohd9wF72akVE8KkUZyshlqspiot2ftXKi9WKpLnTCQULD7XNSOf6dQexLjMRmPNugOt5hPVqgX92b/5sf78X/9Yf/anf6T9nc1w+c/iC8flhUurJ4T2H0xNyPSRgrmTz+4skQjmAf/5s9z6+K52fpMmhJ6aLSaps56cRWOr8oNOZ3yyiOng2dX1GhB+fXKuV6eX6g8nGtLtAUhyiFQ4lBeaY0Vcb2swLeqqhzC4qMm8pGmxYkoaludhmhBj5WgMRqeIxQq1Jge62tTGHcIo5NfZKLdA4a8DhAUXVsFrzpx808ls2R5g0Aoq27oH5cKWNslMIYKxk9Wux/oJNKXJTxwK8aSkuUzY8ibqymy6CKqDcQmxGVQ6TKLorq60AODUmJ5G14ypCpskBT7FNF1gMvBslpPAF5+oXKHTHvTOyFcMFwtfxdzNSYAwT8kMdrHDXvKeInbCwDhbXBswJ7qYKWNBFcvOQnENIz4ia/IAqNmdy1/qLl9MYSkM4OmXCJtP9t7QOk3t5IBvYFbSSrETFc2WUECk8ZLf0/xBv4S7bDjwwR+HMmCtGg0Hu3kGAA9aQXJRS5TQPJXxM7ae0JgXu6ZPRMZd4uyn/KfM/7d9N08PH3E81Rw78hH6rYnqhZke3bujJ/fvq1EqmV785S8+0fNPP9Grzz/VCpfXRGXk+roYIqA4HdgxHoqcHhvFxajpZpqU7rk3rzImHHVbx2NO4wM72UfDCy5ziHMwObojSIs+JFbS5tamAZdBl50kmc4EhRKLeqZh0N1evz7yxK1YKerw7qF+7/d+4Andg7t39fL5Uz3/6gt9/skvdIKe9vraxZUbN8QTmMIX1zWehaQ1sJYs1l80Pm9CxzEWefDkiR48emydoN8bzr9kw211dOfgwIXwaNTX8xcv9Nmnn+vVq5eeSh6/OdVwEIYnuSlk8Jfc+XxlbUUfwJBikfy5VntL773/gR49fqLtzV0bDhwdn+jlCz7/sc6HI00oxhotNW3utKFxaUezQuvWZIUpWHr8rdlNAD9TkZLTsveFRBq90WH8XVj4DUBoBRwjOExWKMajeEFzuhgPDAjb5aXeubej775zT/cPtnVns6bdQl/l6ZVmgwvVll1VF9daDk9UnFyqNO+rWS2oUSUfjEIaelbKKiyvhI6vDEWOUGt6SnP6IhRX5psnKhP02zgEHf1sZjbd5ogEWhn8wQCQ9eHLckzqytWGKc8Yh512u/riy+d+jSdQRVnfRdvCo21DGw41tVpdqtEqq92pa7O1qUalod6gazDH/arVC+p0anr04IHdl996+FD7W9vabLYjS3CxUm+yCgAw7Ee2rB35Cp4CYWa2amyq0NrVqNzS5WSlFyeX+uXTM330+am6xF9AqccgqtNRZ2s7TW3KahaL2m42dLi9qfv7+9rf3tLx6bGePnuqn//sI5sZMOnb3dlyXATAhekH+3qD5xtwicZxDt1t6DUJDZyJNcAf0xrnri5mNlthLUApBVDg+jobnEiznsOWoZAC7gANnGuYKZC71eteOyII12uDF5blfGrtlx1abQwSsTJ2gLVJCg6oMBjCZAkQO8eEBhdWxyTE9HdG3td8pcmi4Nd4ASAsGhjOE6B0OLqnLUxFYJSgmQz9oWmcyVGX7FsbcBFVwkTM/bh0BttAJpyqazA1cH82IAyaMQW1J3+m14U+iUayTUIMoJJ5VPqMgD+aZTZTMlsIzDH3Z8c0yC+mglO0boB42EjBAOCzU4+oXFeh1vJ7zNMzB30zvcipNHYdDkAY7tcz1a13CgC2rhUSL9qA0EVx6AidYcoUBAwCc9WFZlA3qUnQQQGa+ZV7DrAFIPqc8hQnGr9B+UTWEjnAvKdsJGYqqCdy6Ncjpsda00QPXevQTBGO8ylPCGmy5hgapmHzIpEatch6XkIDJQ+OPRkNZlWlasOgkIxoNKxMye0+6TB5/pzG73QdJRYfgaZ6vF+uC+thJTICN7yd+pol3Zkn7enYRDOMQQyg0GwQrndpriWvVE9ml1LrKP35wqcilf5RnwEYC2ilLeqN7tf6xdZcVJG6FOd0XA5tAhPNZIzxXGekmjaXYrkpGCY9yUwnmY99I25jzTC52spFYAAAIABJREFU7eWfVA5GHQHmPMVcoV9NYO72tG79QwME+7/094BaG10nAHPjT3rzdTd8qojQ8hU2zSNTTVMtfUvfHkOabL6T/TJCFx8s0XA5zbo/00ATFTT8JrL2Ef+BgRbzccitGDqgbyW+hBdZu6xjGnbskwwtUgOBJgIyqWp5pT8DDP7rH60BoeuwHIHDgAjaNfVoOsf/f0D4rbpkuaRQILcuHH+iFcGTQ/C7ve00mc80mEx0cd3TZfdal9fXenVyrjfn1y7e59xWgkIbNRUbNU2YWCxkfcbLo2t99exUl1cTDUZLFestbe/u68GD+zbHoJCNzLEk3jedquDMIX51N5Bdt5pocWlRGa3nh3td9MeDGaG3PJyhb6BDlgFfTO1jVOQN0PSp5LxkTQA0hbDC5+db4J0jc6z3ST2dPPJORjwEZiOKNQ8/uW1RODmXB1pV4quHXmHpazo1dbIa+kL0lIA1QJUraOgwifLgHT5xxVNW0apIxyzE357S2S05UfOMrnPwcdxwDrMNnDTLuILeBEsHQTimABksu1uX8mAC9CVKQgJJ675S6r75mqdDxV0btIxjDkZ0N/WIdCAvK2dIcrhzT0vFdC3mno5ybaqNDWtVAKwGpRy6tk7OgDcQlN2iOCDZlFP23O3iOyy1UyBsskaPaWEAQlNpPK2DnbZI7rVE0gdxmgIEHSv5bT4TKGg4ZCdDLfqXQWUwWBzZVAVXWl7j7qW7WdBabeiTqMyajSVMfNJUyZt7dqhMLMfb9MLg0sc00129VBAFDZMiPVxZmwRXb24Y/BEfQuFn2/VSSds7O+Fq2sFog2u6MH3n6upal1e4xl7p4uraHWCmi62Ntt557x396z/9E737zlsOdv3Lv/hP+u//5S/00X/7rzo/eePnCnqT1+1w4EKLxspaM5fpK1z7rNy1lpYiJjqnFHz3Hj7WvfsP/J6hwTrrrkEBSMwMLqhDvT56refPnurp0680HPXdrc/T03UH1h1m6KJBlYr1sFSlUTPdkGsA5XZ//64+/PA7OrxzV4PBWJ9+9qX++1/9RGfH56a9Fzc2VdvcUmtz2wYhpVpDvUVD40UlipG1AU9eMQEITTdaG8HkjmKayq8ppX8XDOaDOf9NIQFCKFe0l+aLJNKnoYVOYjFRZTHUna2mntzZ0ntP7uvde3t6q1NUS9jAX2nZP9FyeKri5FzV1VCtCuTHuU1pmBo7N5MJygqwMlK9il13lSPbRR0FfeRuMXmmIAQA3wBCu9xZ8x1ulBR86DFXSAFo4tB9L1VtjNVsb6rV6eh6MNFnz17rF7/8VJ988pl61+QccmIQ+7CIsGAaPyWp1ZK2t5va22dSfF+d9pZevn6pN29OdHZ2LWRyO9s1ffDee3r/nXf07uPH2mVqXmu4kATsXo1ntp+/vjhzw4JCIShlFS1LUPZ3VWztqb+s6Xww04s35/rk6zP97ddnkUtWLKqRomJ296Bj1tTCiRUnZrJrYbNORo4cevn6WMenaPouPS2qlQvaaLesA5vPJz5L2JN4xslRJMqHI2kwGdtxeHt3V9tQPlsdEVET51QhQBDW6LOp+v2up37bHSiiLW1udNS21qxsaQBgEIo6FPrxcGBqK+cAGjb2x0H3wvR14oPCYGwZximmzqGRnGs8ntllE+AXLVJAXBTz0E7HkwBQ0GmH06WG05VGcwU4RGuZaJcDpnKwUkyJi2bBiiZBITL9uLyATNgEuanryA0Keu/RUQBngBQGRAEO4yy8MTLBlAzmUDbaCjAY558nkkyJEiiEERMukri6xhoFUEJVNNCdISNgsRZVqtZVrjXdzKDhYapkiVzJeqJ5896jeQpdPQLj2dv4vuikZ26IAuQ3fd7SjMnAJDVZbTrF5CJAsLePDIiS/4AbnxhjcQ46rxKHRCIFOFIiz5GmNgVvsJSCNQV45hrkzwsMD/dSQHmKa2EKh4ENLBPivjwJHFh2ws+1SQrNqDSVjdzEqAGsnXTj3+3SZNpT1WqJHpytEu1YVfXWhipoLas1h8SjvyQDE30v94wpHiY9NIxzgHs43kceI2cfexYXp9YIUzp/LrwbbBwTeYZ2tiQKyGZtqbHFRLbM5IdaKxnXUBN60wWz0qTm5yYnzNzoLpB1yb2nuZoAlA9/wGDBYJAGLPpAajauCjUedQwTxtDqxVlHDRd5krd1eZmIn4Zq2chn7fqaEV0ykkmgLk+tAhBy5kSuZTp0187dawB4a4KVB1qexKbko/Vp5Lojzs/8vVye5ILX9Wtyj08h9o7bcB2Yn9k8pEm5mbmmhumRvHIqBSjQoQFECGFw6Ikhw4OUUwozbTQwvR8GGg143O3xz1iMMUGbxLCBM2xtHBisK2o0jJ2Khbn+9I//UP/mT/5If/6nP9L+7qZ9NGzUxNDFiWthBpj6Mt+aEH7TbTe7kPLr/2cmhI4fWJEcyA3OE8KkyzNUKGqGxfZ8YatqXn06ktOFxnO2NS45r4IKNXRyJYPB3miqk6uBPv7kuX7y0890fHSl6+5Uldam7j54qPfef9+HJFOw6+51uKANBnEg2Pii5m4QtEu0dZ6spVF/nohl7vRaKGsgFKNvAKEDgR2cGqJyF5FpquhiPOllYv1kgSmba95k4/vkrLB1+Kd55NmRNXVdjOniZ/lgMh898hBjkBYFpPPjcMGyQc4y6Di8P8wXkoNrAMKwKo4NhcUTFr/hrAc9i4Mhpql8lujE3PqMuX2WHA/5jFj0sqBtimOKaOSy5DG4hcgYi6y7ThhRsHhTTlHSQWVAFQAsNpNMRYkQXxZ5dDud9ZSyd7JDLfx/Fw1QLXyfInuJDbtSqSeTIDaieC9BtQkQHxNNip5Y2BQMNj/K1Nh1kyAXCClPKA/hPEGMa+burK3UU5xJem4CQIeGA1BYhmqQdFY4TRSnFOATm9os0DhycGGeADhiY5uMTGudjBO12HrUBAjzJp9Au91fPSb8pi7A3Hu6gOlzxY9PNGCui9vLJTVaxFl0bN6TQSHifvLKbHEN/866mrD1J48PJ7ds/e2mBR3V5VL1Tkv7h3t6/913PekgC+yLTz/RV599qhdfUsxf2kXXehUaGOhR6TZna3FPCONZDE1GfKb8/b0Z2ykVq/6Wrf0dfs0UnhyiGnESUfxRCF1dXajbvXL0hyegBTLrIjcQmlN8+2Qukg5IU6spwrc2tX94oCdP3tKjR49NFcWVDs3aixev9fWLV3r19Wtnn6ra0MbegeobmyrXW16fY+zO1dB85blYAKDUoc2/j0+bInrSHpL1gd+eDH77/3+TLsqCiAlhAEKc+NKOXKBgLqiMecXoWq3yUtuNkr773hP90w/e0o+/85butMtaTnu6fP2lrt481WJwYkC41SypuMKRd+qij/eA5nRZmGm2GqlCt74I4GXyzovHKtaLGQymN0VmG88bjsCsWZuAZS0atFHTCHkeoXY21N7YVHtzW52NTc2WZZ1cjvXy5ZFev3ytQXeo6XAS5kIu1CcqOUtxqXajqK2thvZ2N7S5c6hac0PnF2emJ3evr1Uur9RsVHRnf18HO7umi5JDRdNqhk4PRkYhpm24/DIdMhhwEw4qWUkzNTQtNNUdFXSBk+RFT0/PL/X5+aUePnigu3fuaGdrS51mw4HpNH7EtZ+Ova4xKru6PNfVxbnGCx9WBl98PS/qZfTbAIKg3S/d8ED/C1W7hQEMzYdmQzVyAlsd3xP2SJorBu4JUADu2KPZr5utmlotTEmqNkWzg+dk5ABm9hbcl7nPBUDCam4aFoZqo8GF+r1L9a6v/Qzw/aBiWqJRqRkEMyXjfA88TGGLuUs5cn893YPetxQZfRkQjudydMcI4x3WynypwXKhkc+2ldeP/25R8BRxRsbmCmdFnm3AWOwL0PSqlUbkB69pa2ll3ZoargPTkw5yAqMkMS5coHrCE+dULsKzE252wPaeX04NpBgZGXBkQOHpS6p5AjmkiU8KkMrnf9TV4UnAi6vkaAy7oUYjhf20gQrBIDZTTDG3iD0RtpHP9SQXiAlSnAXspxE4v9BkPPQ9Zq/1/mDTkOTgStORbEfuOTpQm9QEyFlLPhLLhu9nUznOZt5bp+Pnj3aQG494JVTRMgYjxTqrZBoDw+VGQ1WwGzdnxeVVV70ujTrO/ACDBisAwvaGqq2OKvVm5ARPZqrXMVWqes+k/kHHCZDKLpRZ7uN6zc9JYio5kiPYHhkQ8hni/K9EXAWDCSQgq2Rkkuo8tlFODCRHuHpae0pDhPggNMg4osJmSaZKxIDhGGpqsJFLkiVQ8/HnNPxprq4bChFfArBdO7wmbwzHorjOzKzKm7zHIC1lF9dMu0xN4lxTZdCX6Yx5ApnWSqyXVBfdcFJujRVvHBSiSZMQ4Xp6GCfbrXIvgCaPfWJG3pxbeZLn1sWNmc3N6bjGmUyvK+UYwYU5DJcxTQb51ZNgTA4npn9afkWzdzDSCvDHXjSd+4V/hn00TDcOpl3EnQWTheYx3h7jYU+rxVj/6kd/oD/5V3+oP//TP9Kd/S2ViyvLv2h0onflrPM0/jbYTiZvN4OfdekSVnFJ4hPH4G84ZdT+TCs67/mpTcVPysPyBpltmVPALtOt7DrGQYaGYMoGm6z16RZfDSZ6+eZCf/XXv9J//Iu/0csXZ7q6nqi5ta8Hj5/Ywh4nR7oxF5eXuupem7LDtQccQY9jQ7amjsXtMMnk/JQokjEVSxa4BmFpASSAwgSODSCK0FjIprMkM8xvdm8S3Y1NvBxxGtYc5gyaZHhgmkUChKZSpc3UgZvuFt6EnWZAaLDpTiAbJodO2F47gDqBJgrc7CwVREYaltHtjM8d+gA2Rbsz0uG9FbNgsGgxeqa4xsFz45TFtQqrbA7ibBQRlsFBs8ugKziHcS0t7E/UigAlWWua+PdpYcXkLUwLOFwMTr2YQp7trB+KzGSr7O+VBODOEkvgMsJ5A/xEcZ3oCv7+kUsXdJvoDnM9HFSbW1wJ2Ad944bGkTt3vp7puqBJtIvtLZvnPNvx9bSzVehQcWn0lIsuM+8D/SbNiunEeko2Of6OO0xxxmaH69XEmr4RbViHgWdqZYB8gDMFZ86Ziq6aXbT4uZxdCbxmR8ub1hbPR9HuihzsnY0NO4zikIq1/Pk5RjJQmBJt2XSwKMBsDW4ghj6WXL1ElyEAulEzXY1NlG709cW5py0952/C1Q9TJmtyQS04zdrVL03nUohvBoNhYBRFSO4+RrGRtMprs5UwnkDfhgaDf8dkI3SuMxuJcK+ZLrkpy8Q03RObVNk0gGI2JvhMX+7eu6/33ntPB4d3rKH86tlzPX/+Qi+/PtL1NYXMXMVGW+XWpjrbu6q1O1KlptFsZoMJNM9LiJJ5dJEBYZoM3iRCpWQod0fTl39rOvjN6fVNCzcDw/Bb5hrx2elmhgMbRkMddHRaaNq7lKZ9lRdjffjOY33/O+/qz7//PT3e66hSmOn4+ac6/fpzzfqnqmminU7V08HVItxe+Y9g9yVOpMIREPfl+FlLmgTzMOViE3bea3L1zICQ3NSlXRkBAGTskbUnzQHldMnJIqw31ewQhN4xVbKAE+ekrN51X33MTiZTFdH9FqQGKTwVwoWnKhemKgkdiNRslFVvbapSb2kyhfLHGhqGg6WIZKipRmwF7ApofdD9RgDCpRaFummqg2HfofajKYHrvFdASkGjKRlzBV33CWef6bo30bBc0KRV0e9+73t6+/Fj1bm/04lmg64E0JpONBn3NYMdMB97atcf9FSsYNC0ocP9XXUwfKpVPRkkpNoSpKSL4zoQDwM9GrOicqsTmmoaSakQZVoBG2Y0GJr6yd6BFpm92eYjdezyK+6yQz8H/JUBfsWVNhsVdWoVO6sWPKEKYzHA62x8pWH/yoAa3TVA1Y6XtbqIyKDYsTeYp/wBjrSEVxkMCxsqYeo2j2gpgCBAeIZ+0Od+QTAFJ4uV+quVhsuV//9wttRgstJgVtBwXtB4ie6wrNmqpPE0wCXmaQSMr4pM32JMlhugbnTmQUqigiZCh9f9FH1wbpzmPT83e29NSKK2TjR61xZO//MZmM9l9HPhGho6RTtXJud1vj72f/46s4Z4o5zdEasBKHPz0DR1KPJxTlUW02go5CLbtXQU8GGCFyZouT7P9v1MTa2jxEypwEQV74IbQGjWkt1pacgFQwOfB0tTUgMuAu9p6ACqeD9o/yeepqAD3Nzd09b2trbabTWqNe+nOYA8fw9oxVEEB5DJWlCkL2jnXjyHxn/svZRJa8FnSU3FCrmcbU8IoY4zNWYNlorV5GQbTVjOI6aDjvBIwBnwHsyekKfENBTTIc569qo4/83wSU3b5Txcujnv2C/R3qOP5lle0lzE4Ad331JIj1ZMBgHOBoRV1WC3pYbCmEa7daF0+IOG5vuTHVuSY6n1rNCrE+uC5+d2I8LX0GdRKqRycyHVq4G82JNtkbiWtfh7JCB4wwbND3Sq1XwOxVMTX3/jtky9e/tnBsDLvpz5w9yu9m9AZf7BZsflGItUL/s0Ss9u/F0KbmBNhb/T2um0XFyqUmCPQtLEtJxs7ngVuV4MJGCEEUU1GmoOCBxPVKDZO2VNxP0EBAZ5jecPfwdcW0MrSv1iVgVT89Vcw/6l5tOBfvwvf6g//vE/MyC8e7CtaklRy5QyIFyj89TzSc0nu5LfnN1xbdNE9pZO8rbGMCPg3ygNIdOwxYqDKSaEeZTqwj4V1XSfrCdMznq3C3sKV/bOEQLdFMDJ9Ko7mOjF0aX+63//hf7D//V/6/nzU133Ztq++1D3Hz7Wk7eeuJhlOVxeX3k6CM/cMAMAVw3HKJyu+P9MDdfgJumt3Oxx4R4dwvX0Ly2o+F5s5HG40f3MSylCjqMQCue1cGLiwWEjNqnD4CGTCLPDdnAXrT3zRCkA27LI548HOIJvc04XiyX0TGw+pincov/RDTGwqQZF1vnqfO80RTOQShlvppgQqmnr79gw16GvnvSRaRWgMD5ogJgb96gIYvWmmrqYITi/Ne009SQvkri2gKIIgE5Tg/TvDXizVXKm/HiSslKNYPtSeR0sbjctn8vxGWPumgxfbjk0OqEyabCizg9XqOj8ci3CbSy+Jg4rng8A8je2uXzK5imSgfXtaxHECw5X21Rnw5cUuZKtm3Msi51XAX0U1SVMhxDhl02BwP3Krqs22gnAxGaI6ybUx9Gwr9V4Kk2g5NyY/thwgCmtAWG4KsbzHE2OsFnOsCPubzzLcd18KKWmRe6aQRlCF0Qwb3ZTDXpW0Kc5JB0c604ngJA8Jrq6JY0Ji19MY7pLfic9X+tcAMJUjTO77zrHzoVQ5G3i/OX74qlITJ+/QT/OWZfpfhrMea/hlSiwAE2E6GzMtPwQwdvxdkbrN2lNgnDifSnEInFomH4cug5rhoslZ3geHh7q0ZMnPjyxPX/x9UudnpzZBKFUaajW2ZKqTRUq9XhV0QrV1xQ4KJF2WMytJp+uwaJYD3VvarwoPP/OoXLrQcwnSH5SfbDHf2TbcchaspE1GYJCWNJmp6VqcaVp/0qT6wuNu+d6/OCOPnjyQH/0wTt6crhj19GLo2e6ePPMBjP14ly7Gw3fOyZFnmZ4zaD/QePN9cYMaOXrwYsOe3CRCTIPrRHB6hkQTtE+pwgCwODQAdETjUEU0PsAGbjgmlaFg2nYvxfVSNqohZrlsrZbDd3f3tDDw209OtxRvURTpa/ri9ca9M41GXadxcoEq9pApxT6MRsn4WA74Vlj7yvbYGGOnm3CxIElVtOArMFxX91hX/3xQGNkAOjklgWNxgsNhwv1ehhh4KK40OMP39Zv/8vv6we//dt6sL+n4+fPdfTVlzr66gu7G1cxllhOVSytVKuVVW1EllmpUFajVtfW1lay/J+pN+jZLA2dLJTlztaWJ6atDoZQHecyHl/39Oz5Cz19+swTazR9TBHZd5mKnJ+d2sQJSjb7gt03PZ1Aqc6aXDlKZLvd0MF2R+89vq/Hd/d1uL3hBsBsBPi+0mhwLc37wv2S6SBURocz0zR0Mwg9MjqoAEN2jmVC6PBhGm6xnsxqYUqI/GFV0rxYUbHakioNFcq1cB1dFdXl+qInVFmTZVmjRVm9eVH9WUn9WTHA4bSg7mCq68HYGtL+ZKb+PBo6EbwdtW52TfaScl12Q7HnWQD8pNn1LXbPDXhZs4YySHTRCrOgHAZUTI7TOWKNor0CcM0lookXkz+0+iVVoS3akfSGscL+BgUTkI3BRQ6QZz+zYduEAnfgpp8DyN2wupkeBjMkJodQEJl0hXtumLvYVOjOoY130KSyNwRlNNgZvDeaDxTnAKOrbl+X3ZvIH3SnyHBoRg4pumczB4Hv7uzozp07uvfgvh49fKh3n7ylrQ10rCHdgTp6cnJihsloNLK+e4OIrErF1+v6uuu9tN/t61effqqvvnqm4+MzT4XLtZZqzY512ILpgD4Z2q1ZOPREAahhvpJD2rn2nD8QOu0qCkU26fyj2w5FMJzRMzsopD65vkFvFra5DCnYM9DK8z4qjTbdI62adVz4tGzWtGzUtKT5nuqwcqGMfZfz7fi51zjFMok1IKS2SBIB14tJBZvfX1g3rOuQ9WZ+a1/Pz2Hozb/1tSvPLQNw54PDe3+acud/kACJZV1uhCd3vNzIzpFawQBNZ1C4GK1ppuz1NqNJa2TdOM/oM7nxJkq3rztrxlTtNGyxm3sAwXSC24vPNUKimvL7EjFJNCEnEYOGEYzZVDgkpya6p9XU+8hrmA5OqJ1A4/EB7FrvnFOo9Jjo1eJFZrV/D+CH8ozod6D+9Zmmk55+9Ie/pz/+8R/oz//0X+rewY5qlYJqlcgvjGFFukg+p6POvRk88KPXd3R9MQOY5/f1d8/z3yhAuFxBXRzHzV9Pt3KhkoqflDtkEJUofqZhYH+dnJ0oEExzTAYivRGA8Er/+S8/1v/57/9Kz5+f6Xow186DRzq8/0D37t33wwt1ALoo7ojkynhak+mSnqSFkJhRvbvsBqohmg2OcgrDXP+abpxvc9y8bMKRbf1japW9UQLouMCzriwCMNfdyvyA5AUNtzwBmjwV889J4uNczAVNJRqCWefg4nvddU0jdSYsyenLPzMvct+Q5KyWQt89PU2UUfcV1zk5aZqXpoS2WE4n6w2NgU00wmKzRtDvLdkoB8MvLZj0mW+Hlob5SgKAOTPHk788yr+Fx+z6HJbZQZmN75vzgBwVkqk9qRURGydfE1RR0y3yYk1gLSa7AcLX93Y9ZUw7YVq8sYj5ufEsR6PjRj+YSnvTGWIost6tU6Msrq9ptNlNNXfvzDoJLRygja+JaRl0xQCNUCQs1jdNc0JbHW5VNCCglTomhAwrQA8mBGGj7Eyh1J1j4634PUTTIXSRyUXTOph8iIZLsD8T1AiKpbVgPkCFQZ8n1DGZC/pE6k1aGE9RlyfiGOCkwhOdJoUUK8b0uaRd8bQxuco6+4qOdAqdpxt96wA3F9HTr6wPupkQmgrmsTVTxEQTNgYLFz+DZoCh1wZqN5oM5K0BaGL9R54aFLfkvlYsuZDptNFWbtlAo9frWT85HEKbiuKlsbFlWmLJNFFyoagtcGMr+ZV1K57brrFbep5SM8PHyXpKng7XWxOKb1NFb2PC2wcJNBsXeWQg5rViXXdBbahdsPgAN91LDa8vtLe9qTs7m3p7d0OHm21tbzQ1vDrV6OpEq9lAtdJSnQYTpeAksM65grZ3L660MMhBI7LQdITjMHoOmlNBM44OeAKELIUCejEGR4CJqq/TeD7XcDL1vh20d4KXaSPkRlXQhSrLgt2bib/Y6zT1cG9LHz6+p/cf3dG7D/dVnPU0HZzp7M1z9fgMg6sgn2G5X+Pgj+cWrReghOnUXFUtC3Vr2EazggbDmbqDha66JfWGUw0mA10NuuqOehrNx7anZ4XY3ATviyW0tIpdOL/7Tz7QP/vRD/Rb77+rvXZbzz/5pV598ZmOn36lFm6OdfTrM+/xZWjNrYbqrabKy4WqaFic2xmUbAw0uDb1ZkcbO7vaPrij9taump1N69Muuz198fyFfvmrT/WrX/1KJyen1sYylbebZrmoq/MzA8J+90pTUK7jSAII0CfF6bhRkfY2m7qzu6n3H9/Tk3sHurOz4XW6GA816F1rOuqjBFx7GQZF8SaGIRq+7Atp7Xh/iALQTSk/C0GjJKLPxkFJJwogLFQbbqSgF0QVCvDD5XVZrGqqqsarqgbzsvq8ZiX1pgX1J9J5d6SL64GdPq/GY1059zPcndcFbDL88rmRFk1s6dGI9cQgMjxif//m8RO1SF5s+feZBWpfkdDU2ZwKCYKvLWs+ph9r0zUaAjhGM4WD2sa+Y4p90BljCodoJtavG8l2/56pumCCq3CFTuHc/DkNTeuhDEgXntoDBgN44bQ+1+7uju7eOTSFeXd32yZbvKwNdXN+6ak5PxP3Zujwl1c9PX/+TG/evDHN2oY4PrOCDoqk4O7dO3rw4IGn1WaUmD6cjF5SzASacmjCPI9kXPJ1/X7PLrq4Up8evdHlybmO3rzR8cmpzi6ubdpUrjbVgCrabHvyG7pRdI11N4sImEfnm2noPNN8djdXHGmV9PycJ8nlnMkTDRlcc6fTccTnpBf3gkZHmVPB+1IttLFsoNWmVG868qa02VZ5e1Pl7Q2VNjtamelQCQ80601oM4Yh25h6GHjKdaN+cVESxkh5iBBh96EdtwHN2jU2QF/e191oDgSW3nHW6gX9Eq/W9YQwNS4yPfGGphgNuvh5tgBSienbramgP0aeFObmSdBxbhwwk1FZXimGoHl4mSaCmerspnViJsXUOvYDNySoQT0VZKcIgOi6J/k92Ol2MlIBdk/KxZ4OR5pjQDeeGPxBF0Un6JqHxovlRdSnDEWiCet6BclLuWZzKk+f3bzGyTqZ+ZAvyhqbDTXonms66etHf/gD/cmPf1+z9uioAAAgAElEQVR/ZkC4HYDQ7rxhbrd+fNZgMAPDiPy4mQDmejIideL63z69b37/GwUI6YiRkWbN0nrSFmLhuELRIcyaEjqFFADOsFuR7dXymN6UJKZNbHylovqjmQHhf/rLj/Vv/91/04vn57oaLLTz+JF27951qDZaFGg93f7A1NB4zGMRWr9g8BkTtNsjeRZgLJMbTnb+ff41o4BwF43Fmw8bqsuYTmX7/1ucYiicgLQ1/eRmYUVRimg+Oga5c8n/z43WwKxpeuiTKiZcdgOzm2oiBSa0WGUS5AnoLcpBymbkemZ9W95EfX0TbLzhFqRD0wV3/JygfiWwm8TNpRLOriGUX28MadZvQJgoO/GoRzEaesX4zHlSkDe5AO+3QOL6AObbx6gjfpZ7W8H9zs5cCRDydxk0mx5aptEQTnLhOJtNLUIzuNZ1rLncAW6gu92q2hOV9/Yb+mYIqTfENGn2Xb0F9jL1gzdmwJiKkqw3RL/in+Y1E1QJ/iC71bL5OEcqmfAYDNFEnkQBTsEQvHnyL6F3YaHM5C0MBMyZd2d0qUqKEOF6xNkStOEo1GCrzgx4ggacpqZ0ztCLQg3F7MiUILptZV/TCPyd+t9ieuTr5ql8xZMId/1s5GPOgClqsemngNc0vbRexiDjW2Aw6TztmumCLZkxpWvFdWLCA22UoiODwqzJCRp7EHnXUSg26EF/UDJwQWvlCSeT2lo9zFJsIx4HcM4l49sQgsw1CmpS6PPoNlK0t7d2VGttaDCZazCaajAcRvcYcwl7bKV9IheluQDNNNJvnRHxuNx0Ef/fAsJgKEXhwyf3IZgOqBrTNx59gpmHPY16V2rWamqgn1iM1a6VnZG3nAy1mgxCk1dYqsa5mSYLUPC57jTg0GRDpXJeGcYbPIPO/8KAIpwD+ZhQotD/ZDNh6IJM4inuYCkAfJggormM60QhQVj0VAusRJkVLeeqLyZqVYrq1Ku6t9PRu/cO9P0P3tJ33rqr9x7uatI91eDySGdHzzXoMsEdqLKaqgLdNWXcmZbqiUNNqm1oWeloVm6rPy2qO1rqojfR+TXxDUtd96caT0e6Gl3retTVeD6wkQ7FPjqvWrmizVbHGsT9nX399m+9rR/+3od6cu+O2uWSnv3iY508f6qrN6+102lps93SdDERKWgrGkEU0RiGcG6iL6SRkJw6Ac2rUlW1zra2Du5q994jtbb2VWtvmVp7dHqqj3/1iT7++Bf65JNPdPzm2M+yzWJaDTUbNQ261+pdX5iqPeiNNBlFYwpw32pI7XpB7Zq0u1HXwXZLT+7u6/7+tva3WgYvmFdNRn1TBOv+vOj0oOsFdCKHjz0Ail30+wMQ8nsiKOzOS8yH94zIJ2Re4HgJjGIoysiTBAyWqmE+tyqqP6loMq9G3rCqEIA1WFTTq6w+08GxdHY10NlV3wDmfDTSxWLiXFpr+bLzZTI1W6+fNSqMRgYmbhXro3Oj78a84/af5d/nX03vrJRVb5J/SCMLB2nyg4k7IDC+aOpnRBuNTFcuzyeqr2Z2N8bEp2Dqf7iEslnSaIscwDzhDOMzsovRoULRpSnHfxOmtQY3qQmzmKvRRHfbMQjk88OYajdb2iFa5e6hDg72tbOzpb2dbU8M2ZuZlhG9w5r2dFkl9XpD/fSnP9UXX35u12jYTvzsZqvp7/3w4UODQQz9OCswEjs6Ofbk3YDV+03Rcp2tzU0dHt4xcKzX63r27JkbGH/zNz/Vq6cvdHV04mY91GciOjhGKNbr1g22vG8wlQeTdjaITNqyfh1qN4ATR3XONMxtAMNEj3EW8LxFWP3MNScNEmKnxuOh3XY5W43B0KuOyD7su6mDQRa5pDRXmGIOV0VNoI1utFTb2VLjcF+Nwz3V93elesOAkPcH3XwxwXE+FUAVyPtBcTWJn4tic6TUTDWN1R27iIYqox3E0Gy2Bl+xF6Z6Kp0PZmfcDrr3lDPLYjy1WNNGPRhd0xTXle4aEEYQW6aKxmmTicfxzzLSi+cx6t6kDU5Ov1HTRBPDMkkPx5IxTJpcOy6FWQe0dWKjUuwJIfEGg5zzBncYwGAGE871SzIBu103PQwKmQ56IoiXAiAw6oKYeKY6A3YCxk0lvENKpvQ6CoT/bxDIPsQ+xV7DyRIDnQqxdfOJRj2idgb68b/4gf74f/t9TwjvHmypBqsjAcJwFcpDwBgqxLXhAiRq9/rP0g1MsVm/Hgqm7/c/Qor/s3/09/zdP1owPcU3gc6hW7rhMqeYSz/VpjEmoGPedDIb4EJSbKJD4c8NGpItMLSQZ68u9J/+69/q3/67v9LTZ6e6Gsy1/eSRDh7c1527d73oAIRXV12N7DaXhK+2zw9AiNaOm2aaWWrHrzUB63o/BQuk97++P57Y5G7OzQ0OwsVN5yWNiPzdvABSwP1apJ4bC9l0JC2y9XTNoCor0aIgzJMzl9vp6wNkxzfjoONn1TAt8aESWW5Z4+aFDO856e/Q7QC+DPjcpcki31tPlvepnDMTD/pa1+eiDYMMrmMunPn6sL1ed7UC6qRpHQUAhVhsPrkLlVslObImDd3j+6TMo3DXDDcwd+y8Ad44f2bNSAD1BGIdWZfc1UwNDdpa3tRMNUnXKmHy2Ay5bgY2cY/zNDCKgADlawpRoiaF5XZsDp44poni7fuT9X65C+0Qb9hUdn2+EYC7aEn3BuCP8ymHMVTbnAtUXlZUXJUjNiNNBG2f7FfQMKFYBDAM6iUdtBITRQ5XU5wC9K1Bf2qaZGMhPoJzMHNxx3WxFiaFw9uhNnS0ybfgZmrKBw9xSsq8jA0/DBtoDsTUM9ZTgOBMNTa9OZsk5DZc0aTQMCzKDYw1PSMaBCHYjm5kOOVFlIgNFYJ7vaZiRXdUKi+LcT2mU4MX9h+c3zi8KAZivVFchsZ2PCIbKzI9U+p50koR4VGnfW+gMSBHFVMSik0mco2GZhiJYNpwawoYq/um8+u21O2ucC5Qb/2jPNlYr9RfM70wFci0qVkA2moyzUlT5zx5hrbrKAFbpK8cg8IuwYFdQLu2mFlXZu1g0jcBtHFwNfWSK2QNTS2eJxov2LvnDDS6+Rg/EFAOIOT5TEwHnCehgdFsADwkiUfY/xcjKmY+I3Nz6eJha6Ojw62GHm3XtFkvq1UtqVmca7te0N2NuvZaJe3UCxp3TzTpn2s6uIqQ8uJSneJKjQJTNyQN7AsY1rRUqnc0KTbVm5X0pjvTy4uhvj7r6bw71mVvqe6gphnUI6agBXr9NCrJp2SSUlDTE7+q9re3dcgU5uBAd3fburvT0Cb01OVc56++1ujqwq53DYw2KhW7IkKXFdcGejLrfDGwA6z3ZvZVGi64pwJcqy3VOjtq7hz413KjY50dmWznl+eeDJ6enLqgpYhqVHGpLhr4L8i5xUzEukWaRuwRfRXmI7WbVTWrRdXRX6bXRr2sdrXo+AYD1ClawYkbOFBa7X6d9fNuSgZLwBOcaBloseIpYn9jOh6OhNn9kUaSZSNQ+1IO4UyRQThxTEPoBruDggajgsazpfpTGQAOyZxcVTUtNAIkripuFlMf9KGMLucaVJMGNcVPual6u3jO7tnec2MxeiqUXIwzaLz967qp9w3AGO6j0EABSoyGzEqYMXnCJTa0eVqyD3MNp57IFHBhn/TSvofmleIY8Bhrys05itykk44cxZon4rCN2CcBQCPy+Abh6EyDN+qaoid3ONrevXvPdOsugAmHxURbjT0yACtRHRF/EfTBnZ0dPXr0UJ32phtsH330kV2ZecY4Lxv1emgGtzZ1/9497R/sG1T2+n2dnZ3p06++0MkZz+HA3xPw9/BBAEcAJN8D2c6bN0d+Xi8uLjTpDbToj7S1s616C/AXEgUyB7O3hPWhnMmFonZ2drW7u+89H7rp82fPnCV7fHzsz4KRzfb2tr9uZ2/X76GanMk5Sx0mnwyatjbbjiyzE/V4ZHCJHjZiKuY6Onqjzz//Qq/PLnQ2GKq0taEqtNvDA9V2d1TZ3tKiUtXCsSoW4agIbRSKOk35wsoDDxpdZozYQR9AQjMq2Dfrfrr3PYqBYLPkEuL29G7dHsxa1nXN6sIlmvtrWnPuyqcycT2ZuplQuXLFKCw3JtcMrZsm5Frz7v55+rd2aUV2lc5b1wXhXRDxEOtRRfo88f8xHTId1Iw8GB/hfYCJHtpqaKA0T9AD/j/svfmTnNd1JXhzrRWFwr6RICXKkty2xmpbtuW25U3u1i/9gyPmT52OnnGPY6a7J9rrdFumJVuWxEUECRAEgUJtmVW5TpzlvvcyUYA4Uocd4SDlMoCqrMzve99b7rnn3HOxZtjKDOYwxyeKwxiDuC8214jUffCzQMKJpn00Y+qzJR0UCPQDcBkL9x2whoxZbPpEoYNi2/58HtvzSZyfHLBm+ve+9Y349u/9Znznj/5N3Ll5OYa9RWzCfIgMYYJQ1002bLMMfhycO/GeMtHSr6NqDlbg3L8ohlCCAgeNnlOVTfUENcJKkCaDECHsdGiiFIfSOxzEXdqN/+SjAzKE/8f/+ddsPfHsZBKX79+Lm6/fi3uvvcYMJZr1Pjs4ZJZKbpQCCPos1El54yRI1GGQIab+2S6EStcTGlDz3GTr+T1nXAr4bTIzBRAqsG5BUtbLUbrHhI42czYxp8GF5B8aT9cB0tlqZe5kKMn7YBNaO2rxUGGPPTeTZ6sBBe505wSwImELthGwTixm0zGmjEVbPyGJjRYP+jImYJJMEglOAYQC8ghuDKCEPGPZt1TThixqCJ6MoRAvZUbu+4YMrHokIstXJUpF9uBaOP6eAUcxFejKbY2GO65VTLaytBqg/M0DSxbUDm25pC2xrxJRH6AJBg1aSx2CAaG3TottlYKSfMLjh59gPFDjlm6MriWFPT/HPQEhbLtJlApg9WF53xlqs8XG5JOF72/5BAJzsYcqxKakApbokynrktCXqTKFAj45DBoNScv0EWjZoma+6ThHJttZfyQbOL+bVhxLGBhgLDgHVR+Y2yRZeqsIMiFDFo8YM/2s0wSoFplnaSZBXkp9IUfFdaAvG+7XbnJiW21uxLXtfYmGTuoLOfAhgywy6lrgUox1AokT3FU5Ciz8hyRMWWQc9jtbO8b1yUTogEwZIlwRERzj4IeECe+NhumQwuqYqNbc/Axn0+ucrg6HMkha3Zvafao9QPLv6evMecRgHO1UMLfV1xPPA8ETgB/BHz6ANu1w7FQCAfMN2VtkROE0iYMacmWwIIOhnFwJ4g0I1Y9VZkAkO8gOCBBy/sA9cgJpnOS63e6GTEdoJKa6IOx/SlAgToBr3CkBy97OZrx293Z85Y1b8WtfuhH72/3Y6C5idvwsYvw8BtOTGM5OYzgfseYRLqmEUz2weN24BOYD7oCofcN20xvGYPtS9Lf24mjajcdHk/jRo4N45+Pn8e7Hz+P5eB4n52C49igzGgxxL73Y3OzF1vYgdrb7sbs14Nfe9jCu7e/FjSuX4/qVfYLU4exEABqs0PFhdGYTykGR4MEDQY3UFGCpt0GDGgSM/cWYIBzAGYEwkgsESjBOwaY53IkezHF2Lkd3Y5etOeBOiHnNXp42mcLywWehl2q/g1YhcxolpEPsfHIWs9OnsZgcxc7WBvuyDuAeiXrl+Xn0F6hbnqAfRiwBZGBAQifmiI3hpsoMmCzEXq/6wQ5Zj37M0eIEX3AABajFmgD7wsRE1ldDUi5DB7wW94gxGE+XMUIfw7lcRZ8fwKhnFqdo8n4259f5AmAQdVs7seyj5+6mDH4mc7YimHQ7Md0ZkGnTZpaqFhuiZYLHbQecz4/e3DlYb4BOfyrZmqUPxXDD5m+OdXBuo/67s1TbBo8AWfXZBCYXI6S4aUZxBXJDtISZHlNeia+dre3YgXPsNpg/TPxFHB8esV4czDjr7mCstLHBn4MRfH74PJ4+fUpHdQBCrG+wY9vbm1RL3bp9O16//zrZMtRW4vUHBwfx7Omn8emnT+Lx448pEeVZQtO9Qezu7MSbb74RX/vlXybgQl/Ad955h+wgAB5GQr2cIUsdkHG8vI8el5fi6Pg4PnnySfzDj34YDz58wLpBAD+89xfe/EK8/vprTNojQQnQBQCJfQ2y1ksbW7Ez2Ig7d+/E3v4Vmkuh7OfJs2dcC2wjhzMNDFOnS0Ova1ev8bw6OHgef//978c7P/px/OTd97i/ARhcgwnY7Ttx97XXYv8KGMXLNEpDwg+BD2IKMJd3bt+IK1f22aMSLsKQspKlmy9ILPzox+/E3/zNd+Mf33knHjx+HP39/di4ejW2r1+L3qVL0dneYY/NOSSjOKP7SCqixy+UEZCGq1cynfUxC8BI9TZigc9graOamlcVkbLKAOfFVKZtNdECQCvaFECqp7IS5dIyF5HzSisIy1CZFTerR4VSdRd9QTDdejKYLdTaB+mgpDJblpghhOaMbb0IDO1ZoG4bsYWkhQJx7Y+sj0U94DgW4zFd1gkG8T0qnKbySxidO0ZqlHk2z2HhB8AgDWKG8jHo9wOrDgBcFyIsQO8S4wElsuQISbDJ5vWz2IQi4uR5LKej+P1v/ToZwu/80W/F7Rt7LJ3YoBOpHPsZ/dNlNOswU8HUogo9NMVHuS81MedqSF9luWvf/3n++c/GECbdXCyQS/86WbQyGLcDE8Ga+35h0cjtT8hgPpWjJxhC8I2H40l8+PFh/Le//EH8p//7b+Kd9z6JTw7PYuvW1bh570689vp9OjTBJOAZ+redTQRMzNylxTsWSvYQzAFmmOigqzhyplDL4JUSahumZFZRk0DXy+A96xNcSyVpo8oBUw5KANqYs0guoFeqb5QCImRNyOoAELNU2DbHBodVYlhdUckXYtN0LWQxHMnec9jMyc4agLu2klklS2mzEF9MYPZ3MiPkurwcK5ggIKwWpDYL6AxmsnwKZg2gwMahxpCuq2LrkqXimAiDcLDIjMESfQCJ4pB6f9bOFdY2JcjZskNsmxZ2utyp4LxkajJBkXJmm8tQkmG5J411sBmToU0lbG2Wyvvh8zQL6b6UfGY28ck2JmzdkeYGdlRF5leOrO5jhBoTxH7ojTUcupWI2ogQ/CJrBUdbZzUhm0CdA+vRAIK46WreyAAIHdngyKo2E3LONGOGTRiSFtQhQvaIAKphCvOZ50GULCddueimVHXvMuQBuw/GxQ6xHrDMWWCeZfPhdF8Fw6YGwQJxCDrwH63o2WsRfatqvY76cmn9SIae2F29KvOaUR+G15zbZhoTaYi5A6mIJc85DsU2Hgkot7Ogm2gaNTCIVPY/QTnWPuYX5ivGFfY/uGZ8Dg4h1dKiDkfNudEuobe5Gf3NLbIysMNO19+6sVuSW+oJVmXIZX9qk1BtwuoVBwmTVwjgKItWWompOtRRMrjSz4f9QWwiSLITL+XCbtKbzoRoL0MvRRr9TCThpMTftYSpczYzi2eI1Ym5j+cLwIBYRT3a8Mzcz5U1OqgRFHsIwEhAyAwsavPAZp3G3tYwbuzvxhffvB/f+OW34o9+48uxt9kl0/Lso/fj+MmHMXn+SXQnxzFcjOiQOuzOYpO9zWT4MYCsFyAMZk1InmHtDMHobsTjw3F88OQw/vHDJ/HB05N4dHges95mxGA7Nnb27TLYYQ/Bvd3tuHH1cty4cimu7+/Gpe0h6wI30doW6xi3NhlFjI7i9PQwzsenBAnDQY9tV8iYLbtyKJ11YjTt0jANbEinoyQgxkHKmWWcTmYESWjPMIMiY7hNdhB1qmBmUQcDExG1tOlRIrq9OYjtoVxCURu4O+zETh/gX0EY29iMnsTy7HlsDGGTjzY4yNbPoruY0vCpS6ZLrScgGSXj7LpbBrnYx7AgWHMLJ8gNSrTmnQGvE6YwAIUIeI9G5/Hs5JSs1jmAK+q+sB+iNQbhk9xF+QUpL0xlFp148imAzBkdegkWgbd6W7Hob9KRdYnP6w1Yi4iaM5gYQSq63IIBSW07QfMy1m1bzeVgtiTAqGdmU8PiqNhUDJYkWT0PFDIziQsa0FJ0SGrRUgTfgisixvL89DAmo+O4fGk77t6+GV/9ypfj2uXN2BnO2dP06pUrceXy5dhD/9ftbe7No5PT+OC99+Pxo0dxcPCUoPHK5f24un+VAOvw6Hk8evgwPnjwII6OD6kCANgBsLly7SqB1927dwUIt3fItgGwPX/+PB48+CB+9OMfxtt/+914/PHHdIsFu3lpbzdu3LgeX/3qV+Ibv/aN2N/bj62NLSkMuFf3yKChdhpg8uj4iMMBAHrp0i4HBC63H338KD56+FF8+OGH8cnjx/H88JDXD2AK5m4yHsfZaBT94UZcv3Uzvva1r8UX33gzXrt7N/Yu77G/8PEI9aBH8enBgc6cpl8xiJetzS1eM84RgOJ//ME/xoP33o+HDz6kCzeCgP29y3H9+g0a3oB5BCgEW4i2LP0+DJp2Ym//Urz++r24efM6ZbAA2scnx1QmgFj45PGT+OGPfhTf/du34+3vf5+u0mjxMty9FINdAMFBTLtg8PuxQE3axnb0wS5iX0HCgy7sXckVNzZjOdyM5WCTzBV+b4p4zEZjLAuiVFTSYRKFGSsWOac3/ARojp+ldkH7L8UpmRRM+WKJrVbIDpc+MbEvqWn5L+OkjMeq+LTEqtjCGePRodV1fxYFsT6QJIPKaNjuhvvLIrYXnejCFXQyCdQCTkanMTlFEu80FiivgNMt6gLpgaBzSmsTSTyZwtBACOPmMcY40+QRrCx7fMrUbuz9pABmYA2DZeNhy1sRK7lMZz6LPlygDQjBEP7h7/16fOePvhm3b6At0SK2rLzg+cfEpsCh5WOlpMUjVB+aS52SO13dWOrw/4tiCNMoJvluMmqMe5wRZw86QyVPaEQPbLTOTL+i+tlUZis4hVA9cjiexoPHR/FnfyVA+KN3Poknh+PYu3cjbtzFBniP7ABMHo6OjmMymSmDkXSw3QJhL0tu0KYZKoT3o0tHTmfwuS6y/xm13+LC1WfHE0C1o8VMKP9O8xBBoSrxVJ7AvVo0LtlQV7daDW3Y1BX6aO0pqtPB9QEr2gwlgZkcjJ0RYhYNdYRwjbDOnMGfJm4auVDWiAB7IMCE66h1iXoWrLlzBiiDZenZlRkRHHS9ZALndPBMWXD2LTRDSUYBklG2yFCdUZErFHmcqHhkPSmXHPRZfD+DhC1rreTRwutMkx9krTjYZBv0vuwMaGltMnYVd2ZhtWR6fDZ4T7CKXYEB/ac/i3QUAIlS2mQzFMQqN6B+WMzUsces23ZYElpanaSbqptcqFa258JzPWOrU2XORMy+kI4eAX260HpGwS+QttmWTuBPdUXUepLLKaTtNuaBfJbmLWrM28pEM/BRZpwFv7wgAis3PmbLDrqS2vBFFJMPMffbdF8vML2ZjUMwiGCSpDDZBTBXytThWijzLCYiaU1tfb7rfCX51WGUyRVJX2TEQSkH3GzZQNaunpaG5euzVQpOAs0fXIOYYSazzJ7r0UviTFkVTjo8XiSsYGXtZ2zBsNQ+WBNsIKeDieOMmuhCb3o/XJldeSA0B7O/1X5nRcHwCkBIuRkA7xCAC0zFmRMdaq1Dm3uwA12BcgFr1aRKVQBmDc6R/ehl704GZ3rOqIWCBT3t1KkJkQGS6nxRQ6PPQZYchzfUPVB80SvMbm9o7k5XStZhLliHhgeLPQIy1YB5y/iE8sUru5vx5mt345e+dC9+41/dY81bd3oWJ58+iunRk+hOjmK4PI/NzpQMzLA7j00H62REJ91YTjqsqWSvS0roYVjSjacnZ/H4OaSiR/H0bBHH8170t/diuLsXO/u7sbExYHCzu7URl7Y24+ruLpuE724OYqMLueGc0lpIA5HR7qB5PWq7pmPuWWqdirruLuWPo/NFPD+ZxfOTaRycTON4BPOYWZwjSWbJVzowsxUHHU0x7eDKCqklJGcwRhAgZFNs9tJCfdQwdraGsYs/IWkdROxt9vi1u9GjuywAX29+HL3FiLVqPBXmAINgEecxgMsfDyf9G9JusKwYM5jpgE1nrajrHFHvB+nnojeMWWcYsxhU+ecMstZpHJ5OaPQG0IBewJQHgxk2KFRvQSR/XVfY6cXRyTRORzO1I1l0yCQue5sEgmDe2aDeNUAEp1RcMLtWFCrZEkjO2JL7y9wpjd4wZQUWi98bt3xzhzrEX/wP38cZgPMTSggAaPZtnBIQ9hY4v0cMLGej47h542q89YU341d/9evxxTdux73baKWyQ3YQ8nO0PtlG/8j5glLQ9995Nx599BEZvd2dXbp5Xtm/wiTa4eHz+Pjxx/HRRw/jHHOt2yEjpr6xu7G1s01W8crVK2RuaYo0OiWYS0D4d2+/HccAdcslgSAAE8xgbly/Hvdfv0/Qtb25xVpByEgBNtm652wcT589k2voaFScVdleA61PRgCNR/H8+WG89957NKWBlBQAi0DHyoGdvUtx+87d+MVf/Grcf+M+2UEkC1DycwDWE2qE+ZwmXqg7xNjgNKP7NurmZ3MC3OdgPT+Fk/A4Fkg0queJEsqIHSARRQ3+YBB7+/sC4ddvsmf1pcu7dF69cvVybGwNeW+Hx4cxGo3i+OQ0Dp4dxEcPH8VPHjyIxw8fxcHTgxhswgkXda1dypvPEJQNN6O7uU0X0lkH31/Sx2I8RoIAOZzd2Lx6NQZ7V6KLFjHR49cYswoKCTe0Z8zF2n4kJ00crFSQN7AtFWdtec4c5TuOA8uczXZeKXNywOqwRucm9u4GkDQAsMRAWRfol0F5oqpIndHYG9goHsoEqn/EPko1AnID9YHT6EH+CZUGmEGwgQSDYAbPYom2ORO7gLt1lhR5SCwlGAQLq70P+zdMrCC9FQMILwR8H6xgjy1ppFWxE73jswRq2NdInrjcimcWlDOorT95HovpKH73d35VgPDbAIR7AoQDqGqQbJexHWt9zbCKLTBLuKI9JJhwtJZxmkgAACAASURBVFYFtRfsLP+yGEI17WVbefWOS1YhGVS3UaCzEk9lbaw8INQbW4AQ2Q6DMGivn48m8cHj4/hvf/WD+JP/63/ED3/4KD49PI/bX3qdDOGNGzeok8fGc3oyZkaQgQj6pk0wcRWcbMHCGJsX7GmT/gaFbIdaspIOAbNVg86HTkyRtVaRWKKD7DO6BgglLWXwxnuo9rwcDxe/au4krdUsSHwEWgrQ2hkZph6aR7FfIFgGsIVwcIT5hlgPBfzJxCEIRn8gOi1RbypZKgGhJZ9kunigKSDDgSoJpWWlBgxqNWDH19Zlij3t5GBJW/GUA3mjSuCJhsFpUKl6RZuKGGxkLVdmWXBwt4Ym6agqnZnqSmnXzP5OAhe8D0gG2EvGBikpy5yp7m4l42swT6YA/yvAzn0Ee/OYdgU+i/NXRgWNDh+BRcpOcZ1wW2QNrRkY9hmkJFevW83cJauMYPLcPdrmBP5YBH3Ig5BZZL/M7KNjIAX5XcCUYlJ6aeLgUTIC2Tkwiqg5NCQke431CLvkQdO0uZEiuiiboMdMWTKnMAiZn3ku8mdZgI7nAZknGBfLs7KVB+pVbItOqSlbdAB8yZ2UTmtMymNuKkAjcMT8RK9Ag1TJnm0GlMC27CleqXRulVENZRy+B8pr0bSaDnxp7CQ7epkMzQL/w+nVH/Ylu7NNOdqxoFaGYMrMGFYYMtOL6SKmYxhBQKYDEAXrfTQ1hqHBNrPfkK8lI0IGZ4ged854JhAsCQfLVrgmdA9KQLT1IPqlzwoI1WMPbQ1QvzeLs9Nj7h1dGl2oJQ3YTO7TyHBbNpPO0AwsXOw9HZ3xuQxQx7SFRtODOB2fxHSOukuYC+D5oq+Za18Q1CB76poYPF/kpiALRX0ZbL7xpVoOHPADrmPUCUlCv4wN5ECm45iOjgIQAwzXrev7cefadty7Ooht1PBBEjo9je3uNK7t9mNvoxO7gw4PctTFoKUDa2Bp3b8R07N+zM7HrOUiZel5PEIT9OkyjqfLmIF52tqLLTh57l+OvWu4X9SXdWK7j8/txxb2DJjjnAGwnsYM0r7JmO0YwEYCI0Nm20fza0hrhzDMQRP283h2PIonz0fx6MlJPHxyEh8/OYmzKZrc9+NgMguMIuYdDbgcpVHWD9ktzqC5WFZIk1mDBFCFtcT9cU7Tl+1hj1JWgMHt3pJs6pXtflzf247LcJfcHMSlrWXsbKhOjUZLABYIhhYL26ojsAPjqXoZABYoWOCwClUB1g9Mk04ANsbn7BMIh1awg9MY8t/jyZxyz/E5+v/24vh0FCMwRAgIGQwDRALU9dlwfooWE5RLQE4KOxtLUIHX4FiKWsr+BlsPgEFEfS7OF7of0ll7GN3OQAy0VSliWdR2woeUASEYfa0nsv7FpG01REuWZj1w0zp0r2BKstXPEWAbVx1TuCAex+T4eSzGJ3H33u34ype/FL/1m78R//rrX4mvfe0L+uzZPM5ORzyrAWBQ8oG97MMPHpBhOzp4HvuX9+PmjRs0SsF5BPkm5Z/PntGFFyYyN2/djM3tLc4ZyDFP0HcSrVUmszg8OScQH49H8ejRo/jgwQfx7rs/Zv3gvTt34ktfeiuuXrvK98N7QyUA8AU34i9/5cvx1ltfjDfeeCN2d8HywfBvyRYUAGRPKUH9lL8H9h09CAFwAcRgcvT222/HX//1X8fDhw/5DCARRX0fvgBib968GZevXYlLV/fjJw9+Eh8++ig+efopzz285q0vvRVf+MKbcXV/n2vw9Pg4jgAEnz0jC3lyfBzbG1tx+8aNeP3OvdiGImEZcXx0FM+ePosnn3wSnz59Gkcnx2Qob969E7/wi79IQIi97NL+pdjahvlIxOnoOA6eH9CE5+j4hPXimKtIYOz2BrELc6zolBrH03P00VzGxiWwhpdjuHMpjsbn8fjgebz//gfx5PETFMTG1v7V2Hv9fuzeuhsbV67FybIbp4uIE2yKbn2gvpVw381ejyot4H9JSmSSuJmMGVspnEMzExkjJTApZmppgcqEax5AknO2ZVApNM3CJ5ZcrGQkMcVQFwnADhWe3IqxR0ChgPmLxBTDAfbVdNkKEvowUXryhH9CpRIo60JZhltoof8y9+U5ejC7HyFOld6AMlvEeDB+kxoBsnCAQdUho6xM9aZSnwggos5fhEc1zVEcCXk3aqIJBvNPEgjY8zpxBkA4OYlv/TYA4TfiO3+YgHAeW2g7gVIf97HF2a8xTDCYYEdy/kostO6uNoPMB9g8039RDCGlZOw5kuwLoUiZoym3LIPnDDx11HaiJCnBGkL1bQFD+HwEhvA4/uuf/338xz/9y3jn3afx/HgaN958LW7evU1ACPc/SEYBCFN+RMdIHBp8bzUZZb0VdCauexNDKFkmXS797zQ5SUaC2CqftbXRhUPiovHKca2SqHoEwXVFacFVjXf+OxmqXMugTDuUk1qMzZRL03PPtSPrtUg4DBkQl14vZmaTlS2biiUDKSPNjCiDzlrnlgyesbMldJa2uaErDT2Sik+s7LqLNEROPKUMYQ3kW6VCWbhuBYJ/13kkvY+IHstZLb1lQJCOtJZo8pVgo6e96Lhfjh5R1ozqmaRbrMCfvuCCit5quciVddPVSdFqPsj9/fR7zhNIf+xm9dVcRsDS15mSabybG/ySccvNn7WW2NAESGtTDEtVi6Nq3oPnVFuWlgmCZgyzryQ2ed178loaZ8kfqqQ75ybbP0wtn3SdoQlV1yukTCVNh9TKI10I27rPXAlsE0J2ua0xRVYmKGvV9WmykrnDOJlRljlT7qA2GMKBaElY+V37yCQ7IHZb7wkgqr6gkGVL/pVSXj4GHHTuV0eJteWpCIpp9T6RfJmgkJuC2rqoHYdMsXi4sx7M671hnHP8BMRk1sM/VwyJVtIY9cjIm0hjgbX2J1wfVkAAsKn9xFTvzT6Q2iOA5TPpoYbWS8ptmFHle2pSQ+aMJYsgD18YF/aIpCERQB72fBmJSTlh1xjPvWSH07aKbDgSA3SBhDFNGshgjinbTBdUsM8wM4FkESYYg25sd+ex0x3HNtmvfmz3O2QQYYSy1VvGEBc6R80baolSYqw+ppDG7mxtxvY2/kQTaSTBLM3i3ipbchjksPUIeswNDcwQpMA/B18IIlgDIzdAyGgn03MmEyD1xlaNGhMkrOh8PZ0F2iY9H42Z2DwYTeM5eueN8H0YD8GCBIyBGC+y2llDlLGbjdEIIphcUaDINYQ9C0z/bEoQN+x1YmvYpykM6tjoENvrEAjCYRFjcGW3E3tb2H4ctM3OVTawXKg9h/OYbGIPZ1G798rtESzhPMZn6BuJViFT1vyhwTxkouBoBdjQpB5N39FiBDWkYhe5JnjdNp1h72Ew9DJ5QJ0P1pJagVj14XrFdGeUS7n23FSIgD3Dmsy2RGUOazcpgFBSjlW3X7VVlfqlnEmpAmuCtZr0l04GbC1dv820QgDbQUsRAMLzUczHx7GYjNjiYX//Uty+dSPuv3Y9vvD6dZpfcH9H8oyMejc20Tah15fMnM6hU34PTCJAJ/sPo5UE1FBj9F6Ew+Y5kypkw/r9OB2N4+T0lPLHE/wdMnZI9CYTAjcwYHDYRHILoGt//zLLMsAgjk5PKelE/9bNrY344pe+ROkpmDQAKFwz1j2APcAgABneC60k8F73bt2Nrc0Nqn8ePHhAN9F333k3Dp8fcHzBQN6+dTtu3bpZWM3D50fx4YcPKTd98uxpTJcLuqTeRH/DO7f42quX92hGcnZyHI8fPoyHH34Qjx48iMNnzzh+AIRfvP9mfPUXvsy/AzR+9OGH8e47P46HDz+itBRKoyvXrsf9L3yRUlje79mIzxygegAlwLAfzw6e05wJU+by/pW4c/dufOHe/bh3/TYfP0uTziZUO2B+buzuRQw34nQ6j/cfPYx/eOed+OE778aHjx7HeNqN4aUrcfnOvRju7Udn51KMUBeMpAbqCAloqjEfVW088eU87mNckQe5gxadNW3uOMVpuyaVReLIJC/4ZxNJJF1bDnKtETHt+nuWaMhbAol/MX30I0DCzqI5PBfsu4DL+OrBwZty/1FMxphPJ6wLnJ+OIp4dx2KMRLbab7EFV3UTY2IYCXoqnCADxdj0hqy1ljcFLcsN+qBMUMsxYAXihQzWmYyEhY3knEny6M5AlKhlDkusCAiFUnAv0NScnT6n8dbv/Juvxx986xvxnW//Vrx2+3LsDt1HmY8DwDIFBFnbWJ+P3D8co+UesqI6U9R1sQSh3XR+/r//s9UQyv4kBW+YwU0j5nJfiaZzwBx80L0RbBXOJtTMITjvxrQTcUhAeBL/+c++F//hT/483v/JQRyezOP6/Xtx4zaslG+yiBk0vQAhmCNR6Iw5c6EgaFt0YBRnDZ2eh4IaOW9y2eBAVmOy8ryE8xQs6bmmzayjTD98mV2kFFIW+UUy64OpAhAHZwmqDHgAYjp0raqbwsq0aNmF8gO1v8gLzs2jzTisZx/wb9wze3ja/KNI5mzIoSxSxXzKpspkg2OBw9rS2My6kg0ywyYArKJdXDakBQR32Yg+syullioP8HrHZB9shryyKQqhrTSCL2sPevXpQDrbBJIJK/172vusQfT3OINtiKJmvwXGeKN1Zs2/S5hBlkpFwymrFdupeSW8ANlYyky9UWGDnYKNbAY4wSXnoUtfLFfMRvLdZTf4lZJUmySxWswMajYO1+1Vd8/cpAgADYLz79kuJucnGRbLew3PC3Cuz9cJn5IE0BNA4+1kYXRd7ifH56jkhjL5rqPFhc47sZy6zpdyRLUfEEsoUEhMmvWsfLDIKPZY2yeW1EcatxmvB/6BMc8a2mznAplqgySTSy7rKwvOBdbI1i5QQwfTKh8ClLymE3A1qcq9h6ZZ7vuoOsyqQctnlax4tvrQ1PLrlAVpVrn/WuqRpRIQGNO6gtU57ko1rHqfNJlKAyo6RTrVQdBsQMg5Z4ldLk3ND+WNeV0MqJ1gKUm0ep2rRhy5PzYAl2vW7QkK2AfTqvoTgBKoCSBDBeCiey5q2s5PozM+YJYWNXm7ADiol4MsDPwj26sAnEJ8aDOiXid2IZvc3YgbN67F9Wv7ce3qXmxCQonaOtT/9eUcS7CMehwAn/k0TimRnMeSjfMQ6CCAkSxN4EzA/xzN6uczytwwvr1lJ0awxB9P4uD0LA5Oz/nn8fmCTCTA0/kSMskegxoyYL0tsWBlb1Sn6vWkH8c/E3x8tDADUgN0Zr0RoBGgOPBhbzwYtnUI7OAUeXW3S0BI9hxZfNSK2ZU3m9XzOSDrD+n+AMoL9W5EslWOsWgjglYBcFFcEvShdpDtJNz/Cxn6GZiPUvzrxKbbf2SSgH/i9zyvMHdRXwgAmEZDmdBJeXPOsexHi7mO76EReNa/a8ZJBZIZ4Oznq+8r5qAEH3u+53RVgGXyKQGlGBIuNWxEg+3irA1YDxgL6TAC4pjCWfQslrMzsiUwZsKzurTdi6t7Q/byQ418u18B/LFGbhNmTKp/1p7cifkCZk7d2LsEoyMoLJbx6dNnrNMbo/bKKqizCUpnYK73LE5OR3EGJU0qfbAnwBQDvQpdi5dKDrB+Z+Ox5JcxjcFmL+7dvx83wOKhvg+th2z4dXZ+Fs+ePWVtP8YaLqL3X3s93nj9PqWmqDOGrBSSzoNnz9Tfb9An03n3jhL4AKK43x//8J34f//yv8eTg4M4PTuLrUs7cfX69bgFk5lLu7F3aTv20Kezs6TM8NGHD+LB++/GJw8+iKePH8XJ4WHcun49fuELb8W3/+D341999atxenQU77/3bnzv796ODz/4CY10cM+Qjd68fddy0I/i4cNHcToeUWp7GeD42tU4eP6cRj3DzWG88eab8b/8yq/E1776S/HWG19kdT7mH01uWAvdY3nAyWQSH6IFzI9+GP/j+9+Ld95/Pz588ixOOzsxvHQ1Lt+8xT6G8+FmjKGY6G9Eb2uLuxSSJkgm4X2hJJECRy6jeYSVo8zzs50zGfHNGbNqfdHYpagXbTqXCfWMdxzbcu0ZbDEh0+REVAsu0SbmL2r7oCiQmVxfCaTlgu0aBmjBgj1oMo7lGWoDj2J8fBhnJ0dUUSxG4+gfoVUEztKaEKKhXheMH1oZqTcgagGhXEF8k4AwD8BU8TFut6JPar7aLoOKQLwXa/sd0zedD1I5B0CaklEqGtk0ZxHjU7iMnsRvf/NXCiB84+6VuLwNxhSEF/o3ei9gXKt+h42o90U+tziPlgiV6qjPAWFO9QRKDCT1RH8aIPwvf/a9+N/+5C8MCGdx/f5dAkL2ISQgPKP9NOpRcJDIwQlrRNk4BtSLoKtY/kfwV2wXTC67YbwCOJ8l2QZN8KJhKfD+DsiSYSuAsGUIGwOaYn296kpa6tSypqEJHhU/V3ZnJWgUslGGdTWJVG/0JX8DXgIoLOYjWUPFADBdonS/TCz5kGINYLrNOVBM+14CQn4vMyfKbuHqpS5MFk3jrasXcDF+XLlaNTat7S3y3hUcZbGwl2PKdfmcVaNWAlSDrDJEOb4OWMj05Xac70O8ot9I/wz2OPQVKjfAohgVfKbs2EAKQaNYKLnIpiRTBjWL6CGI9ADkIVByedmENnd9B4NkPykPlblNmtowPDSITfkkJWcG4TQMYeDnOdwwiRlkEt41ASe2SchNy8ZVgJzrY1PSksZAeE+2zVAiT2PftCwRb+57dnDr+xLQ7eu+2GRez061fXLdlX+P16XreZm7SZaz/OlkS85BzxMRXwJxaBCu5E29nHZu6fv1+nUfOBBmtdE8GVtbVxuDah4reSTQIFC4nqRJtjuTK+uAMCU8a4tB/yzz0w6KeZIv4Vo5LS12CvzMAMEsSJm/BpyUYyM5RFAJ8Kskjrc7ZzOVFlDAbLdcPCc6ka4+6wJQ81o1lH67rFHOMdE+I0CoWhS1znCCw8276YI5HzM4RBsWNjZGIOVmxgCD5NvgmgmzFPdsBW8F05cbN9B7bT+uXt2j+crGEPWKDnrAdlKGPouz0VhOvO7RBfE1GMIuWAGaIqgUAQwggCBM0Tg7IeuEpPNcffnQ+H6MusFZxBg1R+hnRhbNTBrCDwISjOEm23DkHMnxzWevraoqGXKfFGDE+KV5FGTWkF8BnMjgJwO73Lt3BvPY6rmpN5tA6/fzffB3jD+CJLa8IZvVEWvFJBfqQdHGCb19DQTdcgISLknDHSSBacdX7rXZk5j7skCgWGmty5wmAJ2qLJH5HNmT4vRpFYsWq5UrquNGKiRrBwGLVZuP/Us7RGkg3pzB2AdQE5sKEo90He9U9uTmjjHHc+tB+qyaXBSM0Y2VUFZ/0nkUgfR8EkuWeKCm6ixiNmZLCBiGca1ZGo+yFtS7AYSr/pmbKf+cLZGEggx8S/J61LGxJ6rWuvqbQ+mgPQcSTrUwqe3XZcGv/r35JdMtJ8hYgoKazXPW0qOGD0yiJMyC17huXM85An9sEp1O3Lp5M67s78ew02VfTkjVOdfIqIH5D9Yk76K+cXeHrVdYZjGbU8L6Dz/4IUuNUMKyf/1a7F+9SvCmJMWMjDudcGPJvprPnz6NJx+8H08efBBPHj6M61evxpfeeiv+1z/+4/jmr/8GgcuHH7wf33v7u2xHcXpyHNdv3KAz6t7eZcpdP378OD766KM4PDqiwmhzezt2Ll0iQERiB5JaAN2vfPWr8YXX34zXbt9jb0KozCCLhHR2dDaNDx9/HD/+4IN4+wc/IDv4g/ffJUM7xll27W5sX7sdl6/fjOXGVsz6wxjB4wDqiOEmDROxhgogRIKA501lCOVN4NxmxhxFnZgplYhFvxrrqVxIclAqQZpNBGtJwZyfOVyhUY8MybVr7pFAQMkS62KxL8NhuA8X++yHrNIpvAYuxIuzccQ5gOA4lnALPYOU/oRAcDY+ZUuJmMyie47r8efbnVhKETkVo2UHwBXWK2N2rNfugPXJ5fgoZV3F07H4N6RdCe4tASHPXUeZJdHtUioccmQHzdBjfsFc63NAuBJx/Dz/+PkZQkpGkYhFVgwHbMMQAhD+h//0F/He+2AIAQjvFECIzXF0BuvgEaUpNOlg3YrYgexbB4awCyYio5OsiTJ7xO83TG5mZJv+6wX9K4ufYbyDJFPFNfjLTd3BVDJnLYNWZFpt8FlZggSDOjpTjuuFXkBjMoQl3k8+bPWBrgBGs1A802zlbwZU9UQVECYIzj6DkC7pDFKwQLaRrpYCexcBQg2tQXdTy6dAJwP9RD/1snmQInARaiyfx15+RjAE9jbHkMst6H/YgQvOVei5urkWZJ/g0pLUzMwLFOv6iuOlQVMT4UqaSuSXAFTtPcg8cwoiqHEtoYEnNqKBdzFcY/ZmFE7TB65kCTMgMqmVYFB9EJNRUgYb18ZgqAGEU7QVYODjsU0QlweND/16fuBdEQ67j135Rb2CwFiIuAT6+btUdqT8OtksZx8Lx1oYM48vAzjVgZLZ4hukBFKnILP6vF8/bx56Wdzu2mUbHml9OulilzHKVRNol6b1Bipp222GrrBg5fplCc7G73YELpnckllV8OqbV8sTfFmyU8Bss+YF4hMc6TnmM02Gj6NcnIwTWSUz6Gfgi0HNWrJVzogxuGfiAP/RedH1ijQF0JhMUQ9It1AzupQa5VzxSZwfZVDI/qmuk04Qs/6nrr1uPPg72AXIkbmkCQDdVNjmE5z+DTuv1LXYPzBhNLGhGx3qcGf8EgCClNWyX7/vcnZOoHh5bycuXdpiPRScTNGjsA+jFX7BcAmupFMyJRNYn8MsHsEsapTRrQ6yRoBGgMEzNWRHnzGVN4jNAgg8O1e/Q9RNkgUAAGSti/oKzth/T7ABZxzYJmTGKaEtiRWfUOlSvbZHJoOMhIbqNSUtUP/GCWXWOEgFrvWVyY3B8jz6S9TB1mSc2DJLy5ys4uphCyAZb/F9uZ/JCEqJlew5KGYQMjidCQIt7PnlfSyzqymVSkCoaVuTmbwqGEsYeCkp6+vP9K33wgxuuSNYUZGtkbTyDQiZ4BQgTPMNJYkl3Verp5yjbbrPO6sVCGUWExCSO7HbooyV0DeT86qnXqD4AkCnuQbW5Tl6Qp4S+CHxRSWJDb6y7VTWnLdJlenyPJZwLwVzwjpLuSvi/iWh1T4p10W1bRILrxYBiIcI/lzPrj1UNeNZq8/PB9BcKhkCVhCzkLXVlpWjxpW1w24ihHmI2kC4EZ8fn7DWDyASr6PLs2u6kVQYDmQSh/0F9wzm8MnBMza0Bxjc2NqMy9euxvbObmxsbrI1xuRsXMyO0IsRCZnp2Tg+hWENWMKPPorLe3vx+hv344///b+P3/r1X2crlYOnn8ZP3nuHslasCche8bohQNloFEdHRzTIgYwWzxC13xtbW5R9Y9yHm5tx/dq1uHvvXuzt7LJWEaB2OBiyHhE+F6if/cGP34m3//7v46+++91494OfxMNPPokFAPv2bgzuvBHb12/HpavXYjnYoEx0jG0LwGe4qcQKFB1kHJecE0rsrAHCZuvN0EOVN6ne6ggQ2uwEb0xZJI/MjF8yo1+JhUxkJuPHc8u1rQHVwGyi9kPdoGvzhnthAuChhnp2fh7T8TimpyesDZyPR7Ecn8UCjePBHoP5xPtgjwb4WhjoYR4CgMIgBkAwQaGdWRmAu44dklr2E8woY/UYqgq+JsZj1EJwiZjUCaKML+nArnGhZDQBIRMYuMZpAYS/81tfj9//nV+jZDQZQiQp2G31c4bwswDF/xmAEPII1RBSbgJAOJ7GBx+fxEWA8PrtW3H9xnU6i0JycHJySkCISc6WJ4qu1HMPmyPkmAaElIWu/NfI1xzwKvDNBuX5Yh9hzSFbg2LXu+Vhu8LyCWny8G4cMBmjucidoAb/Iwvlw8i6cAaTRXnsY9XvL+CA62zA7guBWA3eV4I0LxweQB0Vwhb3JGagsy5Irow05nAdRpW/JiCULK8CQm1hhf10YXN72Om+VsFe+1hwmNI4JCWOluvRjMZygWRjUoaHdxzg8LTLaAFW63QQP0iAhOOH4Hxmjq4oOaumPnFK5rIL8Me8ohTCgJAxDQBhypCbwNn1AMiBDbM9RLKmln5wnBEgpizC7UJUbybQx5q/rAnzo5UCU3NHdYMJBBA0nFsiaQDUbLI53kWq6GeymCOTm7JQRj9OplTJt0+eSgGxODtz28km+TM9b8QY5DpwqmMlWdIAXB8HwsjZrsZ1d4xMDQborioIqxhSfRRFnqkmOYE2AyLS1U7pNKBvZe4138fcQAE9DsZqRJEJh3JUl3lK1j4DNTdnwjXlM6vMacseiinP19ExuF3HDgLyeyX764vmlkbwaxm453u67mmvgdEK6gCRaFnK7RWSQDIlOa5mCL1FqueqgZ2Bp/YL11+147T29xfHE66EYzK0WbfKHqYkl5VUUrCT0nOtP3zsBCCe9SeSMOHPjgMOtdsoT7QmKmAks5iy/YM60ajpPb4AFBG/8WfEHGpPweTJ/FQ1gWA9uuj92adcdDZZxuRsTtCNDD/MceB6B4YHva8Q9CnxoF6UdMUE+8eG1APWCgIowllT9fPud6kMimWiJWXpe1JWn/PfGf6ESMmoM2tPwy2sB0381umYZwvGCK0xpmdljhEQeJ8Qu1brZrlymKDBuKkNgWp1UtItMwfJ1WQYpRINJUXANshB1usx13zWEeqpF9UAx2IZNBYCmNX2nCm9TOY5qVh6SeTeIol9KlV4qpAhrM5+JcdhRRLvHUCODKnPKk8hrc+mLZHZdV0TDC9U80XVhZMUXSYXILeFmkGpr0xoshYaJj6o9zQgpILAzDTXgluvcO/g2tUChIkYG3bgugHqwCRuDGk+hlcgZoLrM4w3ID3c2t5mLewccnrOTdX/MinUKHQSDIL5A9jBn5POLM6XYk0nk3M6iqq/K+rtNvi5YDdFXi7oforzefTsgFbCqElUg3CxhDrbmO/66wAAIABJREFUwcTrTFLbqRlrIc/n0zhbTKOPFiiQzO7ssCYS283Z6Wmcj9S6Bf3fdobDGOIelot49sFP4vCjj+LkyRM2l79282b83m//dnz9l38p9i9tMzk0Pj2NLmpoB/24dv0q64jp3u7/wOJzrrB9CvrYbagwhSUaMBbbpGPr8eEhe0MCuGE9bW5ssSQJ8/rv//FH8bff+3785d/8d7KOML7p7O1GZ/9KdG+9FhtXrsfO5f1Ywjyr248zkh0yTmL9G9usIUpFf0RIiAEIoVxxuYhbPLR7aC4JAhuP72IA+Xm65rrjff7ccWObYLa8Sy0cUvXBwlz1DKYcFAZfvU5s0vkZNcmqs5ui3cnR85iNz+McsuSTk5idjGI+GkfACRZjjPfRQvFZjDgEAFCO6mQk0a7DTCGugzJcxkM+e3A5iDUdw62Pwav+XZJOVpZhLWdsw0SRQaHqB622omP0eYxRQzg9CQJC1BD+4TcbQAjmX4m2BOWSi34uGb3gefxsgFC1PtV55yJA+ODj0/jPf/Z3hSGEdfeN12/H9TsAhDcoGSVDeDqilAfBNKYkPWVs0EHLaWokC09V6XQvrEIrl+msv6gSLP+rG3X+tGYXJUCti6EG0zzsvIQ1OfNL+35mh1HDBtfK+oqshqh/poltCQixuRRx44sFyDzjLtCTrrMgycJkU2+GJS5KVnAgKagAoVsRWGK4Ihltgnt+tgGvfPvTVjlHyWDQwKywdrroEtxkUFFMWhiIJEcrqQwAk+rnUDeDA7CGiOsTtsiYuG/5dZgw0+Zpk7EQKykZZOHiSsYd4wq5Y2UjJT0tbT7wSj6wagzEaYnaHpfcKhHg6NvBGWVSCXgNLNTDUMGinpGZ5Mx6ZdYws/tpMsRxUh0L939/VI5fsq/ewzU38eaLXixnOBr4MAwoszF8Ame5NiaLjFfi4MAtp4xDn5d1QlkArkCtgNAL5m+C3wLEHQyLUZPjLMvpyR6qFYqrWnn5NKgya40Dk0kFZsrVF1Nj0TDzOefa1d78HI3cN/L5lKBYfVSL6KD0QG2CU/RXBJvWMNy5HlPmq2mYc02BLJtV+79MoqzahHsNGUzwFnFvkGRlnS8SPMj+uy8nAn62+XCtIGuD0NQbIaeD0La0kr0oc9/SNNCtSjlX6hTzfnI8X7bnaB7BUxM1oQoSKevzWl8gIeO6SAEgyZ6RNx+jjydADVlh/CnZj3ajuhcgSNf8QMSlpuEy1MH30ItTgBCyvm53QZMZjrQbvc/Z5mYi+Wm3H/0OOMJ+dH1+LOaooxYLSH86AqBezGB53jMTxSQdzA9cK4iaI7KCqLVTj91U+so3rDY5XmEKc7BzIniv0o4lyTNhWuY3m7mQvhJaP04OTUeULSoR5l5vqAnyXGNNLPZRZtetMKOtPIIqA0KDpwS07WmVaXsGtXRJTlm8TzReTEIFnf16u5r+34B0uGUFaYpUtHL6u3dC1QE76YMx5XqvJ3D5rCJ15oMpiRt1lMrBywSRfj8xmdaeJz0BL95CMvZMLEsxIRAIIFJSRVYh6f0kEQUAwnosPehQzwQQBcBDFk9XpKFCKxvjbTwzrGMbqRGYNuoSgb+BpJ3od4fyAteaE2y2CeR0ZW72BySH5j0Zq2ViACYs3EuYPIKJjvYSrXOZZ5Gdn4HzVllJeZxOOtFx0bBf80rjgCLe7gYcIV36QWmwAAHYQIBogHWAkQ3IXSErXy7i7OBpnB+irceI7pbbW5tx/+7duH39GuXgNFZis3K0oOgSoBK+z2Z0dIX0UyZgWrtl3GDsM0SDedR4DgnSDg+exsHTpwEDHPQ/BLje2Nyms+2jJ5/GBw8fxo/ee48tM+BM2t3eisXWdpxs7UZnezc2di+RTUYiCKEFzZKQKOJ5mNJ8mAYN3NdPZmdMCuSSyECvzGtJHfPbC5Q55RHUMP+pbtIOqX0izxHsuT3IMemBoPpo7Km4smG3I2MqJJXwDKdoFn8ei/NJTA6fxuwIxitTsoQAhnAiX54jOSezFTq42wyKcw7jDBBMB1BkB5RE4/edSEockGcP5K4UYzekStkC/Zd1TqdG1CJHGC1lks3xd74mwaCiEPwPQPg8zlBDOD0lIISpzL/79jfjjTuqIaRK5XNA2ERHr/zrzwoI83DQAklAWCSj7EMIQChTGUhGAQivv34rwBCi8BlUPwHhCJJRBBo9SSlYE6eAhxJDGN0gyHVUkwuKczbZNwYoqy5Oq26PeTDoTwVC/tOBsZYzqzd8sOTryifaoEGvbIO+WQ9GLzrkdFxmRkPBFydwmmg0QUILCFcfU8oIL3p4LpLPmiDL8sgQZmbWLogK+HWQIvOIYOcFhtCSS32/tlsogLD0mrOIkwGHa8mE+MpolGdkFa/O8LWg2me7DlYFMQqmlnAwlySo+a/9VwlCmp+jlUBMa3Cl283Ayexus8HwsyA9sDSxbLrefO1FpD6SrdwB7ztfRhcNkROc+RQlg5R1M77gAlpYraIghBtbxjH84KZ2gIdFMpuazwh8cYropQnxrMU3WOKMbq6zsxxEd6ledT5O3B5BATerp/BMHQzpFmCAreuTYUQC0OxJaPaksOQVtGdrlHS4bZMY1WE0n7UYDzA8KY0DcLD9CQecLC3qnhDgGphLIsNqeY9FddZ92faW1wFJFMvVLV1No6l0N9T9r4I4/q7KmIrBD4O8NKhQA0MHUZbEGsgro9/sMwn880BspYQJ2wwI1edUb5yMox6j6zL9HjqwocZQssFX4mpMzaPyvxK065nRkdWsQwmpm7m1sruVtY0aP2TbpUYgI4rBMcM1n6XzqvZQ7EV0b10u4tRyKnx6VoaVZ57BMQI/NEQGeKSjHTK/YDKY4SAghEnNbIqWGqhxmlM2quawc0nkYJQwlOspnnEXTAvaZvDpq94Fpmk4T+R4CTY4Yg5Z21BujKznylaeKbF0WIy9mrkgDxqAJ9OUBbR4ThoY556m1xuccG9S+wIwLhwttGBgbzOdpWzPgwvks4JL5SBiPo7OfOx9UuBMjZ+1X+MjkEhR/asuEHMENURiatUEu+xJvH9dU1mvDUilPCuDuprZ8Wyl/c3aDg2nU1kuKIClZsbJLAMwOUN4D2rPVgfZZc/BsGg9cupL66p/+FpMZrbHMMcy964KBHNpOPWwgNsw1rZdoTlZXO9uaQLhGvcayWd1IQsCQkg/87myDzNYvAHs9SXzZK9gAr9u9NDChGBRa4FnMNsUaA/MOvUiDSX7hJYmFfimudjKcJeRb9ybMbVp2loTjjLV8rpM0Eemcc7aUkz+3a3NQMJMdd/eY7gGZfSjno+1bhjPdQh56aVLahGGulsaHUkFgHGAIoO1wkh3O/mHumH0+uzC4MStA1CLzxrixYI1xrvbm3EVElGMW2cZY0gbp+c8PYfDDbJ8kKWSjWRiCwCmH7uXLlGyihZleB54okeHB+wJ+cnjT+IUbpkRsbO7F7t7l3m9x2fjePb8MEbTSZyDMYVSoNuLT1Af2B/GYGuTdcJku0AmY69rmLn0z8AalJRRPVnx4ZmaLgagPvMT1HDlUAmnFHTO6VyzmWxdTTBpcbA9FdozMGmG8UPblGVsoqYSzCASmKglRNuSExjEHMfZyWnMjp7G7OSQ+yp68i6n8+hg+5nX5F6vi4SHvni+ABCDgUW7HKySVBUUpwpFurrplGlrmdYzKU8mUyl5ZiqQyyFT3GFmn/GE95Gc6ukOmvF++g+AQiIgHKEP4Wl869/8awFCMoT7sbfVAMI8yzh5PmcImw28/evPBwhfNJVpawgrIITLKADh1dfAEN4kIJQV9rmKglFDiAw5ehrS1KPKbViavNRGnBrsDFpYZ9O2bTAg46Q0yFAAo1VYgWDjRlnqqhT84VjLQz77fZWJ2XKATRZk1l0wS5enGJeJk6Mlr+pi4fYolfVuPXtXH9IqMGp/lteXH8gAi8XmYjuZrbeULDPNUFKzPqEBaJUhzEDvAkBoF9r1rM0Lh1QJgsE2gSmpoKGMX2O6kiCnBYQdAKC1FFKR4b5kBnNPJYlZA2lhpWqSo0urwIoMoUNm700KPpLds5trDc89sQg+mzYtzViW3a2E9P6d5r0qzWcAy2Cn1g4waZCJDiREeMhbwlpYWm2YTHg0m2cG973ORvR722W0ZMKCL7eCMChkQ13OfYFnCFEQY6/a7yj4gzRE7Kx5brrP1AayGXzI1KQgpYZJNPPm+oBeD3U7egZZK6eMXzVZYFDMj0QmFpnJLiVWtc1KnRCrSYfcHfRzBBxgp0rdpgPPagjTGH+0h5LZBLKTKVH2PFIw7ZrchiXMgCxBQP6ZB5qPwcIS59zOedcGA7k2K0A0MysFGdc53XW9TRRYXQB2OiLXT829UJ/jBEMClpX11QSbvve+AWF9N5uGpFzIWQleh9u2ILadmuEuY8AkiGXyuA+vucJ48wwHUltEH0yB21GQQUTgRfMPzF318oulHDsxHv0NmF+gttBtbBZgWPrRi0H0OsijGxBCRsoWRwsaay/RD9HBugJ2fYmHyhpT15lm2oSyQ9V1rnxlDQy/72y39yZcG5gPsDdkfIm7ZF7FgGiBvoUwuJHcj+cRWJYO2Nlz/h5NhLBPkDVX2xT1ptUaY624mQgCcyeTdCa45rC43NaALf9mM/ya9OT8snTbgNjCyrqd8byD07YZNe85dC1mSYMOw7oXuccME5RgWTyncy6TGc69JxO3Pp+ZLNb7JVuqTdPhYsrtsnaZfwqqzsCydhZF5qmxE4i14I+HMUGcpaC66rlcRPGcvO8icU0XaoPBPA+LGRlMkiwpdY5NbTzImCMmlcwx+9bRuRhJCo+HBB/am9YVONz3s3aYCXSZ4aWcNNlAvCdknpgXlKCybhYGK2IQKZFtEqgaDitNsp0Vk8tOJmIfBWCAoZLPcvagdksAyFLJ6uP1kNvOBABpcjKQQzCVAvhs1M6eqXYNigC2Q6AZklomwEV1Np/wWQNY08AHtWsAaU7eYI3u7OzyC6AQ94gniXri8Uj9H8/OzjmG6Dm7tb3D0iasoQmSjnj2eKYsderGMeqG+wNKd2VmpppBqtZ4DupLgNAJdLsDl/jBcURZWSYqMhmcqUfIiVnd6/N3Pbwp8YxCVx2FMKZb4KxGaUmHrCA67aALKIAgZOWTk5M4PzmO0dFRTFBvCcfQ85NYQmXAm9IXijXwP3oAdDCu+jvrol1jvegDEJr0KSskZfJ5zuLfJaVbGfiSbcxrr/kbnQWpYXEU6+RUaSPXJMEZ95d0VCVYAAj7MXk1IOSZMad6IVV66mCY+pQc+ZVoz90G2qeCK/jcZTTzdLUdA3fvGhgmQ/iiqcw6IJwTEF4zIESGCXT9KfTuqCsBIOTic483B1oAMSTFM1NVdNg2pEgDmoa3Y9LG8hTJIerDTtlaDVzbTRETW+AzM8YJvrRROu/OgMqbNUKU7lwMYSMJ8Jmlc6Jxj0qYl0eQ3vZF8HfR93KTcXJX7+uD8SKGUA6Lum5UXZAhbGrYfqpktByUrXyVEPYFeNayrkNIthjkNJIH/0ZunMrottI/BA8QmbX5Z8vCLB0oz6z5dG4u1BbmDqRrU3Bu90hvqm12V6GSfpCgMGUwqicyS5svwzPCCWFASIBRxjLrECuzqymi11S2WvfLt7SzWGrQWH/VbJSsT6GOM1kIJTGqrLWatGh263W9HgDhlrdPZSZ0oDvza7v6bK+SEsB+srqCUYlmHRSbFfC8d77PsiEFJxXA5Ng7sHA0lMYRmrNzfZkRpYU0ZFJs2q33S0DIWmLXzMEeHSxIgrECTkiaJABq56YBN1wtc+0m6KNTo94hawSTPcQ4M4PrtZXz6YXgv6mZK+s1KaTmQGtamzqllEZTOhSLpLgxewFgoOwrGVyaTtj0gwERzFHqNSYgTGt+yUY9B5MvNFtUwKD3Ji+PQn+t7z147P0uWLm0+m+iHicR9Hn1XOCKBKuabU9zzZIBbOZMrhMzKzS8gYyJcjeZZiDhJTABAIgvgQzJ/BBIy8CqM4SUrWtWCetV0lZVqYohxAWpN6B73vYW0Rk07V8Kw+exKwZnAl5lq0awehEgLEZSL8qaEYzDqEPnSyaolIRJl1g63FL+adYGcrD+NHq9KQEF1gXBKkE36ntgxqCegMl6J/sHWTyCPwLTJkmYwDDXTyln4BpJ2/s6S3Kl5B4jUFr3du6fCztElzZOlox6HdW6QiWo+AwpUxPjw9EocliMs0xurEupUll8z67iWZMNGZvWf062qtgQk6RekQvUZGOk3IqpmElltJ7KF3sYYB0ADM5h2IK+gQaE6nW6KFLvvEYmGu1OTROljGHIgMu9OHuOqhevzoaUoaK3YwAQepKtrMNMaDoOSmdWjaXWRAJCAiNc42wRExiFEBCi9yFcUfuFoU5X3lRPqD7Y/UBLnJyJDdUILxaoKUR9o9sMNFg62+YQDKL2cooKXZh6ddkWA8oQrG2CRMzzyXkspxP190UShAYxMqRj71ScWVifrr2HFJx9PNE31sY+YA3xhbYcrOG3SyXiN7CM2EMxlyAlxRfxnJMpqIeDOQ7GEv4XZ3DIzPYJJhXU/9asFdFKLf7hfGNsp32xJJRz7PI55mnq+jft+XMmS9r/UoGSadkWBOHvOKMHc0mzIclljSDOtumE7qDTk5M4OzqM8+Nj1nPOz8+CDeRhSEXBe3JrkNT3aeSC9QenUIIdSuR11rO9Tg/AWFJo9v1uk90F8Bkgt/EUM0P1zngyNPWTjDBKv+gMw7wflpKiJnbkmarzrKgCEess5zGMqQDhbBTfSslowxAiuYAEBQGhkyyfA8IXwvdyOv9MfQhXAWGaysCNyaYyo2l88PiUpjLZduKADOEd1hDeuHWLC/r8/IyUPq2OUfBtC+ZCOTMwB5DpF2lh6uOwWSqItBzM4QgPF+q+0/Y+9fF5QEtKkYxhniEKCsUQtsyZFmkFGUWQ1QQHyNQjOCuLwEF/gkGedSUArQ8jJYntxv+yv9egVNtFkfog42mWNIFvSj2woWYGiobmDm6SKcggRNnozMDqXlMVh0x8kT29dB5l7ZVAC2sBYMjA5t0Ktsr5krHkGghmHta9nxKsrYwFgYVZwDVISm602YBqRlssYaYDEtwXlsmp6QIlDSpKnaNS+NrqsigZB1pjNJKHd8pfM8ZOd1cFFd7cLB1LIxnOiyyzae6JJCmwIACh2ZwEI3yvDDozKEtQy19DAAxr6JQPKWuvRIiCZ/WutHeopdnog8RxNCOgw06JD2RVrZ9sZoDHlYCzlXBi40131iab2DyfxRISv2k108Fhx+xyDZapFMCnkyFUkDSbq2G7AGHWCJnAyMy2WQy+hpPCtWsJCJPlcKsVPcvKnKdBSprQ5rrD/pBsdtsqJH9eMr2rE7EkiUpewUcb57YPyUxIgHHQ/IFTIJgvuddhb2Qja0sEUcszRy2Q2XsGuMnMKQyt1rzOrmYCi+C9OKQ60eNgswXa7VLHtfe6sFVx4NPK+wSpfVdtIsGyVzJ8FQDT5AjXT0bOklebQpBxYe2QAwac4LmfLwCQbVYFEVcPjIPqjUgAdbsxcbPnHAvO6IzSiEE8LqUeTv03e4NaA5mgh/PGhivFCKqR0KI1QRox5FzM+ZZ7gL6fSSKZvaBxPEw9yOKwZh7PWvVemDpZJ4U9eTaVHHa4sYjBAOYzU/eokzslXZBZ42OmK9lvXgCiTgBC7xdYT+zHaCkgIaQBQNPjlDXdcFEslfUV2CZzqj89ZkxE4fmitskMmndcgnj2CyyQqf492xqxOYGCTckt3cvQf6ZKoAAtAEIn+FmvyrpzuXdmXzfuVUzYyRgsHYYhwec5472FK8WvybpcTpd0rsYzAAO9VB0a9wC8AwAJktg+w5jENnBIwx+AGtTTQU4pUCEgmteVS1QusNocaWoE/idbd2SNNl1JU8apscwEF8cHQMrtIgR2M5aSOyj+o3kN21cMuI7Y6gLVOJogNR5Ke3YbIq0YocHglWaWHdbrSaLpc0I0msaODq1gJmds+YDkMNpiEATNwAai3m1AmTGlxuiTPJ3E2RjyTvc/RjzYA1CTUoTxnp1X8RnYG7FH5r6W+zOei9aX+jByPkEWThMfmGPhDFnSHAXGNATIZAIjJnAlZqI/76W2RVGSRfFhraNnE1iB0AQybQLZm2gqR1SrpwgS7CzutUh72/ZTBj5MlFKKrT+H0Y1txLtQvWCM4ax8Norp6WmcHR/FGYxjTk5iMR7TKIb7EeWf6h/GUwJ1iGYDoZpIICg1hGSyVBuoe58qvRHD8DH75lpWA/eTkm5+Xt05pIvWIOjeLRNtEt95zrT11Lllc101sTTjwlKWvIw+AOFiGufjQwFCSEZ/59dWJKMw/EHChKo1n0M0w/mcIbwomv8ZJaMVp/MwUA3hKiB88Hi0YipzcDKPK6/fjet3brMxPR2rIBk9PWU2iJuYHdMyQFIT2i6LewXSsPgU8HCDwOSmo1rD9+QB6MxkLZheBYRZ2E4gxMS7cg+pZW7ZgGREdAC0IkaDJ25aNUAtLJAPZgpDMyDOgNHsvZfLiiokV9GLxKEAArM2zDBrU5EZoySjhB6Wi3Kw/LPse5SOiAQqzBpLXqtEfduH0MFiFtivEnCVgSrsVA0cNroDOoZK1pgAvBkCZ2JXmUZJc0p2LOshVj4p5RO+GAOnOrMreNeApnteBdH8TQc0GRgnuK6OmHpNSq8Iztz/SRPQtYn5gFjmYulMewgYhPip6Cdt5qyRQtTv17kC59om8VbCqnK/ZS61rJg9SzNRYkmU1lYCwoTIdj6luYvVuskCErB4vjFYaSFNvRUxNwm+BA5SZlkCY9+zQBMOHrTSQJ8v3SuPWRoQABDK9Za9lbjUIa2SNA4BRstEt2OpfIHeb/W5Sk6VgI3LlGPhg9mJJc19PR8aJJSuJFVSmntQ2Ysyc5myqwuYc8/C8sjWJdBl2zDLySfj+8cYaAjAFttxkMGeTR5oOqQ2FALh3gcNojQ+WiROa3A+lQDU86d9fiXR1BwXShZV0w0lVup7rwBQH9rm3bVWbLbDulEmb5ScUJ2oWU5m7SXv037ma7ZMq9Qbs5m89ltKMMnIKPBB83jU+6SjLN0q83kWabYSAHoNPg/zI6WfqYTQhK1AN2V0HhT2wbqoArxZ3JmYyGCfj0GjkoE593I8awZvmmeol6ILJMQIaJMxOQ8Qn/0hyoayibv2asokLSlM1UiuGcraHKUWEyRL7QjKveerxr2VTctCeyUp1rCBhdFqz2pOhQwuvTdooQns2ek4T6wSJJqNzP2ReyyCeEsxU1LJueBepwCNqr9KN1XtN9maRsFs5rLEFOZ8YD9A7D5tyyYDRyQYPHUlzeX8rCY0ZKttKqNehLVhXKl9XaiOTmZQSoQKxNtMi8kLPDclCAUGndBynSFkowIMTV1z6e/ZuhvXOnmaMLElTK0/dC7CtaKpgtB8wbXTr4EKlNwZ3IIKe6xVGNleJnd+gSKmh7jfyOMhjVbaRGXlk1AHjHU2c8kC5hacmDewpyO5Sga8T8MaEARybpURDqY4lFeZcMmwgWNHwK3no4PaTCufC+6zL1dXgFbIZFHzOAXDjh6Qnjtmlpk7QRybpjFOpFvOoWeVEu40VCn1c+oF2Zq9teZ3BQx660hmDFMRJzX2+NwLc68meEGSFOey2ywAdG1ExC5A2+QsJuMRpaGT0+OYnZ7E9HQUU7SRgGvofCYGzuw4ZLFk0b0XJzBMcCvQl4BQ8QPHZMFKUK0LmhroPG7jLSqdcvOhA6xk4qtnsz01SkxXIuoaygDk4l9eB5LsNnFF+7tM7i1onrO5mBVA+LuuIfy3YAjvoIYQr/scEF6E/F7yvZ8NEFrFy53sYkA4iwefrJrKHJzO48r91+P67dtx48YNuj+djcEQnrCXVLpkFr2wmYs5aoea7Dw3K01tHeylX5dZIkWUykwyaFhlCHU41tqPdKLU61R/kkFRDY6qGUtO5ULvsxmvzQwyXlhnCdol1ADCto3GyyWiq48Ork/8YmaqSka18SgSzD5pXNrOiqgmBuveno4JCKmqy7YTCCp1QiW792KrD0tcC/2uILwF0JCMDsDsuhZnhSHMXf0FtFupsgwGUyKwCndq4M+Aw2k3sWYGcj4YExBKStQUfHOz06Ff6sHY38399BLJ2KCB6nE26uMxX4J0vaxmRjlyDfjJYF75gPYu6jOV+t5BVF6/N0KYclT3vRps6uB3xs2AIeeP5C2a9wQSJWBMQFgBnH5ueRUlq8lI1mtlAOF/roa7Zj2btVTrx7SWlGk3sDYYhOwHATgKPxesP9HIIEhImXECQsrmsNLJFpghXhvvHMl2/gkwmZnGidrXOuAe4/gBbImmouSq2R4gQSrqS+R2rJvHn4U5SAahtcbOfWb9+efz8YWulMgWhrCRy/jZ4/opj9WH6zp4KNfZgrpQPAVlPi2ZSwYU9yd0qYjT18F7QvZ9bRxf3PNW9x3VgTWhQPl9fYS+VqnDlGVifPFs4SJM+29clg2lwHQSFFJT5HldZPRuicCg08k3BteuaSqyPEFcODRSFm8mgY7FBi6UlbJ2GC0GFLQzcCeDpUbhShQ0s5zf83uUWkGNAeqdwH5ot1wPlFbHLv+F/QY9JwH40COtzCnUVJkBGQ43+TP8JxXNefQHYIhr3SVXvlynnACUQoPbRyavylxvpKuZtGrrX3P/ccCVbS+yNrXF/QnoMlBrkwcd0nbaT7RP6nkVNjFVBPmMaWwktlh7t9Yj+2SSDXdtpTKVFRC6lhhjmeZKmFFy7gTjarDDae95zzYdMHmR0oC9O/1VHh2HUvL6GdssCBDyLILLpa9JOVfFGIUhtDMnvk+lA0AIalljSQd1Bv2sOWyckslUAki4hpuOamr7kaUp3ub9kd7P2v3F6wQtB9zB2bOxrvdq528HWRs3MZ1h8I2x0dEDKSzknrD2GmacAAAgAElEQVTjzWSy4gOqEuBK2u/FYGNYJc0opWU7lnoWljxstnftAPio/htAhRJStIE4O4/lbM4+gZzv06mMejB+HBeoIyqLxtY1loS2PXVlllYFjbM5kt2dGG5u8L24N6CPIgxXMk7wfFFiJM89mwZBZkgT4kz8uj0ElSTqFynHUXy5ltgMYe7Pmn7tc7AayLX6qI3GM8vSgJxrYAWH2B8gc8V14Tmg3Qbag8znsbtYxOT0JE6PD+P0+TMyg0swq5MpazNzrYghlRIBdakLyEKzFhF3bPUP74H+Eu6LmCwaxPgYR6uGiqgiW0FxcVv6bXO8XMdMZK/9l8+TsXvKR5sYkHOOtbVi0ZUsa9KKqTLJ+B6AcD6PTbTJAUM4H8fvQjL6u9+If/cH34z7nwPCiw+hV3/3nxIQLuLK/ftkCG9cvxHT80mMx6M4PTkhOIRsgJkGO6SxdgTOo8guQfnSNl9ONssLNMFcBWkACmKbWkCYQEkBhQ5KHEApi8C/UduYB50CXJ5I3qAUAGTwk9JSSCBKD6YVNuXVoy9b7pe/Zj1bz39DagQ5ZrqAZf/DHD9LgsSAVkBYGNEXAGFmv7JIWtfD4NdinnZ563yuGeXysyaQHdDdD9KDGozkXWofaqSQ5Qf6SwZXCZRqhi0BgTJrmYFijUcHAZ2yWspK+/1tLV9rS3xv3OTMsiSwNiDk5+Wmg4PWmXs6M9LgRYdPmWu+kMy+5diU22IQiuCnFjHXWKUBg0WqlPlyBHc6qMtV60emsZyasBFNjl3WvChZkm08RH3lfE2zi2TsMP/ZK46Z1pzvfscihSkfvjJhaQKQGcKst7JjItYbjTu4rtWSgewH5dyQU8E8RMAFQToCqQSSMzhXNlIyBs+QPzUJFebS3bA5pb2S/PmLTN8ilv1aQ1gYI0ucCPbd/kIKAddH+WBq5/pFktH25wIfTrw0wUDN9Xt+56LxuDG4pwthI+d0EJyzgZ/tgF+NsLEnTmyZbyMXNWLQEElbnFPHQY9ALmv7XgKs+dSba1/dCzznEqA2e+Hq4Z17SCdmM1eueI8kKC+9Ey0jE03MNy8OkmzarJodBC18F/49E1AOADMZx0A/zY+0RhROuGYNLTM0uwigVS8lADV3vXDKNsvYOHgpm7SZMl5ubmEasLJvrW/nGmY/B9cd8z6b/rPKPWQCR+ZKmXxgMi0ZU0vV09WSyZqsOXQjciY+2K4Aj79l1JuA3Ss4dx9xUpVdWt/DSjJCA6g5lruA/91d5HPOOnXt/0xssH5Za5LvnfXX3GcFFFQX6bHMoJCKVweF/j0qiSwdZvCYCU/XUGINqZes5O+5x1H2xsMnmeHWbE47TXHX9B6i+muMcVd9CLHuspaJc0DnYMrMMSRkf3uwugD4r2eMnEUlp+NKZiKzylp1vljjY4Ascr+RXKc7sJNFCKLx/BHDMH7KZBF/z3uClQOZ7BDTJRZoxuchObqyNJKYgvFiE3Czq5qLczLZTK4NU13kmIGLtj5vD3ORDzIZY5Ee7rNP2WI3xmiOPp3G5sYmFyJYvOzrSOMdrtVMNgOUYq5gL0drGZQS4HzU+p6XcgKMOe4HLSzUrxWMMAE+kgguD8g2Lfgz5fjYb1QfitY2uP90PU+W22U3BoTAapzTdo3lmiD7a0VBkwxs5w2GWn00KyDEc8QZiB6qW+gvCZYQc+98GvOz85ieTWJxehIBWejolF/T8SnZQriNYk/D78jQq2koj30xhrBF4jNQiYql+DzrcleU5BpbbtbWolSLbKET4a30WxuA5Macyj5PHB2txbUG93mu6EoK2cgtnSoJzOU+5a1t/XCeSVQeOTZjK5j5IrYACEcXA8JLYAjnU9UQYr54j/1cMroSwrX/UHZUO7w2S+VQ22OtEMjFeWeVIVRmjuX9HTQiVmN6tJ34L3/+PfchfBYHJwkI78SN62hMP4nxaBwnR8dsLKx+O8rWCAxKNrAwIKS0MZ3SDAizgb0a2ba28Pin5Yf5vgygMpDPGsLS4UKyE+jMaQfO6eqDPo0E6mlYgkYHnliIyHqV//yZNXbnDq0f172i9ENyNKE9uXk8Cm7rN3g0MpOjovECXEtGPYtIqlW0ErIyZdDCqiC3vQ9uWCuSUUt083D0wVyChSKHfDEbxHq0AhBrIML7SzDozSGD98wuywjGm1YJXOqMVPLJPnc8+MEwyLmNd5hYkcxX9htrn2Fegzd518JYaCmsmsF0kXRawoPgkW0bHLjbVTMDOkqTmjHk5XDDFLxdDaJaJ8eM39t6SzA5bkKbN5USCr6nbrQEdULSAlqhhrzt88Rr03SiyAgT2JMZdyLEGfxkIcvWwGdXn7U/zhAkn3FlqhhEsKegJcNmI1k7RVZmEepfR82yMviUWmmdpOkGXskDCr+BgIRywQySMrhLZjelfU3dE4A/jAkyG7kmIWSLglzvpDa85mw7r1pQrZk051hxxk1QaoOBFadV30sLCMtqboF9ZkTNbPI1bmVCEJiMpNdgAYQo6KFkNA116iclE6oF4Uw15gfLJ14OCNfBYF6v6v0sXzUw8XIrALzuf2ZUkdye6rPJgGVda5O0Kl06Sw7HzxCPgvGGkinJPmfvUAXLCqwZB/P5uq6Vz9AGHlrMqlfN1i/mr8i5ERCunR1l33VyJG8s95YiZdK+nqoK5VJqkkfrX6PElAiCYRhbZBsRr+EiRxfKLz0dGWwxUYB1hFygEipwKs1EpeRm7i2Xz4dSMYojnSAziM65kIvXq01SY4MbX3QLCpWw0B6qYfZ8yj3crIcUZZLsUhqegLAkOjx/0rSFklEk87yf+vwr7p+W2FapqZlyAhaZjVRAaDaSgJC7hi42WX4ADuIS97ij46ZO3CJhzp6ZwlNi+RZg7QT0UkmQ1hxpolJYQ9bqqUb0bDGLqYGQ9l0xgjRKcbsBAFrWufl58plSKuc6x0yQ2x00k9sE2ck8gilh3z6f66mg9HNAa4ZsPaKkOsxnNK8naKEE4OE+itx3ycJpvmi+mYU2eMFeuqQJk+Y+perpdMs+dFpTSQPp2YLNVTsa3q8TcGejMRPwG4Mh3wvS2jQHw5zHBqBKW91U1r9jleuecT7qLKEJjZUDqMOEey1YZvz21Awt5hHZW7Jfad6E+lz3mPR5hQSGVF/q4yzJqNzv5Tqscxn5TO1DNXFRmPUmYZS7SDMsnPesQcbcwNk7n8cG+iX2B7GN2kYgM0jGTyENHcX56TgmR4cxe/Y0FmdnrBtFHSE5PNaYQ4GB+7aqwoldPFOAwQSEjBmyx7T3M21DTkZ4kUuBINZaT6Cy6pW303OphjHqI6iERwP46kboJWmFAz4z4wOrYehy6vnJrTPPGsfU2eoIYzlYLGIDpWcjtNQYBSSjf4i2E3/wm3H/zpVIQMgaQmMKxmEGwU2o7QfZxLIXsZz/4l1GySLJ/lqBX3UZysHSEgBTUg9WNabM/kGmd9XWJM4XEQejaXz4yXH817/4fvzHP/2rePf9T+PZ8Sz2X3stbty+Ezdv3SIIHI3GcQh73HPAyDzUrSF3nQc/x/JDna2+2IalWgGwRQ7jAtc1lmo9+5kQrAKTyoC171tYh4LQatYj9d5tQJSNmkvxvTOgefDyVpj9zT5mXiQNFl/vx8J8t40TK9v+YvalZOtbNNnO/gJKa/DCzPI6XWmJUWvCoqSls0mNVDSL/nm4wNWKNWIp3cugtAIGBdhSHVCyCgahP6TcS4s2AYUZKCuk7J/gjC42RAWbabmeWVVo5jMwKexhA7dVe5D558xea+vTqGROj9yfa3Xcm9AgUu5u+h0GvA5KS8bdZjfKsNXgUQd/vr8CxpZNFdCv7pc57xW4GKgXsxDXNxbWxvdi5izrH1RvoX2Pciy3Bsj31gHv063kLprsRS5PLVT/n+Zeu3a8kMtse3Hd+HrJAOlaUdOie9ZBUpwy24w5M7eWlfiQSLCWf5a4vQnYdaispbgK02Pw18gBa02Kgs9Sj5YNmBsDCfazLDVKYu3q/Wqv0lrUwenRXQERFS7kZ2nulVYeXsOriZgEiQDxDtJbYFL20swwNUDeEmFtpS/K42uSqU0K1nqOlhEVrjBzv5LM0p3iuaJuh8ZABvxFxtnIbiUXrPtYrcetAX9NtPi6mr2trq2mnYXXemKf8v5Ou7UMaRMGrMYI3g/bOVzG7IXnksm2mqTxcqvP3rLQ+n6t0kBzdOWM8zPK2sGUuaqtgPeNrAv0lbfngtZFfc5VHt8ct80+I7ZLvedyxZREihOLCXq9rMqOyvFsGLmcFvh+6wxcpOwEjTwEbcjiPUAHjMCnA8McmEyQZhuLco2lDU9TDuJzKhlJvHY+V8BMFqqwtRr1rDsu7J3vhbVM/jsBjftsMuwmkHYSpiQiXW9lkr68rwPfdBnVua+awtxjOP6om0NbEhu/5HnLJE6R0eF6PU5dmCsp2cJnYJlzlgIAgElFkb0+1X5IzC2eok15nBZLMCim2QDOBig8f/qdWPRb9c/anpf7bZ5HuY04ZuTzyOSDE/QEuk5YruzhTEHJ4Ej/p5UqnJ91lpbbW0q6ct7UxeDfc9KDY1SN7pL5lWzRn5Ef1Nbgl7OvxrxoWj+HX0IatxVpdL3WupP6DrD3TSeB/oybwwGljzE5j81Oh6Yx2wBFZ+dxfnQSJweQhh7F2clJzE7H0RlPyPBxzqAmFSwpEql4znQb1i3kWc9dgt9PebvOl/qf/s7fKRvh2s/5T0m6y3+5DfvZrMTR+DQmx/UixHeQxtIJF+6oG3BClxHUFOwnakc3N6M7QB1yV6ZNE8hfJRvfGG7w7YEZ4F6LC93c2uD4dc4Alg8iAAh/++vxbQNCNKa/tAnlE16P2l65MetW8kbbnX81Qa/7XP352uHwGf+5Pt4//dc6yzydfvpr/+e+gilY1aGIGgYgBPxrMs35nVcAQkkQBAjPCAgnBIT/z19+P/73P/3reOf9T+Pp8TT2796LG3fuxK1bt8UQjgEIj+O8BYQls6WNsljhXgBuXgR3fowZXLbyscYifqVgO5mszFC0DpLNaL/KWVDG5rXeSHNurfH6egCB1xSdvlsYNDqkDM8z45TTkwcs659Ws7TtWLTBTrvBeq8uWWxtzvpuZq/qLfsKcoNLZzaDmazZSCkbxjSzo52YxHKJr2RqDK+Ky6kZXVu/59iy2XImApzJkdupTW9Kr2DVesCVlNlCA0LVjRlkmPEke2ymUHfpn1v/rts3ECwbn4CrNk7J1nKOW7jnHbQabYh4ITytzoYeW2jqmbNunlkJtDzgLwNO7YJv52DWZbYBehoztb+T85BgykFSurUVI6cGGLS/217j+vW2/16fbz/t3jIAyntOFjETA22AlAdKMcbwPWRg2d5/O9fbLXX9enJ9roCCNXCUP8sgPPeM9XXdgsb1z19///z5+trNYyefS94zTS0KS1DrmNtxWz8Q1t8777X97HaeXAQKLzpk2jrgdq+56Fnn72cgkHtDPtd2f1x/Tni/BEAr4LORqXItvuQ8uGgurr/Py57T+litr6P1NXrRHpxrLP9cv8689ovmxsvOs6wzyvnRvsfLADw+P9fIOqC9aM6Ue8FkbFyhX7XuV/amEq4rYdiO5UXPmK/hy9xOR0VoJQSrz4wj6X3biosSY9WATQF+m1jS1dUxVbuE0q7DiZyMcovxTc1dCkxDtqoGrUo+IhhHPzil7FZKSniKlPrJFW/p5t6qvFjX0voTVCZRxjdmWlJBYPZQtdXJwgAQgpW00Zwvgvdt4yQlBjC2kJhKdkkW0i6SCpR5ginBlCUyHCP9rs5I9O3sxmIgfwB+uU1QNblrfr8tLSHbdKFWosr0jUpS9k9GH/XmjqdKvNLUvq+vUTGJYrPa179wBmTusyUWity/Zj+LWYznZs64nL/zTj9mkFYWF+8UVq4BwiytcLS9mEzYNmIXQAjs5ngUPdRQTqcxmM1jdnIaIwDB41MyhDPEyJNZ9KdIQvaiQ0fmPv8EIISSLlvPZD1x2YfNbHpBFFWRVwhncptMKGdFvpJxYkakGRYlOqxxDZ+TDX+KHiqTGEj6ghEFSwtGlox7l+1G5pCLoh0PEwMye1jObf6VZnN0iEULFeCVRQw2BtHDMz47i8noIGJxGr9HhvDX4jtmCPc2AS7XAaGlJytgr+4VF519P9/3PgeEFwPCo2ns37sX128DEN6iyygA4dHxCQGhFqyyYO3BJ216NUFoA5uL/p6bR9bQXXQYtYCwrQtqD5A2iFg/UPHvNhhIV6j1IDmDxzboag/9Nkhv5S9aWP5qsjL43WTCLgpG1g/iNvBhQJfuWivs6pptsH9JhxHuc7WlgNPApYi/AEJncyT7UwPpNlgpTEtT05CyDUmekBVVzSessZHRoZ246f3cgFWzlrJNMISoC1BrDHye+hPNWY+Qeno0mlWRtTLrdFlD3yO4nDmLXlpY2ZQhwaBMJRSU8EhNdz5+S0/JXfokzcnX24mF15UdHDy2LxxOPvDa59XOv/XgqgVHORfx+hbglcPAgUUWrbfB+Xpwur7xXXSd69+7KLDN9dUG7u3r1gPVdg3mfedrGDI6u97O+fXxaef+y0DBevCw/rp2r0gwRvdTHF6c16uJngSw63tF+7zW/37hnuX12AaHqg1rza/SHOvV9X+f5fBa36fqnvlyriz3sPZ3P8s8zvnZgvx23l0EmHI/uOgZX/SZec8XJTja98g10r5Hzq1XzYV2Xb7szLlo7bR7fd5z7vkX3Xd7fe01Zs+1dk3k2dLee55f7Z6wvsbXP7c9y7TLqe/7q/676BkUrYWB+vq5m9e2+r42BVtjq181xqvXq/1Xn9UErLgP30Q+A7qHz6WAUiuKxqE1E8fJlHjL59ih5yFkku6fmf1jabXv//helnhnDDNfICGKs6kCPtV2OdFNOnUVICFgRk2dZJbuaUgmCLJM9cbNtcHWGR7r7DHIs4bHfE0W69rAZkKNJM8IrmXsq1aECcJZOO84rD7j4vMvzhPA04Aw9+Y2PsrnvDr3Meao5xOQbPebNkZqE574PvABm9k7Blo/G9bXQ33f6p9w0Wvaubi+P2ica3I/5cplzNYSuwDVM7RbsexZiQX9l+0rNJarirXObBqDbjcubW9FTCYxhWPo8VFMj49jfnoa54fHBISoretkXLTsxnBhlRUYQTODaB6P1lBgfFeJC8XUAIuVWFglLjK+qs+lUgRiwDO5k2VWCXSTxW+SLjR/RK2m+kpSbeD5D3Y9a17xQAEGYZ6Vsf7ZbMK4DcPU6w6i3xtK3ovfg6mOpfGq59G1dBfz6M+mMR09/xwQfpaD/6e+5p+SITyaxuW7dwtDCEB4dnZGQDiBQ5KZJ9UqtHI51FC0XHXNQLb392KQs2qH325UFwHCFXDWfP56oNmCu/x89TjJOjV9NwFKW+vHjZdrVCeOPrNm+tr6k3VAWK8DxlPtolxlCtcP3rxeye3Aprnuym5wacMvbfZqJMBDlRm6PHSr8wO5MW5Alt3RoTNZXfxOY87TBLzrTAsd2Kzxp5wH0jIfnMhYSmaf6TxtsrVcEzUHkKSpbQllQZYnTCaQmmgeQYrKYuXoCngCLNK53hlQMo96NqqvyNCotubg4WepCedn1jwx0e3nIQVUke1YKahC8+ZQu2hdvixArAHN6kGajE0bIF0U6LdgK4Pylom6aD7/1H2jecF6IH1RQJAvvwhUtMFEy3q2oDHvYTWbbulyk5xpx3B9PNfXRXuPF90DewBivawBQvxeMlj5eznuGXxnYPIq8LJ+Pdk/LH+nZU1fde3t2F709/zeT7uWvObP+n6vmiMvgIw1Zvyia2mfV45vO5fW/75+ne06aedUflYLSC9KNrS/87I10T7n9bX2svXbztn1z1gf85c95/Zz83faJEl7XubPP+u6fuG6i9Lhp+0ClSEoz6IBdjkH2oB7/dqSUSvbbSsDvoABVjJS/kMJAOv1p8pDAW+GE3WeZNtISyiLe5FlbY1szvk/JQF7y1j23cORNqYyXEkDPH1OvqfPdrJzPjdTLl4keQrSdY12N846ZZylTlSiDjJlejLhqfWFrdxR8YSai0sqWFzAGglvmjWBcUvmEgYiaiugtlONIUnWcZv1KgZ1abJCV9L0N7AJ14oMr8YkBRhaspfyz3Yu5HutSEPt3m5z7+ZeaguNelbrKZf1Zb8EgA6OHcubBOrzv5oQyPjCUl9PnJzdTHRkaYydGPgz/z+o6uDgyfXoko4mna/YwPppMZ8afzCDOxvD2BwM2D7i+Omncg09PIwFenOP8DWWp0avH0PUFULeO3NJC0oYbBAGQAgwiGS1xkDrI6MSmsU495DlMHV121kr77PRjPVWauZq6UOuVw4BLR8yrrWgir06ZXikbgDyBMl2LXnOK15UaQ+Ya9bYzlHnOYiN4aZqUxfLmJyd2ZEXtbyQkcKsTDWUQzg3jw4/B4Q/bbv+TD//JwWEk7jcSEYRcI3HZ3F8IkDIgD6LdlupAYP8CghfFdisHtI1u94GRXl45vcy2FwHhO0hm4Heyw50AsJEKZnOSolBK862RDPfL2srVgKBRm7THpi5sUoW2SznNbbvoqAC1y33sIUL45s+R5Z9ZBuLdqyiu4hO371++ANLPb1RyJVLttPse2WwyQwOs5E+ZVO6w4MtubZqZ10s4VEATxdUyVcI8NAGJEFn1g+4vSA33u40Ot1zOo7hdzE26jk0VTUgXdQACJHFw0Yit7TeUk5nrFdLQGibbD0fgXoZozSHggGIaseaLgAJmmUe5gMqUWA1YvhM69IvWgdA7aHXAsL1+Z3za539YFCMuhBvwjmfk+l62bVdBK5WD/TV+ZhzsAQD/vHLgtT2OvJ3BfA17rk2lTFcTQ5dBObyatqfrV/LTwMlCQiVUKgMId57Hay1a64dq/YzXgnImoRJe+14r9yfLgL7bXJl/Xmsg9WL9oX2eVcwmwFFEyg1oPuisV2fNxcBp/XraUFZXnv+eREj/LLrXx/vi/bofPbrLGW7TtZ/r5XItvO5nZ/4/dWMfB2zPD9etYbb+30VgFtnqHNetAy1jEEENHL8WslxO//z+bRjl39P58zPuk+tP9d1MN6et+14SVmC/sVmLBp8yXNvLYDnNbuO0dioGKsRfPLBSCabyb31taT+eo3RjDN1te9aLS9ykYLAIL6yeJ/WkvBUqHWviT5LaxYmlNX/VJJK9ajNvr8OoYuCRXOkqyQlzhsH0zSCo0pHmEIGJ+nl4PGgYmbAJuKV7fFgpgN1+uvAOZNCBzmczuHizv1VgTvPygLc0NoQPRQlMSUjY3Cl/oOryeMXzogsR8mYBwnZl+zd7fm1sieRjavBDueSwXf+qYNW8IdzL2vh4UTq9jPtmnBq2UY6GpiyhuWKlGjPb+0SkyIZLfyfRURq61B6w2YPaDPWmCdZQ67YDcqliDvXr8fl3Z1Ay5CjZ0/j00cPCQrHh88jzs/RhDTAInb7g+gPhqyjQ/3qYuoefwZ5KRVFlAaiwFiwGcZsKl9G+QXJqJII+bsNQxiNqV2e4etMfDFfybIetTXimKbxUNYpG1iXn6U8GQua7VAACBe8383NLX4i9rCz01MaRXX63RhuDAgKz+GuOpvFxmIZ0/HngPCz7tevft0/MyAEQ3h8cnohICybOdsXvMiCvezG6mFXKe48pNZBXgZ3beCF7+UhftFh3gYA+Xc6GK3LP3Tar9RElMDC+c026GjzrTwoX/K7BCnNXnzRQX9R0AzaHWipDYqUvHTQabdHn6uqh+sjOzpzCQfFRCkqcr0BFr6vh/aFNuJgg+k0orCTpFtstMxafcauI6Ftlzd9SksF4nDQCaCl05VqIDj+nfNYds9WJKbq4SZLbbig9fsbYgizKS8si+ku6UwtgWANKni8+L5Yr+HelJl545jbtl55gMzM6feyDqPSgquAsA2Y26BlfU63QXMbxK0Hr+1hjEMQrmnJsrRBYWtKsQ4aX7aeLgpULwKI63Mu52X+uQ761oPsXEttcLD+Oy0gbK/rZYA1A+71oHV9/C8CWyyC917QMqq5Z1x0vfl57T2sf9aFALZJ6lz0nNefDQPg1umzMc5aD8hznC+6pvZ76/Nw/TrXn+P6vV40f9Z/p30OuQ+1n9s+0/X5dNH7XxSUfhZA2I7J+vx+1bxqn2XLYLefuT7OOQatKqWdl+3Zs57AyffCesZX+3ttoqDd0/P98PNc++11t+fFy54Zs/mvYOsuGveLxmMdDOb1F9VCAwgT8LWv4fnos67dT9g2xD0O07iM5ncwLypy0LovpxFXGoDVoD/bAeX5IldR/ab+36I3jwXa1vjgxedkvbjAs1yrFfYL5PJ/zNo6SCYoamrS8wN8ViQDRTKJrVZ000w4slG7ko8CNlkuIQaGtXIhhrB+hkxayn8u11Q5vc1BIDHsdWMGZ3XEBjwN4YI7dMN5fH8a05mkr7hPji3OzMbYYDU9d9GMEshS66cXawiFEVtWNyW2dlu1x0Wu2RfPlRefszwHYFKHBLPeD+zTC3X0VqPxrGQ5TV5H4whuCK4+zo7n/NyV2qaLgVy6sebaHqnOKqu+UD/DZ+GZfvnNN+Pa/uWYjMfxyaOH8dFP3o2z5wdsJ4HkNtok4EsusR43xCSz2nERU0VfVmvxoScD7XEFqEIsVoDbKuDN11cnmiaZgPYdaSBX7rmRZptBVtDjkiSA8AE7KDqhjnGBmzAAuhKrSDowviymckjSnzMBgf96/WEMhpsq0UFbifNz/h3S6cEQtZMdGszEfBYb888B4UtW3c/w7X9SQLgqGUXAlYCQTnROg2VD2xIoqBsN//lZgoT6Gi/gJsue79ECvRbg5cH+KkDYBql5+Kb99Isql1ygqbPWIn3Vf3z/xnUyX1vvS6zc+vdfFeTitXTQsitidflKgxUt2my2y4OcJwAspg0IzdpJcqCDFJbwklG6ZxgzTTrA0AA1dfAAACAASURBVNS1BjjJMmbNXvZ+9DPl7oG6PlxHjpFYwur4iY1XRRKto1d0phG9aXmd9mB54/L3mVEcVHtsj38PPYka5yzp/eumz8yu7ZnzT2Uina1dKQFZrbMUIKzXnkHC+mGW83E9+M5/v0wi+SpAiENwOBzWWhPXoeGzWzMZBRd2+GsMlXi8viQYvAgktAd1WbP+/QwIXwY+W8Cba6md1y8DhOsB+HqAug7wMvGyHhi3e0oLxLheGge89etc//w2yG4/62XB9/rzS6v19Xt/2T7xWQHhRfe3fk3r+0b7jNtxbX/vVeN/0T60DnRyXmRdZs7FnAPrYLGdV59lbq6DvIvW3avmTLsGXva6FuCtr4v1cc/Pv+jaLzpP8nU5lilbzutqxz/HsrLF1U5//X3Wn8362sXrpZjA/m6Juj50Re1Rjp/mNRcxi+vn9frcwvuA4ShzK2NRt0dIFhGXUFqr2M0Zu6vmVcrwhDe0x625qyZwKkk/BcWqtZOeX/E+zrT8u/b6RXcWi57adyinKROzWnohQMjmB2wpIVMTUm9UC8pVs3XJ5W36uCkCIiZ1Ur6XikSzg1ajZJTdtgDA/aMHpPrl1vYsuj+dpcJcbrsC5tJs67zfY4++Kfpx8GBDXddQLbhYjz+NGYw8ICxFPR8AFt6P9qSNOY4XaBvZrPKHPtMtnVzZ1xrV1Po6xWhO4Fae4kePZV5/nis1WVzbNuFnAoRyf2bfQTpt6/45TywbJsjGOKaSqRYtlohADGTirVqHh6Q1uwqa3dJ7ufcpB8H9LV2qwh6HnU784pfeimv7+zE+PYmPP3oQH7z3DttKoK/gxvZmDIcDjjenClgwSolxDW6t41YXBIT23tC5sNY7m+3gFrEoTOsrACE/LJ8i3lhlNkyWp+y/MIR2aYefg9tncIDs3puxBscchjJg/twyBwolmv+wXMhmM0g6pFwdz6zblwTWDDulqXTM1VzGOHbm8xjAyfpzyejLQoX/n9//JwaEMpW5TZfRVjIKQIgDrfRCyYOGkTWqiqscZj3Yuyho0cZS3SQzIGkPwDajuX7QthvTRdKm9UO8XFPD6rXBHY+EUpumn7Sf0T612qqhFo2376Uj6UVQ2Y7LRQd/Sin4M9Y3V4mFNjD9m7rulPGsAEKq2StDaECYByvko0oUKdMmFYIdv+wuhYNFUktZWmcGVIdmlQnJbAYbhg+07CFT6h/zgEMAsIzeYBmzKUxpFCAoy/v/sfceTJKd15XgSe/K267uRjcsSQi0oEhKGnFG0sQqYn7vamc3VpoYUdSQBEEYwttGg2i0N2XTvTQb55r3bn79stCgNsjYDTSi0NVVmS/f+9y9595zz9XMsrSckH9rzyRRtyK9dDZG1agwBRCMWeU86GXOg0eN1dRpZNiiwh49zC2GH8oKCh3Axp52cf5TgOBrOgLCsnVf5pgzk9BqtWR/uQCBrzd3tGWvBRXcSD2Lznf6fer4pvsk7iPzMPKMtAMsj9KKkyf0Lh2rlHrnz+v3yb+dFpeO1+L+KAJHfl0X1PFxiPsv/mxhHwZQG1+Tfna6j6MTnju64cLxeXLgEqhU6d5d5lQ7ECicouK8KwNEy86c0rMinL/pWozXLgNC6djGdRbHhvPu8+nrxs9pae5dZ02UgZISBdh47sfv/VpxLtN5iGstdULja9P9lV5z2dpZZoU9a+drP67xxb0T1TEXAzTx+dQBDPX2tqc9M1hGsV72DGX2I/2sdGwXbG9i0/yMiXOb2mopEVlQ2TTqn2cOgnBKfE4PtT0eaFBAqJmeRfvPK9cYqHTQaWAJc7VpDghFaTOvA58rIKyq1L3YTSN7SJbShWmo8ChtHNgDUdkr1Vld1Ej1j9PwrGWC2CJvvxBVRikMUvRv1PYQmhEUQMf3SXsBrwm0a48zUaBURoz2381rxfLidQ948lqafpw1mCGcYSxNwRXi1eoMnmpGSgChZG1U4KbR5DMBVZInjL6b/50/ZpHhlLm3KGr+dxJcyNdjAIaupTCpzDGqTFShWzfbolK34+rIkPBWXjkg1GeJe4//zinWlmlm9LfGTgeyOa0lVJEsk2v4CCro0vEi84iCdQQ3su+MUqxr3bQX5HcTacEznWYCPF94+hlsra9h0D/F7Zs38Ifr15D1TzCfZOiudNFst9Co1+SafN9gNNRepPWWKtkyfi/q5Z6hXszEWmdRVvBhWplgKn25fZKi/2gA0YPAjwFC8cwCIPTmi5YBD9nB/LyczdBsNVFv1C2qooBQAyna83iSZdJujuubn9DrttFqNlEjEGTd4ITiNNp3m20qCAY5otk0ky9haHHOxpNvRGWWGZyv/fM/JSAMbSf29lRlVEVlzuR7jXAy0rZYuyJgsKq1Q6lhL3N8itc5ja+ImLoBT41oauh8HN1IpnQfP2DyDWDHhe4pjWe5CdDEp1Mm7Mr2ArluHnkxLnwO1BZFcXTbWv+bEuqFOwfpvS84lBFoh0M0pwtYRNONFdXVZnUaGneyPZpq9FDtcq30UQODErH0CG2gUsaef07T10Pe7VNFI2LSVmOK6URBoVMaohqo9Uk2GotSK1g3SCCpdYOMErMBtNYgZn4tyoWbs1mtMKvogjnFIZeTfPODcZHqoxkgW1s5TUjrHHSsba4DRchpPqnzmWYZyhzQsnXv67Xs9XQCnTK6DBDG90fqWQo+4r44z/mPGR0HAGa/LUJrfSWNxuZjVUZ1888s7qVoJbJsvOKaTwFODAYVc7TocKfn5uMgabGuLp478SyJ47UMaKWAMh/X5CbS7HCcM38Oz7CVzecyWxDP0K8CAenzOPgsWxfx8+J1/XkjxdbHLALC6NyX1cylaz0FgXFuy+6lDDjHQEhcixGopTambFzLxrQMzLpT6q9PM89xXOP8p6qrqb3y66Xgm+dAkTkswPWy9b5sDMv2ftnPFGcUonDp3Mfxzs+10BTd70vfp0qbj1NGzWg8pqhoYMsb0YvTbGUF4lhqM3OaTjXTrh6tNq0AUNp6QW0i6w3ZlX6iWQ4TXnNCoYIv0z4gLdH7GVJaHw2p+ZJxMnDghekOKp166lRFUVQHe9ppyQhBhNAMvShdKLHsoxhVUgGMhgCV2tn8yoQ6nAK6ONeWubJ2GnMCDjCY6r2olaKoLZcIojSoKEJuNcu48XHY0F5eYf/P8YV/U5yXaitlwD3p/JiP5LZCgWAB+pjZGkofwuLPIsU0/bwoquJrUcGb7g0DaHnwwp9B2VFVPhc/LAJCa6lWPK7Xbup9EsAQFGrdp2a8csEheZMIEQj7iX6u0CLnc1za35MaQmo7PHpwD3du38Dw7ATTbIRWq4laQzPd3DM5aBcgS0Co9lTWm7c5saxvzoqy4EWFLK4qx/ArAKHPTwCElbyGUPeSPpeqfGpaggkE1VEQz0c6OkxFFbQumg56/1pXNNXXzWfIxiMZLwWCHaytrWJ7ewetdhvD4QiHRyd48OgI44xPWEW72xO6KL27UTaWutZGs4mq9CEcYXz2jcroMnv/9X7+JwaEm9Z2wgGhtp1QQCgtAbzbSQQr0kiWHHmrTzPxltSxSp1tj+eU0eKisU0NW3QGfDCXgVE9NK04Polie5RL3huadObG3Kk5FmnKz9QICOMBZgRKGg3p17KE2lfm5MnPPNpl18wdHc+ERBBr31Nye8r6CWsEG7OBoh5llEyl2vAwUPDNSKzUoSxEB9XIy8EsUULlnLux4Jx0Wk2hpAin37J9BcWWEuU8jHiQMAup0uLSKBgVyQ4SP2oWkIXHLQGEzDIOx4x00jlQg8rDSlTgJGpWKH9Z6tSmXes+NBqoX+5w+XN4+wtmCj16Ka0y5LVFdNiNReoIpo6zz2kKOKLDueg0FQbOf+51gu58llEYy0BJdM7jZ8R1tswJTwFhrNXw3/nYeW2eGNNQ9F+2n9NnTfdmej8pCOO/Y2S47PfLDszzGATxc1Pg5r/7qjl7DODYfubPHTCl59QyIBp/nl43fb6y+1KHrIgal81z2Tid97oUgMV7jJnq+LqYIYxtPtK1kZ59fv/ps6X/jgAlBgr8fqIwS9yLvofiOPm1UrtTBibj/Xu2OgKndL/F5+HrPNufAsh0rfke8/tNAWG6TqJ9i/Prc5Lflw5G/hK5TvKzou5tERBG++tr28dMz6ogNmIfkQuEuFiM1zHZ32pr1Ml3Kl+U+NelvJgx51urTe8na2DPRS0011OUHXhtAFXza6xdUrrhjDZkUgRqGXgUQEhbRyed543dU7NaB8XmFAtKYzUDmVZrRadaeuUZ50eAB217I/eDJBAgWUfaPqV0CrtFsqCiziZ/KqMhKtlYqIu5zRJwqKU28hpn4EhbBLteQ51szSgrhZb209ewMlvM/tOms82BKKE6uCiuHQVjFs6FnDVVgPv8vi3A7dk2t6F+FPHZR0GtvFivi0H2vDWCzZuwhGTtuPqlOz+Wgc5BepF1FCDI0iULirv/RiXPhT9W2pTbcsvIuo1X4SLtSeyhZOmZLK2wMmkrwuDC1voqep026rUq+qfHAgr7Z8cYj4ZgXFyJXBrgViVYfk9ROF0fEjQIEkMWtc9FccRVsvU9r7DspwCEPl7F7IU+hDn7jGuBAXoLfwgVlr5XAQi5BCXrx0CFKdDOuZao4m7lPZJhnrE92Bx1bhXMkY2HAhb5/Bf29nDx4gH2Di6i1mjh3t37+OLGTVz/w5fojzJM5xX0Vtak5yJh7Tij0NEUnW4HNWLt/hBjNqb/pg/hMlfma/z8zwQId3f38j6EJwSEE6WMqpevizM3XvKzojg4Rjzj66Jh5mLz6CBHI82CxNem9CEBpolIQwoIU+eJB7Yenp45ClvNwGD6HmeseEQsp0TELJ6BN9NjKYrXkn4+yxykBQfGyhNUsbNoMSFgz4u63Sm1ugwBOo2i/tF77AmDhfFI6ynI78UZERA3E6pDs06A74ZZHQqpNwz01IU6Az43eeECPmn46qhL70BVm2S0cpwNMc5GmEyGQr2QegAewJJJ5B/tYUhVURYla4SrKv0NnUYqhc31OqbIjFcfAGHeoN4jlRpxzZvUS1S6KObXQ9qMutBg9fUKCFVsR8RtXGkmON5lwD3ducvAXJzvaHzTdR0FZVJnMnVylwEYv6cy59/Xu9P//L4iIPTCfr5WW36oWEsZIEyzSP666Hwve/a41hfWvdHoCmeiMPDngaCUFfBVznS81nn3UgbedJcsnlM+phFglGXZHnPeQ2CqbO4cbD4J6HvszAqgIK7V88YxBai5I2V0Yb+OPxv/jkEEn2+/3/S+I8hP5yCdB79WSjVMAWoKUuPa8fsvsynpukvtSFzHaXZ82Tjx8/yzvmoPx+fj9+cFeeLaiGtMrpH4wB6083Wa1xeGA1yCdO5M2/4ue/44X6wl4hlv9QWPg0wdULvVgnejGbSAUYXBUlD59Q3Bh/AqtAaBmzGQrCZQSwmMfWSg0AOZ/BBioHp9LlkPslbExnl9ILNpDADSHvPMd0ed9HZp+65rWRxmvkzAnyiDYEZwwN5rYs/Gkg1kfRjQlICmBMuoqkzVT9pAqatS4EmAkM20fVI2naBdAZreA1dqNXidAA5lDAuxm1z8pl6Mh9cvCoyxMde9RvtmAVj+PG1PlZ8J/hl2mOUHhAZ9VUyuUIrNv8/HPmTeDJRwnidCmU38qsC6yv2mcCBRvT3PBgoXVms41S/UTKGwduw9dbfborbq91ncj5E/9dUREForKvH/vFZO61wEKLlvxQwZM4FMfJAqSdC0vrqCFaFJ1qWO8OjRA5ydHmE06puAkDHNPOAgd0u/gqtKBfuULsqvQtBP91LeI8sqNwjqDRBaFrYYLu+d7EGeIpCtAQWdV1XZ4/go2NN6S80UChh0JVy+RrLprHnMMKYa6HyGRq2C1V5HnrndrGN9fQX7uzt49pmn8fTTV1Fv93B02seHH32K9z/4GO998DEGwwkmswpa3RVU6nV5XoogMStKFVJ6mHMBhN9kCKM9/uO//xMDwo2L2ph+b28P4/FYGtNTZZQHmxg7qyNcdAJ4aGmvEndm4u+jgxVfowesUvnciYgOcx4FM2ENj14yqqqHRgB4Sa1G6jxPGMVLXq+HR0FbEJEWP5Zd3VMUwriZrG7PD6Ocz61AKgeEvIAYhcUMYRyDuBhyB4lGRM4JjZy5upOMpzUJ9ahRXhzNA44bvaE0G/m9G2GCHCuU15pDy54xS8dmodSjURyX00OKwn0bGPvsXFBjNsd0PJTXE7QR2EkRO2kHoPEbYTweyAEzmVJ1imtGCauMFOlnCRlHI6OMbokUt64f/owNT6VBfb2O8XwCVifklQGKctWxyKkrhVGVQIWJHQgtQvoOMcuoFFmh8UhoT09HwalTpXu4Kl5ci/59XEtxffP3sd7OX/dVjrFfN6VKRmcyru00w5UeJqkDHv/t+yRmCDmeImNuht4zlv5ab+fgzxozcXEdlwHUeG/LAKra7EWPdhmI8OuVjWn6+elr4plSuucS8J+OW1wLylArzhxxKCx76sA0BTHpWjnvWeJnl4GtdM6dlhXHMm1h4O8pA2Hx8zzw4OdrBITxvREQftVaj58dAUa6v9J5iXO4zG5EcORz4teJIC4F5/E+ln1Oul9i0KHM3qTjkO7heA9xrtK1Wmb3HPQurEPLRC0E6uzhy9ZvPg8mBuFChsv2SrrOGFBs1JpmVxSw5JnIBCgUwjbkiBQxwKIkwykubgwiRVad3QmFzryuS2yY1wQW5ShOHlX2CgVk5qjXCAgLMJjXpFcbUs7CshbaZGkMLl8zNKsZalUXylBBF2G3zEk/zTATEDi2vzNp5s3rVmaso1IbJfZEkGRN/ib4nDNgXaliQrBE+0KlxVoNTbZc8syp1dA7hdRr3lSMhsFgFb/R8sl8FAyYh7MzCK05oJRXL0QMAp3eM6vpRFsNovYNVKCU7xevGZH3xHNbM4riRkRWk78qXx+W5dMNIFfxvS1nltCFNbvpwX6pYXOxNQB1o1Yr26sArpqxzD2EXNwmz2RaAEABoa4PzaIRMKlvJY9Mv0goo2P5IiDc3FgXgMTA+ZlkCO+jf3qE8ehMBPm8HZYJLdgzEbzpPMudWps2r8OV+zIqtFCcxdejLaav5O07FLkVjDTTpMjZWjGbyqfQcVUBPj6XgkD+LWVAzCBbHaHQShnQm07F/xNtqtkErUYNK90W9nY2sbu9gbXVLna21rG/t4Onr17BU09dxnBWxZd37uPV372BN3//Lt565wOMJ6zLraHR7gGsLbRsKZ9X2A/UvBiOMf6mMf1jO+6P+8GfEhAeZ3BRGc8Q9gcDnCaA0KWJC6PCQ1w58ymFKjpJ7iDp3+w3N5EokBvKZY5IlOfngUGFRjfc7gS5M5Pegx9qBIT8ckEYeb1vJAeyAuLUMPmBtZAtMXUouc9g2/QALhTLBAwGWXC/VpmDvODQuSpVKNQXdVSJYKoSF29O6/cm8qU0Gy3S9yiuMj0LQCg97ZSkn9PzpqMhptkwsIz8iZSSQs691LoR9DUI0lSGeD4ZWxSKoMrqSBgJnY4lOygGdD5Go1FFq1VHu9NAp9lEt9mQ6C3rCIdD1qbql9QOshC7yl4+LTSbbQGaBIVDym17bYccrvoV8ke5apvXMcZ1oRFGcopUjptUHhpxOQWFwkqDrVHcBmmqNmfRyYygIs1ScO4ieEqBThnI4dpJKVr+vkjBi47kIpgrjpFl6yl19nmPaYYwPlesB/MMYdl+StdxdGLPO9zOc1TPAy3xmqkDW/Z5EbxEMFE2D+nnloGmBUe8BBCmGcI4r2UOfnrPy+7Rr3veM6cgy9ci7yGdl/PAd1zr8RxOz3H+LgKiFKTEZ4v3FgFSeo04L+eNf7QbEYD5+MUsfZwTn4947Qgm/Z7jONNh8mBJGV16WaDG7yUGKfja1D7FueF7Yi/NeL6UjVvuSEtOqAwSPi5uE+elIUImxTyWBQLimPD+BBBWGwUgDNltbetj4lyS/VIqHt9Hx5BfkoF5TKXU65wWn4HPNGZoMa9NtLoxY8dIUM9BhtkFyWzNp/IlcyPARJU8xY5Vm/JFm0w3mV2TeO7TLqx152g2ZhLIZM1UNh4IVY41Ypix3o9O+hyNOmvzKLBEMFgFxqzHVyVxAr6MAhv8XOHn1dFod1BvtVBvUmiD4JAgQEu7tEUSbbhmk/KaQqG2GktHQKF+TU09UsocjDYbyjbzrA+dfg+A8rV1gmCFXnlW1/2ax85OS+x6TVnxe8soGhCJ579/X69U0BbaYhow87l1kaDib15f13dVsnGi+GotKFSoSveg9Cm231HRk2B7zJpJ5VnmoEk9AvPboj6EK7FLhrias6MI9hYAoQDaKabZRFol8IsgaX9vD2urPVTmUxw+eoh7d25heHqEyXggbRvUn9AMrmRKJ5wDPmejKH+14DM/XwLrpt7pWdy5RChmqBIQRsroQsBUfTMd84IeoLRsy66Kj0g/h6wwbbQxl8AGs4D0FTXDze8hAkdjrK2tYHW1h16vhc2NVexubeDqUwe4fHEPm+srWF3potdrYmtzAxubGzjLgM++uI1f/OLf8fqb7+Dd9z/GrNJEpcZ6yg7m1TomrId0EMxdOJujQdGdbwDheS7S1/jdfwAQCkUi7xnqYifAcAY86mf44t4Jfvmbd/Hf/+W3+OT6fTw4HsMzhPv7zBBmeYaQKkrisEroaLFXjTc+T8GYOwAp9c2NnaTw8xu09L8XnJvbr5n1QnqfUtJNETbxgnSv0fImtCbt7D1Z7FySCJFCvXDeGe3QPtN/Ew8+PayMkqmM95whI6Ngb/LIqxxNBuzsPF4AmaWOrH6A0VqY5bIooUd1k35mjGRJzcpEW4HQ+JAKSWPJ382swX29RhEYNrjhQcXDjipYqkhW4d8GxvWeikbvzNiRysni9XqtJfROaRxfrWI6YyPWqjRh5T1k2UjoFJNsSHOLXqeBtZUWtrfW5IsHzepKW35OldHRKJOM8+kpM89D3H94jAeHp+gPJsimHIMWur01dLtrGBFkTjLhpDOMJ+qjsga1ZkcMZJVZRVYpEuBpDYhKspsiqsvROYXFOtXTSDMzKGqpzJiSyhoAvyRb3fkxg6mUFv3y3/PeHDzJgZ+b4YL2lK8fCzxoA2QTU/D60DDHqeMcHeLoiJc5+tHJ5n26UxpBZQQBsn5CU/cUEMaarTSjmSpQljn454GxFIz4OC07HZcB4Hx8g8Jd6tguOv3FGZACq3RMPUsj95pQPcvmxZ9pGcCJgCE+ZwSHZa+Jv3eHyp/bny32tDsPrC8bR1/Hfl8RPJWB168CWn5/y7Js6eeUzTs/Nw2IxDkpG7d8f+YNqOORb7wpy5Tk1EM9AsXB4nmQlwkYhU5frkG/QmK/UHtWilthg3yfLmMB+NjFgKPPWQoG/Vr5GjZAGNdJur7L1l/dAoNuX1QQJgisuZJ0mAgdB7O32tvHgo1WR2sZFg2Reg0aKWPKkrEcoJMhzX+wRNGCG6ElHRlpbALqPMtl7SNYoiBCIm6tvIcgAZY6vFpbR+BEFUQG69hAuy19+0jpZKaOSpBkijSaDaw2G6jNpzg7O8JoeIJsdIZaNUO9NkWnWRE7trHWxdqqOseNhqqSzjUmKqUGhydn+nXax2A0xWgCjBj4JJml3kKnu4K19U21wdMJRlRczBgYZdarhUajLdcRpsqEPpbem2Z2FBBqgs6e3YCXzpv5M1SypI9ED4dslxqZO6zPLyi5ZefwY2edqYun+zBeJ9ofDRhU0TAVIC0BKsTcbEvlWcUFVgOfh/oBIfgdA2ESVKA9tz+uTEvWEJOrbmvlLDBuspxf7qs5g4irkk3Ya/XCr6LfI33ByOxSdpfY5OkEEwLCbCz3tbezgzU2pq8ARw/v487tmxj1TzEZD1EXgOo+qwZFGOwWqjLn3gAg/TJJDii1Cax3ZL8/ZXga44R9D4XFpHWNHvn33+fnArOSthLEFsl+NPEYU+0XsrIkPrgnRgII+SXtXtg3sVZFt1bHaqOBHWYDd7awt7cp2cDtTQrHrGNzY0WC+VoKNEOn00G708FoWsXnX97Fv/+vV/DG79/Hux9cw7zeBuptVOsdTCtVXfd8Zo75nKqwczS43tmYfnqG//Kffoh/+PmP8Y9/9zNcPdjEWpsYhS1jSN1WYUoVkHJm2OJqXGZXl/kMT/bzPL3zZC/XBNCS4ownvsQf+cI/EhCSgid1UrJBCxoAV/do7oDwFL/4zbv4P//lt/j4s7u4f5TBRWX291VlVCijJ2filKuh1fR1nBhrj/dYhjAaMh++6Kh4Vk1e51FPM8A5jnUKp0XoKanc8kLsklqcaCQjPSb/fI9W2rPI6wXEFVQVOQA5btZIN0eAFpjygy7vI5oQKaTXkTRr/Tp/KmIgCHDyKLREfxyM2hhR0crAIAEQDWCz2RFKBbOJ2WisRdGzCago3G5WMRn3kY1PMegfSfaOQLHD7J1kFgvKAQ8zRi4n2RzTCcEEI8psgqsUGdJixtUpmp02VldXMR4rGDx6dB/zyRArrTouXtjC1Yu7ePqpC7hycQ8H+9tYXycvvSYH5mA4xtHRMY5OznB0MsAnn93EJ9dv4eadQzw6GWGQ1bC2sYuNzX1Mpn0MxwOc9gfy2U1GXll3WKlhOGQmUml7zGLy2cfDoawjqlvx3zKvDr6MfiJzyzqFKilNHo0mhYK0VgVHsaYugpYYwReDNZuJohYP5xgMKTPE8feeqY3OYgoulgFGvi7NAvnP3Ij6HvCMo4tkxNrbCB40A6ziBmWA0B36VEkxSuZrtj8ET0KE0/eeO7r828fVMyQOHuKOeZLDPwI6v8/0fel8lFEr43Xi935fWvMSlWofp71+lSPl143ZN7++j0c0Mz6Pfv8xsBZBQ+qwLZyxCTXX7zGex1q3o78pc/4i6PL3x89Ydi8OMON8pACubN6j08nvfe9E0JO+pvSkNlbAGQAAIABJREFUNUGqrxo3f29c53Es0jVZNo9TUqemSk2PtLqyuUmDM2XOevzMdPzdVpYFefy10Q76s5AF4aUDZXMd5zZfl+KasWZfwUauwskzL28A77V3UqmuYhV0wIUiqVlS0i2lpor2zBU4pbDJiI6uNjqh7aKTrtkzimYIldCCcdp4VkUzUGFmRXvxsbyFcv+1WlMyNONshrPhGI12W+T1mTDLJkOcnh6h1WliZaWH9ryD2WCCw0d3MB4eYTY9xfpqFRtrDexudXBxbxOXD/ZwYW8H21ubaDUbKqjGXrxzXm+O23cf4Obdh/L18HCAo9Mxbt89xMOjM0xmVaxv7ODipSuSbSRo7Q9GGBI4Titod1bR6a1iOGa/5xH6g77I+q+srqhTT4gnbZOMfWTP7nMhf5tsCXvYOdW2Xm+j1ejmwcAy6nQ8g4r1V/gby86ydP/7Oknp1PF8Kd2bdI+mRauErzr/BfhRbZV72pRcfadJGwmjX3KdeM9ppWbOMWUwoG7iPeIzssWCZlStkbHpK0wwyzLxe/m77c0trPZ6aNSqOHr0EHduf4nRsC/+FbOpWnoxldYNZFRJH0WK+YwzDdDbz+ljyYo1aqv7vQL47D74fAuMBFkvygSTxLMECurybLUKgx2k2lIIRumgsl7kS2tfpe51PBAwyH3a6bTR7bax0uviwsYGLm1uY39/Gxcv7OLKlQNsb61itcc2FCytIXOKwYsx+sORqJDTv5zM6rh15yFeefX3ePOdj/Duh9cxb/Qwr3cEFPJuxlQqZaClQSXeKWqTKZqjOcaDYxWV+WsHhD/F1QubWOsoIJRzgwEd6z3qtY/p2nkSn+DreN362m8AoWUIvxoQatuJU+mzIpPhKfAw6kKDzmkdsWfP4w7GIiBUioQYJwOE8q+CIp3n81zVjBEUikXLSxIlqnxq3QkK3AqJinoE1xpzOs/cSu9yZ8gzAULq8GrcYOZjNjA/IMN4MBvHr3ytLfDuH1+uTl2V1h3Sm8+pLxEQGveex6JFlhjJFiY80/ZeayjF0gzQ8LAh/aWP0fAY0+wM9RqjPQ2srnRwcLCFvd1NtNtto4TWpPntaDhG/2yMfl//Pjke4Oiwj5MTgrMpap0u2r0eVldXMBycYTA4w3w6xPZGDy88exnPP3MRz17dx9ZaB5urbayttNFp1dCuMyM3RyY9e5j1m2CUTXH9xiN8+vl9fHL9Jj6/cQ837x0hm9BRaKLV66LWaMr7hJrDxqlNRqPY1F1/xkOT2cpmo2FiMi5Ao06KRw/z+hZVxJEsrgBCZglnU4lyNlnDKMXrGvDw7Jo7lO6AOXjiOikDhGXOlgM+B0MOVKMDFx3r8wBhGlzxz4sUOTcw/B2NVnSqY/SVr4sZQl4jgrsI+nw8eE2P5roTvQwQpg5qvI9IqUsdgq86+DWQ6r0kdU+lgKHMmESA/7UMR5J9LAOd8R7KHKr4s9Rhj2smP1PsM8sAYXz/MhDgYxrP3LhWIlD3zywbwxSwpM+RAsLoHMZ7iOOTgu6vNRf24hQ8L64hU0mWptNFeDHNvqW/S9dH2bNHQOifaartC22X0kBEHAvfN+ddP50T/7dqUBbtI8rmNI6v34dnCNO1di4g9UyfZ6YkA6FZFW9opHVLBQwW8+tnLCn5pONZw3GNTYu2feDrFJFWqTeXWnI6v+y3pzXimlHRLA6/VK6D9GgKpDXQbLUwGtGJZc0e3RQVLmOZiLB8qpTZB5otglsV05iejjDp0z6eotuuYGO9iReeu4hnn97HpYNN7GyuYmOlI0qL3TZtjGh2S0sHzRACZ8MRTvsjnPRHuP+oj7v3z/DJZzdw/YvbuHPvAYYj+k0NdFZW0e70MJlaH8NKAxXJrLSkbILB0jFVSCsUyKmCIioEAspqskCUjLtldR3YKAzMWUmcSz53s9FRJfDARknPg/TMVNdO/Yxl51s8m+LrzlvrZdfTIlO7WlEDYp6SC9ssngp8zoxv4hi5neZwcCIs0yiAMKcVq2M5YXkSe0PmWWxtl+IBDtbUyShL+QhFhAwQrm9itdeVcpLDRw9w59aXGBMQTsYLgLBmJTXCUKLIkUQ9VNHWOWkyPtL/QQEr71N8EunnLAs2r6+0xa4ZTOvNycweA/nyO2E2TSQQMs0GAgaZ/ZMso/iHrHWdALMMnVZDRGIu7O9hf28Xe3s7uLi9g0tbO2i3Guh2Guh1m+IbzucjnZSKrilmrikm2aB/1epgMm/g5p2H+M2rb+L373yMdz74DBBA2AUaDghnSqelOi6p3PTPxt8Awj/GvpW/58+YIYyN6UkfjRnCeLNK6yyawEaKUFmENHdQzA6IEU444HYq6YbKQaPWxTWY/cnZnwoonUxSUEoWm6+6wpR8tqTzC2qp1vi6BLbVxTmVj+0Pkih7FJAJZ1k+JNLqINIxY4Fw2Sznv9d+SzkgFTqAFRg7BTa8X8aNnO25NoimsWBxcLNOEzrBcHCM/skDzGcDqZXY217H7u4GdnY3ceWpXVw82Ea329Fmo/U6svFEMnj9syFOToY4Phrg7p2HuHXzHm7fuotHR2eYN1ZQa5LqUhcBmflsjM3NrgDBH//oRTz3zAGeOthEszpFqz5Du0kCT0VEZYQaY9k0L8S++2CIL++c4ONrN/HRtS/x0bUvcPPOIzx8dIbexi7aKxtotToYZhOcnPVF9phfBM8EsIysthpNid4KiGOtKPk4Xr/utZ38t895TQ9rB4R0WFoEhKI263RQMxBS9K4GQ2pYSFE1Y8QxJ6XVM4QO+tI1z38vZAjVEufGusxQu1Mds4HuzJY5kRE0+H2kGULflxHYlQFCzwTyvjxqye/dwfD7dbDIa5QBwggufM8vA6ayfsM++2pAqOdNzDaWOSVxbL/K0fH3R0fJv5dxsCxquoXjc6ZzEx3/eP3UsUo/M953nNsI4nyMHMTEdemvS8ed141ry9dm2bFUts78dfH6ywBhBFupo/l1AOFXjVuc17hupAuYKUs7t1/vdbHvmf9OlYqV+uk/K+MFFYIbBVPGFSAX7GIJZS8F5+XmYNGqpPOwkCE0ipkGCTVzJfeei255UJZBQqW4+lorG9d0j2irBs2uuKCMq5XmgFCi+1riLe+XbAhFUaw1kdAZi7Y/kvmSQJzTPiuSNdT749/aSJzAkBBMwbbVY8ozsjTA3zuT3mikZp6eDTEYsAcaWSJtdHurGAwHGAz7rPZGp1PH5taqZHnOjg8xPn4EZAO0W3UcXNjA01f28N2XnsO3nn8Kl/YJBlpokMYnVERK8ltWlPWDvCdS25gFZQkDy3COh7hz/wzXrt/Ep9dv4Npnn+OLL2/h9p37aHQ30epuosISDNJY2yvS4H481Vp22kUBEWx/MJ9KPbtmm7XhPf+QHaWBcP9foXfg2SeOrVNGFQz6HDxOk5erWEsu+XgDhOpzBFAYaNI+v76+8uB9YFXFs23petduUkv/LLZd0JdxFU3IvPJsmvl92mheAZ4I8HF/F0OEKe2T9S3U5V+017KiPFUcnynIkgzhdIbttQ2sdgkImSF8IBnC8UABIQFPkSFsisYCs2r03xqVugKqXC3VgtSS6qsKwORaL4IcBGEqdicieKZ4zulnPoLqn5pMd2VQZeNQxT0bnkm7FIJFit8061UJXDQbNWGBba6tYHtzHZcvHeDihQvY29/F3sYWdtc2REkXc2bnMmTjvviLZLaJKjuFAtkjmj5li1n2LjI0cfPuIX7z2zcUEH74GVB/HBAyO1ht6LNUpzO0xrNvMoTLl/rX/M2fCRBeuHAhb0zPmq8iQ2iKR/YYYlT+SEBopL68yatfy6s03LjL0R9qrSQCZJ8v3PpA5cwPLLV6+aHjUaQcEJohXVCostYU0lPI1awsQ7jgrC77vHxqvVujHeDR0bXDNq6C/GlcfSo4EgsHsEe+vFharkuJY2bHtLFoS6KYGcbDY5yd3MfJ0V1sb3Zx6WAL33vpBTz33FN46vKBRENXVupomiHm8/G5xThNZhiNpjg9meLO7Ye48cUtfHHjBm7euo+7hxMcnvRxenoiUt9rax1897vP4wfffwE/+v4L2N7soNsGpqMTVOcjoaxWp1qIP2LTV8obN5pScE+jnc0r6I/muHXvFNc+v413PryGd979GB98fB1obqO1uoudnX0MsykeHZ8AjBozIsz3TqY4O+1LtI6HbK5g5kFo4XrnFrQAc4wWCo2DhzYzj1PUZzPUBZRY7yijhOYgSAymghCho0p9jEbQ3Kl24xcBgjtfDtLEIbXJTymj8f3u5Jc53ucBQgdWvFYEhF+VIUzBotMqIyBM7zfNHqYA4DxA6OMS6Uyy1pdQHMt+50AkBTjR0fUx9ffHf/seLJuv1Fl2QLgAODxQlTj+cc44RvFZ0+ctswbRieL3vhbie8tAmM9HHI+Y1fbr+jzG1iPRiUvH+jFAEoVFrPY1gtOy+/Xrx/t+LNBWQjP2sVsGTiOwXJxrrT3XPqTueXoQQSlCfp/qIGrARxxPAYTxT/rvxZIJPaMlLbb4rnPWxXnPns5FukZ8bUbKqGc88md1G2liYhLQSvbWEwFCktLy93ndld6RZAUtkCMjasCJozGeDZFNWddnZ6YpSJJxw+As1142zWTUpA6NWRbS8CQZpmMpINeyZ9pM3MXBPAtkjraIuDUwHlPcjDXkDTRaHXQ6PZycHEurAMwzAYSkxvXPjnB0eA/17Bjr3RqeefoyvvXC03jx20/jqcu7uLC7gdVOHQ2ybOZTTEak343lvgkOm7J2tHVRq9NDgzX8VaA/nuFkMMPJ6Vhq4z/97HO8+/4HePP37+DBSQWn46Y41p2VDaxt7mCYzXEyGAtllCURpIpyUNkLjxlMAhRvZagiOUUtYZC1C8F0dXdon3gWFNnBQDtVOpIOcaLUHs/IBZXLPBig8y5rNy9lWWxB5nyvWINbfqYbf7LsAPTPS3chbbKohmsPZREY4o0oOrfaVmvRJQeHCd0QSjmbRMx7FNrRseFeIFPIASHX587qOlY7XTRrFRwdkjJ6E+PBmQJCrlWyjOg71OmT1EzDgFoEBITqfkptp5+Xxk7KFc0tQ0jftN7soEo2lNX8cSNQ/kECEt4GZcpm8co+02QhKaUDayg/lyz2aq+Nna0N7O1u4cLetqiG7m1tYIMCMr0u2u0W2vUW2jUKM6qiLpMHbBNG9VQNJmmGn+WQk8k8zxCOKi18efcQr7z6plJGP7iu2UHJEHbAK42ox2AZQgbaqWbayqYYs4bwG8roktX+dX78ZwCEuwcH2N+/IFF/UkZTQBjtpYI4Vdx6LAtSUpMSnR1VvlzcNAUo9HNLt29h0v1AUuNdtKq1Qc2jaJY59Dd6TyPPtImRs4PR7tMb1rqhFKDrTU+Lly5EQovcZDGphWEMP0uzjGX/tsC0YhgvCI/XUKTj4iYcS2YIpxONVvHgaFSnmE8HGA0PMZucojIb4IVnD/CdF57CD773PJ66vI/t7Q3Ua6SyUFhGleGEnkB6jtSZ0JhUMR7NcXR0hgf3j/DgwQMBhO99egfXrt/AH764jrW1Li5f3sfPf/4TfP97L+CZK3uoV0ljOMN8MkCNMaU6s4N1VCcNjMYj49w3pHcTDWqj3ZXi+/4IuH3/WKijr73xDl77/Xu4e1LHtLaGCweXpB7j6HQgynWMprXaHbn14WhkTofX1tG2OqW4kMPmePLnkkWxpsERENYow8wDzIRfZGxL2po4sDN7s9CzLzqkKchYWPdmzCItNF5XndJy0RkHCLpECkd1Gfjya/n1fW07eHPgGAGhZxD5d3Q6Cwe6oIzmQZsgDpCCphTUlmXNHMguOxqXAcWyMUjHJl4zHedl45j+XMbB+p/G6+VnRQBJ/jN+Fh1dv1YE1MsATnTKzgsQpICQ1ysDyP6zMnEgXwOR0VE2zmWA2cdgEbw6i3+x4XgZZfNJAJF/Rlx3y94X78PHUKj7eYZQ7UbZeo7r0/dXnJ90PS9zcLXNdfGnbG2kazGOY9naj2eK/97PpfRZ4uel70v3Vzqny+6L+MyTOTELKGOc9zU0AWj7GX+XzcaYzDOlljLTQRVnqlYLu0IFv5jhYM0VgZbaO9LV+Wlq41SRk2qTFnSrVERhnIqTQqm0jNqcDniNQVG1h9rOiHXKFUwyqiuOUCe1tDZFoz4Vx3cyPsWFjRqevrSF7/7Fd/DCc5fxzNUL6HTINqmiOuO98160Lszvk50BGvK5SuhrtlnWwEbAc2SzimT8SNlkecPdBw/x0cfX8OZb7+GDa4f47OYZsilQb3WxurGDbFYVEMnm3lQoXV1bF8E2ejuj0UDoixqPVuAj5Fn5XqmrohHhwMNbL1hggxRCFXix1gZ8YQBx+ZmUlKfk7RpKggfpGvF9ENdSeq6V2UTdn4t0f7endlgWycNo4+RZtfWUttIqhHZi+ZCJkSusFC0IZrlN5dPcPk86KLFcBcNIw6SgzHhC8D/D7uo61jqWITx8gLu3biplNNMMobx3Ns17UrKERQJLnCmngObzYtTenG5trcpsAquNNlCjEjuzdioyQzDYILVK+mGOMBmeqSjgnIH/umQCRSeiVUen3cLWxpqAwYO9HezvbmFvZwPrK10BiQS1zCLK4zOdPGVQa45qhXRTUlcppjMoPG0JmDN7XRFfq9XuYoAWbtw5xG9efQNvvv2RUkbrPaBBH66DLAGErBuuTKdoZpNvAOEyx+Zr//zPDghHOD3TDKHQs/J+mhYLMkDITefOR3QwolNd5uzowaTqVGXR89T4apPPgufuh4LnXcTwBZqgj7cfIOn4501wrZFodEL4hBOrdVADGOUCAkUmHJ6kdQiffUHBU68an6XcsVn8hDKHwp0aP2hpS0fDOSj/TPCF6UCAYDY6wlqvit2tLn768ov40Q+ew7dfuICNtY64LYPhKYbDM1GSpRobD05m7kgPaFGkps44aFVq9bJMJZXv3T/EL195F6++/ibefPM1HBzs4TsvvoD/9t/+AS9++1l02zX0Tx/g5PA+mrU5yKqQug3WA6KNESW9RfGKim9TDEdjiZZ2VzfQ7HQwGM9x+/4ZXn39Lfz61TfwxseHeNiv4uDgslBthhlFXJQmS067SHobS1+cCaqRRidcms3q2pJeP678xWbC1VouKsN7qU0nqIvSVVASTeYsOo4+N0p7MqO9xIi6M+Zz5lnGuDeiQ+sOcNwPcd7LDHCZAxsBhd+jvy6lokaQxt85BTQCZL+v+BypU1DmAESAlDrucY2fdzaW7Rcv/o/3WOYIp45yPJ+WOeGP/TxQ7cqcfv7MgU8KCHlPaXDhsXMoZBvTPe7XKwNW7tjFNbZsXaUA09eCj0cKfBbOwgTw+mvLgFi8X18z531WOcBaHKFlAPq8+5C+cX8kIEznJ13nPu7+OgWDjxcQ+Fikry9zruNnxPmM6zWObQzAxnFOz5u4Rpatu/R+/N90Y9n6R/BEUG70qKg73/HJlTIq4Tat95Nm2RB1cDb5Jr2/zhrD2RSjwQD9sz4G/TMMB30RKuPn0BblZ6ypTfJ5WfPeaXekZIFZIgJ+BhSrza7K/bPd/LSCwWCI4+NTdDot9Dpse1TBdHyC40e3UatMsNKt44cvHuDl7z6Ll3/0A1w+2MLOegvHZ33xdwZnxwII2WeX7Tr4WVKKaABX1GiZtayRMlrBmHZGQEcN21vr6K10wcKFW3cf4pNPvsC/vfIpXnnjc9x98EhAY7u3gSrr/KoNnJLmigo6KysigMMMS39An4vBTjrtGnYmgbYmQjvaVkNZKgpMTdxSagmlpUJY99FulTEL8jWqnekX6gifNHAQ19iyvRqvJaIr0krj8X2evn/BtknguuhJKXYtSQLI+jcfUOyc9T2W95kyqJcJ5bI8EozIMMpGRhmdYm9tA+sOCEVU5iayHBAqcM8zhBSVkSAuQagGpb2vIsdUlfJ1PzB7QqVRr3dkbe9EemTSTmhLDNJEmzWgWWXv54FQQ4dnx8A0k7YSKhDTweZmT5RBd7Y2cfkiW0bs42B3B1sbK1hpswaXfQczUUaV1hMUnBnPkI1JgVaQ2GjQqVbRI1WrVcBOqjjXdLdL8aM1nE4b+Pz2Q6GMEhC+/cE1qSEkKCSglQzhdCaCMrUGFemnqEwnaFAz4psM4Xnuzdf43Z8JEJIyShAQM4QREC4cABatio5MdCZSx/ZxpzDIFeey1kaPSJ1sMTZFPUJOGwg0gMhNV4ZE0b9IaATe/N1o7EX+UV6c23URHkmyk35t56gvsmmsR55IZnv93+JcOz+/5Kf6I4vkFTdh0fYgoJM7vdLfiHKZdW2kOx0hGx6hOh9gpQM8e2UXL337Cn7w0hU8/8we1lfaQp2hMqj3pVE/VHsPkgfPL5oeIwSpwpT0IqwJgPv4+h188OEnePe9d7C5tY7LT13Cyy9/Hxf2d4V+MGFkczxEt90A8elkPBL1ziaV6oybzigva+9OTk+F6sOawHqnh3m1ITQa1l+8++E1/M9XP8UnXzxSOgXljastTGY1TGkUpXk9exdq3yKtn7HZ4mHmxffsOWUKxuJwERRK2JUHsDalJyAktYFG1ClOYjg9W2iT9RiRzCg3usSKIEV0/qIx9teIIxdAQu5UBmN8XoYwvX6ZAS5zsvmz1MD7nk0BoVNlywCWP2/qXPDnsY7tPEc0BR/nOgHJ2Pp4lYHWrwKEca6WOcHpNXxblo1z/FmZ819W11d2+peB1ngf552hZYBxmYVxsFC25sqcs3iOx3WXvj+u/7jGlmXZywD+k1rFdB7Svef/1jPB+SVG6rR9rc9i4l12qEvWIqHHpdQ5XQuhFEEvVAoG4/Msc5J9PcbxSIF/3Gf5eFr23lWiBRgERkM8uzQJUbQgWLbu07mWRxMbaGx8L1VQLcCiBswORg1n6jhPCQYpcCJiF5KvyyXw6dQSbPG8tQJByRbyoK7XmZFooktHnI2ta1WhUDL4I/udSo7MLkoTcc3ozKpNyVLUCQz5VWnKZdneodtpStkC+6ANTx/g9PiuUEKff/oS/vYn38L3XnwaFy7syutIET0jMB0yqMp8B7M0NdTZW5DAkPdj5zbvRRqnS90XBcq0ZowB1HqzLm0JmDlk1oh17m9/cA+/f+82Pvj4U/zhy7t4cNRHrdVDq7eOWa2JSaWGjDfNkgQpf7CVJgqMTqI1QCgAR2m11sFAJXbyKSG9lpmmsFbNtmgzdc1ky5ogiBHwaGe39Ds2eK+boWi/ZNRqebOBVP972frKYyR+HVs3wkSStgZ5te7C/ea2Nt+/+qEednFKqmQL7UOUBWvr3Cik0oZKhGa0pYHYQGbEbB/LWmK164zCPlSrHckXs9YXNraw3qXKaMVURg0QGmU0B4SyThmI0HHUe7Oe3MYwk1PIEgUEqwwssM0Va0X5JZV8FHEZDWXtEcSxZpUZwhomqJNCWplhpdPC+moXmxvr2Npcx+7eOra21rG1oaCQWcJeu6mZxSkV50faEozrSPwbMkxZ868UZGYHpapB6LIFIJTsc4U9NOtSnyuAcNbE57cf4TevvIE33v4Qb7//GSpCFzVAWKlhTEBYr0mmWzOEE+lD+A0gfFLr9lWv+7MBwoOllFFJwUcDI2pKRVP6ZZSwNHJZGG7ru+dRaFMwyw29jZExKhcAYb7J/X4ClU7eH4ujzSGWaKpFPYWqIieu0Q/cKbdUv2IJO56MWumnWA4K/TPtZV5sn7erCHNcDgjtBYwc2WmrJY5FM1KPdFvtub2hIg1o2/WOFDsP+ocY9x+h3Zjg8oUNvPz95/DXf/kSnru6if3tDqbjsYDB/slR0bheRFIYbeWBqTSbPKtGAZ9GU6OyXUorV3ByluHm7bv47Pp1tLttrG+s49Kli+h22shGI4t8VdBrt0Xtq3/a10NB2iyyLyIPmJYAwuPTE4yyiRTkV1td1Fts6NvG4dEpbty+j3/619/jtXeu49ERgWMLrc4a5tUW5pWmUEcJCNliQvpQsT+iqLIR4AW6MAv/vaeViQlBWrJURIGOBlvVwRhJK5p6x+i7r8OFSOWSjNEyJzA6rbrcigb17hSmmYAUBFB6WucoZOeTeq6yz1/mrMfPTR1SB6Sp457uYb+G35PXzEXwcF6UWYJMAVjH95U5rvF+YuuMMsda36/1YemY+bVTMOHXiX+70/JV87/sOcvA+WPXt3n0zG3MevqY+O/47zRzy892EB8BRHxvGpz4qkypj9F5QNjP37JxjEC1bOziuJSts3SOzrufstemTio/oyxD4u+NdmvZZ5etz/PW97K5T8cjDcj4Povn0MJcOiBMlGj9mUvXQDgrnvT5lJGzGFQtat5tb+XsGaOkSY9XBeOktgkoxEzodmP2caPIyzRDq15Ft93ESoeslDraLbZcaEl2rdfrotVqqnjZZILRaCQtsPr9Pvr9Ac7OznB21pevIZX+53TKm6jWWqjV26Ky2Wp1pbUS3e1Hd29gcHIfmJzipW8/i5++/BJ+/rO/wAvPHEhzcbJLRqMxxqOBZFF4z1rrxXo1BkVraLc7sn4yUgup8kgVTwdhDH6K8vVU7pfgkNk+iratrHTx5Z0hrn1+iDfeek+zK+9/glmtjfbqJjrrW5jXmzg8G6gtqhAUt7UOkBRCyXJZqUjeiU5horf8Up0FVSXVYLTVzjpYd7poIiwk57ytC+k1bIJpca8tBXuBGVP2mhjQ8t/7GpagrAFCPaZjXZ99eviZ/sQps4vsrPwMCoAwBqJEtZaA0DKgqnCrPqAAQlEb57xlwmJi6y62a9jf3MZG3naCojIpILQaQoqo1OvajsRUcnM/zwSBJGOp6Fr8DAYbtPcx15dmeBkQGA0HmI6HqIiSKfdPBd1WHaudptA/d7c3cGF3G7vb29JHcGd3HWtrPfS6qobbabJnKPspDjEekCmmAXpmChmgp1rpfM4WGQz8M/s8R43gEay/zaw8S+nIvEvpbxSSAAAgAElEQVS2nKE6bru3irN5B5/fPsRvXnkdb7z1oWQIK7UeKqSMMtudAkKywej7cWyH37SdiP7MH//9nxIQHmfYvHgJuwcXoRlCqk4OcRr6EBZyKeZuGWWUC8g35n8EEEalMrmeek6hPQU3sRa9KuDTFgJ6qNnhpmeHvUbvi86/q5rlDp6fO/Z6v55/ZnFd3cj5nyBWkwvXhN+L4+FZja+Y+YgxcxWxhKq4cDjb4enP0Gm0sNFdw9nJIY4e3cU8O8H2WhPf+85V/OSH38LPfvxtrHVqaNemGJEGM2NdX00jrVRjk4bz2rOSQHCS6eHIs0spD+zLx9/z4KhIDyeKuVDxU9j5jHCRyE6++ZikAR5yFHlpSOPZbMho8IREHjkQeQ0CQl6PMtuD8QhDis1UGgIIKc/N654NBvi/fvkefvW7D/HBR59iPKmg3d0QUFhtdCUSxUOUczQaDYVe0yDHgkIvUx5lashFqU7qDVQlUusH7XlNWpnqpzoeVm8R5iw1agvAbklWcJkTmBtDu35K7SvNBEQxJaHZFNFdv94yoFJWI5Y6tKlDH68ZAUjZMk6fMzrcKYhY5jCkgDA6DvEz4zyk4CNeO3XOy+YiZmDSz1i2Xf1s8N+XXTc+c+oA6TFWZJHj8/B3vhaeFBB65jHOl/d0jCDCr5v2XvTX+Gef99zpePPfKb0/nR/+O86Lj3nZtZ7EOPr1ytZ8uqbjHKXrKQWEcc7KAOGTrPs4f8uArz932fr0fVMGoJ12FsfTe5eVUUZ9LPxZ4ue685+uxfQZH9u7FVMRlXPUczRFoMVNn2SfLDNC+h1rOAkISXEjABz1TzDsHwPjIVo1CK3t4v4unrp4AXs729Ice329K3V8TQK5utpukb9nm6LRWIAgmSUPH1CJ+hEOHx3h9sNj3HxwjMGQrRvIQ6ljfX0L+/uXJDMyGpzg1hefoD4f4OrBFn724+/jb376Q3znuR3sbPYwGKpWAgGnqFTWqmg1GuJCiACO9B1kSQWbkRMQausD2QeaEhIbKpm3ShWD0VBsG3/Varewxp69Uw2mfvLZHfzuzffxP37xG9x5dIbBtIadi1fQWlnH6TDDYJwJoGwzQ1pvWH2lZp2qVHIPeupOGhJgY404xDUCs08uluKeAudmsXZP1lueIZyLWBttY3q2lZ2v552Dvr6WndPyXgdneYbQQaE1bTc/J7Jy1KXTAO9jARX3BWOiwm2nJCus6bng6CJbTjAoyuRsOZGNRecgswzh/tZWAQgPH+IuVUYJ2FhDKLWePLcposJgBFVG1W8iBVR9US0nkQy5qJ9qphx8HdcU/7b+yFJySHrohJk8tsGaCdV5baWD3a017BkQPNjfwcW9bWxubGB1tYdmi3uE5VYT6Y8otM/JSBREJSNIWFex3p1kUEmGvYb5rCE0UbZtkdpCqVWdo1JjH8KqKueyHCmbi2gSa2VH1VXcuHtSAML3P0WlTkDIDGEXU1QxJthlhrBW0fKg2RRNqrF/AwifxMw9wWv+1IDw0iXsHVwUURnSNMpEZTyPVWxKK9pdojgXD5TzHFC+LorE5E6GoSbFYbqZ5XSzXkcS37Csnwlca1TT1CRpxCaVGSioK0erZwQ9y7OQSQyUUSkaDkXZdkg5jcI4DrkATKSqLnyfT7NlduK0RyApmazFIzBhzMo743i26w1stLs4O36Ek8N76DbnuHKwiZ+9/Bd4+XtP4wcvXsacBxyjs2dHEpWl4pQAvwkLijUzKH2VCAiZrrMMBKOzfqhnk7EU2DPayQOQVBkCR9ICqIxFerHUVLCh8LyK6lwlw2nEeBDSQPGAYF0JgZuUD1SAYaaAcMJMXqOFVo91FA05TH/9xud45bUP8cqrb+DweAhU2+itbqHRXsWI6nPM7rEOZTRANhmh2dL75cFMgRwFhObE8L4kQ8jP1hpC1qI61Yb8/anIiXuDV18rRXWMr3c3rHmWxuazzBlcnGrPNOvfKSCMTn76O74+Kn6m68DnifcUQYC/LzrNnn2IhnuZw1p2QsX3p7/3PVuM1eL48ecOetwR9rGIz1R23fR+42dFim3q0KaOyTJA6J+Zvl8+1+jD/poypymOcdn35wFCHxcf2zg2fq0IqsqAjc97mj30sUnfz/UUPze953hWp9/H9ZmOyVdluuPYLfu+bA7LQHbZXKX3E9tIpEA82jAdt6JNQ8GJXFyNxT07wC9EoOIYxj2Zrq24PxzY+fNF8J4CQhl36cfHs7sQyhDbaC0E0n3iGXI6v+kZla7jdA3oGBSAUFtzqBcv2bG8lEGpiC54NpuzwfxY+6FNx5hnY1TnY9QrU6x3GthZ7+Hi/hauXNzHlcsHkvnY2ljFardlAUhle1j1otm8GcYjNnAf4vDoGI8OT3B0dIwv7z7C9VuPcOfeQ9x7cIyj4wEazS62t/dFjIOZkv7RPextdvCX3/uWZAdf/sF3sLlWBxMqgwEzQ5TezyQjKfRQ1pnTrxBq6ESy7z5WfG4GSRkslbows9ls3VRvMGBKe0g6ayZjQhEcMlnm1RoeHo1EjOOf//UVvPfpDXxx5whrOxfRWt2gZZQaLLZYIvtFbLM4MkZDNOZUTljKVTRD2645a9PIHLLyAM+yhWye7AHT2tT1pNkyCr0pqPXPtNnPmVuF75UH6ssMhAM3A2luAdSNMzBmtXwLb88zgk51jb6QjgKfrVjr+u4ytkSxLuXwVsG8/H4cLGsCQeaQlFHWuhEQkoY8nWBvcxMbK9aYXlRGve1EJoCQf7QxfVMyhJxz3pyOve5TEfuzLCDBIFVqQWVyvpaIS0T9Zmg2KwLuuFaYNV/rtrG5vip7Yn97Q9RCd3c2sL2xhq21Vc2eM7M9HQvVU8RwmN2kr0fKKcMiIiRj/QutrIbZbzCbXu2Iki17cpI2SjA4Z70qW5YREDKvPptLX8+6AMIeJrV13Lx3KoDw9bc+wNvvXxNAWA2AMKMwnwFCjgezoU0wBvRNhnDJVvmaP/4zA0IWZzMiV4jKaLPNxEQKQIgb0yOa0XGIzk40RG6kFgChZQfldZaRi69TYj3lhFWpWtL+1kZAevLw/YwwmjrgtF7FzCKOlBcXYJA3qM+LJJRiljsFmjnKs4N+H96naiEa5bUkPCS00WzpYVd4BgvjKI9jh4M6BmZ1835SBmRzBUrNiLJVQheQ7N+of4yLu6t48YWn8J//+kd46fl9PHNpBacPjzA4PsFseIaVdgt7W1synxSUkb6HBINWa8fPFTW4Bpv9an2eqs1S9WyCJpvetvjVkgp7AjwxmAakppM5ZhmBodFZmx3tE1hn38IRCCyns7FEpBrNOrIZ6TdT4dDTYKKh12Zz02ufP8Jbb1/Dv/7br3Djy/s4PsvQW9tBs7MmPZz4PtI8eE2qbwkgNHU1foBEs+cUL2Ck18eU1FVSY+qoMPMpQklVqeOYVkilUOMQ16o7SapYpqtfnDjpmWXGdQHIL9/juUMWJL/dgSvL+pQ5jhG8uRMZHXYHAN5WIM3Ypw5jmVN43il1nhMegxUOasqAm//MW2NEkObfnwdc4/P6Z6ZnjT9DfK3PZfp88ZlKny+JzJznSKdOd/qZKUCNv0/PSD9HHbilz5SvzdDHcRkgi2vJ5yYCwgi4fI3ka90AsZ/x6ViXzZXfW8wmRkBWNg7F8bhoZXwc0rFaNp963ypaka6n1PboPRWvT8chfsay+3ensgzIxvUf90ccWwfn/H3s6enqnAv2lFkFsiCMAs9zKJ9HvdlFJ9mCiAyeOXhJ90TcDwvPYMwbabkTa5wFgKqKs/9hFsbBbbWeARji5IhlDKeYZwNsrXVwsLOObz19Gc9fPcAzT+3jwu4mdjfX0G1X0W6wx7Dao1FGv5k9XgmOalLDTodZ3PD5HP3xHP3hBP3+CHcfnuHG/RN8+NE1fPTxdXx87QscnQylJROzOWSo7Kx38dILV/D3/+nHUjf43NP70o9wPGbfQhYgaHazSSAmVEYFwvm4ssZKBHJUDKRJO9VsaB0jbdB4ImIaLK9gmQWvRQVsUl351ey00Oq2pbXADdZhvf4RfvXau3j1rY8xrXZQba2is7aFWbWBbDrHWOwQs01NE5GxYLHcljWnN4Kf3KOVttCppxopqYiL69jXeMHkimtRrsGaMRmH0F/TxnvZui7bK1GzId1rub0q0WBywLjsDHD1WU2yqX8lGVETgkt9Tj/DSKAVaZlcjEbHT0BwXnOoojL0JbgmqCq7u7mBNTamr3sNoTWmzzIJCBQ1hNrHWWpKqTqquUPZIHKuyD2qf1ehP0lQZi1MOFfsq93tVLCy0sD29ib29rZxsLeL/Z0tyQxurq9gfbWHFVMLJc2T2gyj4RD9/qncM0dCakGN3UWARzZWvU5AqOcDASppofVqB636KrIJhWZGAgoZwJmy7lQyldpabkIa63SOVqeLdncNs9q6tAf7tVNGPUNIUNjsCL2UPhn3KzONHE8+c4OZw28A4Xku1df43Z8QED4gZfTSZXjbCUZMSKM4CZRR0bBK01aa7y6ljJ4HCPN8WaAAiH6Wb1wv1c8PwRCRNNAnCroCS6iGxsalM8yIA+iokx4o0Yoqaisd1LtaA8ADn9E9UbqSuizNCuo2NqliF7fxz44HYw4EuQ81wqaRL2WqSgP23FA6Nz6KERTgRFeCvZebWaK/arglwmRjLRRUA8kx4s9WCS02KO0fIxud4akLm3jx+afw1z9+Cc9f2cbl3Q4mpwNM+gPMxwM0qxV0mk3J1kkERwwAo2daRyjUFwvpeR8v0hFE7pkmdk4DRToPx1faJ7FqTw4TXpODyGuyYFrFsZklrEuhv0ShBGAOhR5RY7E/70MsX10AIU0zqStV1lQcTvDJJzfxr7/4Fd7/6Do+v3EPjdYq6q0V1Bpte10V9aY6DI2W1nrITTGCTYXU8QTj0RjDwQhj1itS95vPybpJcv+NRjqptjGpUoygiKJHWh0PVI/cu3FUQFj0FSwDEmWBDzFUIUOYOt3RyfeTIhrp6PBHIBUdT96rRCwtsxgdYzeU8Zrxc/z3ZaeUP2MKoNwYL6Mm+jj42vVndkAYHYsyJyM6sCkgjvdeCubsBSloWe54PP7kZXS7+Ko4LhF4lT1ffN8yMF4GeOPYpqCPn8lAThn4Xwb04pykzmF6j9HpivecZgoXQZ42eY/Xjvddtv6WWcYnAYTpWOpZVtTq8j7i56d7K4Jd34Px7/T1cY4iIIxrsGwe45hxztJen+cBQlkDpLbT8bJ6Lx+bOM8xg+zPILYxUNDjOVC2lt02Ke1M65ethsN6Z+v8KvGGbVkYFFb1yGxyiHH2CKPBGWrzqfT1e+7KAb7z3BW8+PwBnrm0g931HrrNmvRbq0qLCgY4GYRUmih7ANKym2ZdYBlq30H2G+Q9nY6meDQY487dR/jy1kN8ev0uPv70CwGIx4cPRXDtpReu4i9/8B387U+/jxeeuYBLFzbQZ939cCCZQW12XhcBGQaKhc0ivpc6yLSJogA5m6E201p4tr7g85MdQ19JAAsbj1MkjfaMv5NWBhnQYBl8DY32Ck4GU3xx+xC/eu19/Ptv38NnNx/gsD9FZ3UL9XZPbNt4MpXa+nq1peOeK2da+YrMoxJFraGBBrLpyouKZRSDKVSw4z6O598yQBiqdfIlEve4A+Z03z6+txfPAg3GL+QO5RKLcdVFP4nXpO8RbbHYESuliIAw7lV6Lpno9RQ1iK4MIS3CzJ+TbHCm2Tb6YMzGrfY6aNRr0pj+9i2jjEp9nwabNEOoojLUIyDdk52h6etIZl3Tmaq2O8kkU06RvVathpVuF2tdtoXoYW+3h/3dVezubWN3hzWCm+i1W+jY/mBVDntGS20oa/JYJjMeiY3nnKt/qJ8p+1q2JNc066a956r6BJV5AzV0ZG9VKjxHhGOH6TyT1cT/VCQJsgY7vRVRg59iBTfvnODXv1nMEDJLWCMgrFAASkVlFBCOdb/MvwGEy+za1/+5AUKfZlG1EiZyQcVSPD9T1S77DV8nSkFikLUAWTZyFRjNgcN+hi/uneIXr7yL//7Pv8XH1+7hwckYW5efws4F9iHclwySAEJpTJ8VNXt+Ladfep+XRA7YDdFj9LegUJWfAhZodNXQWIPn2TJZ7wa+lLjPprkKCLP5FFzOGQEaI3z1qqh8MdPEr/bGKpprvVwKWJwn70vn2UahiDpNVI0BKQr8tdNunCaa/5vfBEUrFdHSiJQbVFely+muFrEtDmT7AOOUq3yxZqoWnRATmjHKkBioSYZGNsBkqFHYqxd38O1nLuLl7z6PK/vr2F9voTrOUOH8ZWOhK2hzU9IFBH6hXmtK81HWE9LQ8fNFgnmk0SMaHlJpaCyRqYIbQWCNPQZZqVwlgNXoGsG2ZBjpjJE7PiKvvYbZpIFWi/2jKkLvRIXUAh44evjUKA5D+W4eqgRs9Samkya+vPEAv/jlb/DaG+/irXc+Fq46jerq2gZ6q6vo9rpYXV8RIYJGk/WMVB5tiMPC2g9Kmp+dnOHo+ARnZ6wTGctnkA4hn8PnajQwrnWQVVpGqVJjRcdGaVkEmGxCn+UZRHemFPgG9U5PNtuxHGtgZR1LJicKBtnOtqb3udJhLpLk1FU95v29+eqSrKX7abrHFXRNhbrEP5w3VTnTDOdXNQ3OjXmuSupZAN8LFspJBG1oqMWZ1Qe1eiI6SUbXsZ6jSqVRQ0Vab+EIFNfNqUVGlxIHwhxSd0g0m1uMZ1o3Jde1KH8O0qw9jk5Fkd3QIIhn4QtHxPkQ/Cxm/sOG9FE3JcvFo51jzWs67dodpxwcueG2uqt4mrvTLfNgl+WckqIt95w7qfp7DR5pjZNkxYR6FfuYuvUoPiW52xy0+bWikJY6xB6oKwJ/EkQTx32RVp8GQeTZzblWWXv9dH1d8e/FeyrOTx0HaycdlRNtfnOqhc2hO0SyHrze0RtXh8/3jIRSHXW/6zOZyJktzMVcpdUx5bZOx0PP6yIDJ/Pk1LvAIvBIvZ/tBBUCCJ2+a/3QfF17HbfbUsmMcB3mGUKjuYb9bSvZAog6jpLNMAERH08/S8qcErlP7eAmNYDKiFAxLpkL6eTjgNB9C2/ZU8NZ/yb6/TtsXISN1Q6euriLH7z4HH703Rfw/NUtHGz30CHIkkzHQBt+M8s2b1ubAAZDZ0JjIzCU8gTJCok6mfRGa7dZb9jBrFYDcyTDDDg5m+D2nT5ee+M9/I//+Ut88fnnGPRP8Fd/+T381Y+/h5+9/F08dXELOxsdnA3ORCOBNFQBhFUF5xwX+jsakHV6KLMsFB6bozHVLKGsL2HY6LnnZwQzhFTmVoEtPY8nlRGmtRkaFEartZHNa3jt7ev45Svv4Ze/fQuf3riHemcN3dVN9NY2pCSCzjj1ucXCyLgruCAg4JfsOwOFsl8l4MrSsBnmk8IDifPrrCjOpQIy32dkW3F+9ayWvRkyhYUfYnvXNpmuZztr/Ey1yHgEhe4v5bR2BuVzBU7HMWGnBRHb6ANxj4qdkWycBam9tt7Qax704EoVwRZmXC2j7swzP39pj/2MZXCaGeOM9a8zbJLCLFm5Gg4FEN7AeDAQ0Ki6CYWoDNeNtFmYsYKVgXGr25Om8mw3ob5XZTJBp9XCWndF6mZ3t7akd+CVy1t46tIWtra35HPXej2hW0+pejpi70MqhfKMUf+Na5ZBC1H09AxpzvY1yq8zH/K2F8wQTjCbVDGfMhMO8d+a7LtZlQYzWgLEbLgkV+ayBrura+itbiCbdvHlrUMBhBSVeUsooysiKsO2L2RaERRLkoXjzp6JpLYz488M4bSP//I3P8R//fmP8b/93U9x9WATq20qASrVVgJ4crbw/w6qE6tQVkNVdoB9rZ/FffBkb6zMzws9P9k1/shX+WZTt0+jQAVt0x9FIx3yCjUAJrYiXAI1v2qgeNjNgaPBBDfu9/Fvv3kX/8c/v4IPP72D+8djbF+9KoBwd2dPDkUCwuPTU0mjW9xBgOaCnHqQMl6MEOsnuxOURpOZytbIRhgac5ol6uWZQwOQcsCwsHpmanHVKqZsCDufYUjJYAJCyui2W2j2OuisraDd6wlVY9qoYMqsVtgknnHLHepwr+5lew29G1F9j/EdPCAj57SdYJLU42HLA8ObVsSDO/LyNS3JDSDZC4Ihd5QkA0ojru0UOExSG8BIrRgmyyQy5Z/1UZmM0JhPcHV/Ey88tY/vPnsZFza62GxXMR0MMB+q9DDdb+2pRFA41fEU46YUWgXiCnLFaRHag0agNFKpRk6cBe3iYJEpOlFKvRF1NjvsBZxQKG2izjEPC4lyiyCN1p1IPSIdIXF6Z6g3W2i22shmdXx5+z5+/evX8OrvXsfrr7+JrZ0d7F+4gKefeQa7uztYI89+axPrG6ua/RWJ6QoaZnCY3T46PMWDB4d4eHiCB0en+PzWfXx57yEengyEJtrurWDc6CCrNTHT4lMpQgdbeojKVkeenep2pFxw3Jwy2uT4mR2TobOl4a681oAYr5lrg/PNw5chXDO4efY3HHZq7AsVP15G+mHJ/FvhvdfvWGY6/ygDagTbsm4ICEPGWZx7z2wmAiExo8H7ViltL47XteJh3HgkaqaU0tkTkfHOt4a3iFnY5EajMYEE9n/ml5wHFs0U5ypTQMs1ohL0Vvc51bWi96EPb/6LHVHuWKi7FFwYBfmUeZ9MRPiBVHN1+iiepIISQrvhc8v+0D5g83GGWTbRQI9kyBnyr1strbrOHqnmM0jkdjYTGpyo33oNB40tx8jqvUSEQ4SP1LCLiqw02A4Q0ZsbG9Dnp0l9LMeL9R7icHA8GIRRh93PufzxvVeXooP8T75m9aS2s3qRzZAf0GlAP9yjAwjPwiqAdFl5dRpV0c9FOBxYLtbt+RbwsZBzxGyCWbaCTh+dxhLKtjdOz8GtC3LkGmUh0GHNrjkKHtBw25UablUQDBRKET5R0OLrXssWLDoU7Bu3vVP+uLZ4VuV23R/VzkXNuOk4iRiE1GlPNUM1416wSZXmeHqXss6Ejq7tdnQ12Lqa0EfQuiKRnJdb4T1r8FP2miiG6y1qGcYU0wopctwfbM1Ql354YremBgg9IOpCJphjcHYb0+wRdrfX8dwzF/HDl57Ht58lTXQbrepM+qs15HTVhusM3E1GmfTAFYBNx3VO0KMZEB6cKnyhomBkeIjNYvC3WpNykCzj+Myl/u7mrft47/2P8bvfvYZPr32Kq1cv4fvf+wv8zV//ldRisc3E8PQYkxGppUUJgPovViBp46G2T6nHMmc2qhopNsCdD6FmsfKaYwPOc0LW6lSa0lcabSlR+OL2Md7/9A7+6V9+idff+QjHw5mojm7sHkimJZuQ4aJAtd1umiinqrWybp5ZIo6R2mhjOcn98XxgU3MCXH0e1o6RKaOtO+h811GrE7ga06bG86wDsIUHAyM8tORLA+8SMBF7z3U1kayr1KNx/mptzdrxXGPQ1HwWCbhLBlwDVfRzBDxL0FfcyFwzVU4criOeu74Yo3CgHVsy2lbzKGdNoIx6YLYI/um88syRVSSvtzOe1zNFV/e5mCGkQN0kY3Z4ju2tDaz3OmjXq3h0/y5u3biOoZRPjVFpsQ2WUjGlQTzHme1UJhPUpBH7CcaDY9QbM7RbVRGI2VhZwcbqOvZ393CBlNC9XWxurmF1tYuNtTbWVkk9teAU1xv3OwMT0rtQQZPWvziLjH0wNRP4+B+zAx5I1cPM9jb9Te5hrhsNvIiPxw5mtCW0Zsx4zkndnorAUbe3humsjZu3DvG/WEP49kd468PPMZPG9CuotVakTQXnVou4yCqYozafocZx7R9hPhvg7//2ZfzDf/5L/OM//AyX9zfQa3LcJlJbyeAY9SdofitVrpE0FFfymE/woxigLH/5/4cAoRqYYmACBtEDPHxVQwCbvfqkSam8wV5lfxEQHg8nuPlgiF/8+l38EwHhJ7dw73iMrStXsLN/gJ2d3dCH8BSjsapmKTW0MFRySBo90we7DBQ6GMxpT9xIPCwkilukVbxJvao/Gc87ZB4ZLavNjOZJx0viGjOMGdEgfZHUwV4HrZUeuhtr6KyQ/9zBCBOw/asfFhppLyJbeXNTH1T7mxvOja3eqMve6N+q++Xfc7xp1b3xhDbnVaTuoDBuSt6Cq0aKxZGXSkZFaK96yApw4+Yi0GEk02kOzJBMRpiOz1CfT9CpzvH0/iaeO9jBdy7vY7fXwkp9jmn/DPPREFXSGVj/IFQXA3BG8RQfx7LLukysXYP9vPAgTQ1GpswzD+5M6AFtGCD3I8VxmLLHlBatay8pXbg03jTuzGZpFHgO9ilsttvIKjXce3CEt95+H++8/Q7eefdtXLx0gCtXLuP555/Dzu62yC1vbKxhbXVFgQHHbwo9pOtVDM5GOD3tS5Pih8dneHDSx4ef3cJHf7iNz27dw9FgLAqno3oLo1pTolxscEzQIGpccwJCNj12QMgVp03uhf/P4IRHFOTD3bMKe29WEQoPz0kBhNybtanSsMTY2h4Iokkuia3+o66ZpgFCzZJbnaP6SjnmkUCQKc5JjQSDCIxU+15yJ4drzN4WaZwOFn3Rp4CQ68ewgxlY3bvspcRnmTCaL2BWwyHBvFs8yhxpHypzLJmIpqMq54E1/KWBlpVoSrbiVLC2QVqFsGhejae2ZNH1rL66Zw3dX7Ogk2TW6KC0JdtLifGpBVvqDfYbI3hjDSxrSDIp/BdDxYGy7D1rKmj4KqxDJW25wTYovC9VncszKEYXqldIy2a/MgVE+kWjq3vAnXVx0MzZJSD01inqrKpTx/kUKhvrVOjsSX0I97JmL+kzVLjW5Hwu1pXuZQ0Y6s4Of/y4sh85m0HBYbA9tsZytoMx13IaoQXvHBBqRtetkwaXJOAjKEWdMrcj6qsUgU85VR0UcV15wM3v0bJXysYoSSXYApWa7JARj4/92PtCe6IY6CQZ0AIAACAASURBVHB2im8wGTuX8M8zKAoIpe+h1bWL2TXRs/i5oiRta1+CDfbsBsukJp7evIBBUq+8TGCiNFFS2eqzKpqzhjZ/l4sJshKbIeJqHGcJaKg9EuBE2f2Mx5PWFDHrJ1VQ5rwvMBfMEkifVjI/KiMJADfIJGFpAT/Q1bjycgld1z4O1coJep0Jvv3C03jpxWfww5euYn9nFesrDUwGfWmBxFuXXmyVOkbDDLPJXMQypFeaZMC8GESDNgoIvSF7AVxFcbxGmipbD1WwubEmIjH37j3C7157Ax989BFWVnu48vRV/OCHP8Ta2qpQ/ib9Y6XwEbhYTXiegbd1k1OMQ2scZy8VbpkHYThfRXGcA2vFs2OeXCKcVmu2UW21cdSf4cv7Z/jf/+9f4Fe/ewfXb95HtbWC9Z0DYYFNZ1VMx3rGsRZMTtQZhU/6mGTslZfJXLJcgqqoDLgyUES712IZhdBauaBmkvkaDoYYDdlnjz4Fg07sY8jMFtcNm3OQ9tcScZlaoymsHY4r16PuCa3GY1sDzNj3mGcbz+y2MVAY7FJ1WelBx3XGTKkAQqpa8pkUEHo3ea/Bl7t0OrRnGJ0STZ/BAJ34bB6AMN9Xg7Pqhfk54icd14NoTJhAIH/uNH6vQ3Sbp1oJQw3mzefYWl/Deq+LbqOKowcKCAdnypartju8kOy1BqUPKlQOHQn4aRCjZ2eYT86wslITsLe9uSqtIva3d3FABt7urvRx7jEDSSpxnYCImWb228wkGCqlQ6KYruqkuX8m56FZ1ppm8v0M1W/Mg3P2idlsD/aal6ZZZvqX84n6lwwumu3m/BMQDhikaXekF+F82sbN24f491dew+vvfIy3PvoDJvUVzBsrqLdXpWehZm5pt6cqakNASPVWAsLpAH//85fxX//uJ/jHv/8rXNrfQJdRIQOEDGDwvBI7VvsGEJaC1z8lILx7NML6pUvY3tcMIRc7geDZGQGhRoN8MWkkX1PmEgmyFLr6ROpyRGQe694cjCkgVBqK/3F6kdBbAhT2xSztBOSwZDqb0UtgxkOP2adOE7VeW2oF6902Gp0W6jQwjTqmlRmmFWtUHAQ9ovGXuzDHVj5PDI24Yjk9RmtiCkdOaSbstcRaCFW2pFrnaMRNpgefACcB6JavMFqpWDmqXxqsV2EWjYR6/yeJkDKSI9FkVWFVtSpr6ssoHWsDMUW3XsHT+1t47sI2vnVxB9udBlaIjoYDVGn4xG3VyHCeXYm+oVN5FwINOWywOS0M3hMDQolWe42Tjo/Sl8g31wbzAmKs9lIMNHsw1Ro4HYxx8+Yd3PzyJm7e+hIXLx7g4GAf+xd20em25TnYp6fdrIszJcMy0Sgul4W5DTKGw2yG02yG67eOcO2LB3jv2h9w7cYtfHHnHk4rDQxqTaDCyDP7X7Uxr/C+CGLr4ryzBlHmQpJkFp0UVVUDeRr+z2GQvMaBINlO+us8+LqYjdPfSSAkOM/eI4rX4jMJ3swzg1GVV9kD3Et5lkLafNTQbNAY820aMVIDWNSKRtBX3JOZIVOh4wVUOruQnbcIUQ5qdVx034oBDgEXCU6Zc5uveM9aTeZCcXKA7JBFMwOW/jMYw7oGpaoB7Saj5gww0IiOLWKtkU4Hl3QWVCRKMz8KQlpydtCBFHAv0tscV0a+J8gGZ9K7aZ5lUg9C1Tg6kDzzhqMMLENlAX2zu4r2yjoaLdJlauiTjjxW6linSzGCGiaDU6Fne7G+1DOL2JWxPSzoy8wHnXZVLjSnybJectZaBJ33TEdMsuF11syqqqwE2miH84y/gsL83JTMoQV6DNVI1gMQelAecgyqhB5RXjBMMcoc2uvIkWLnigNBYXAZ4PGG4tzzvv5yUS8HhEZp1AO2oKnKXYcMoF8zOn+GAcOtKkQvglOLQDgHuxbM8SxBam8XjbLTW526rdlNzWjpvpX9Z9nBPEMYsrM5IAxnrNs8Ml0Y3PQ175RXmS4rTeBBxAwhQaEEGfiAErRU6Xhx2y1DqMlzOuy0S+TnK7tGaO4VlaSXcLzI0ytjQwRq7NTUHncZphgoiOU8MBjrZ5riNNuZPNNdcXqCCwdtXH12Cz/7yQ/w4rcu4akLbZlD1nSzdIH7jIFC6Xmbcf81xX5K1kjo8w4A9TzVGl4CGTv+9CQznK5nngvfrW+uC6OAc/LFjZu4deeOnEm9Xg/7+7siWiZ0RdLwGCQl5dAy2sqksNqv4MP4WvOM1OLeSAGh3paU6ljQokqnm+cL1a9bbTRXehhMK1Km84tfv4FfvfoOXn/7Y/SzCpq9DdSbXTRYHlFrCTgYDM4wHDI71Ze5I+Bb6bawvraCjbVVbKwx07SCXqeDTqeFdocqpZrV46Ax0zQaUTWe/RxHOD0b4vikj0eHx9L39/D4DGejGsbzujB0Wt0eur1V1JotAT70/wSoyNnDihxmmvW5p1xXzgqSIIWVvJj/Rn0Cnm9Cr5XzW30qEcCxcZeQF22N0/Ld/zIlXQeEAgZDnb/Px5MCQs6j1HeaJkC0wTxDc0A4m2GV5SidNlbadZwdPsDdWzf09wzKtDsS/NGavAxVMofGfWmxsNJsYa3XwPpqEwf767iwu4adLSqGbmBzbROb6+tYYX/DBm0wx4rJFgrjjbUkxWqENZhlWXQ7a3Pra2JPwjZysJw70REQWhJjwSfX6MoTA0JmCLsrmE1bkiH8BhCKwFMJJ6UUwv2/+8M/KSA8HGLt4iVs7V/A3u6+HMKkip71+xhL0bQdciYgw39LlIUHDyNJdoCWAUIxel6bYY4i6Sc0AsGqmN1TapG8x6slrXbB646kWW02xoSAq1lHY6WL1toKWusrqHVaqLQamNPLq6kIjrio5hCr8xLyrrZZLICuz+mZlopSVpTXrEZIny9mCIOzRWOqJR4Kn411oc1Q1ZqJDyLeghXqW41AkVHRu5Nosdyzvo8GXKPKarCEKcQDejxCqzJFr17Bs/vbAghfuLCFzVYVXdb6jUeoTzMwOy+yx3JzCVXXcwc5NrfnXUgnKADxP08KCMUo5jVObAJMxTb9Ig1JirJF7VPFBGSUhdOkimunZ8zwHeP4+EiasW5u8kDtyDOQ9seIKL/EEWIGh9F0azTfNBlxGv3xDBhMWD87xr3jAf5w5xGufXkH1/5wEzf7Ge6P6dRwkBqoNTqo1EgLaWo9h1BZNEjASJpmuvkzzQzp7DJDoJkqz1qp82R1Xx4YZSuOPKtXKLqpI6e1YlpHWmTJ+QksRuecy1FknlHMbMt9uBNukgOcRTqAmiHUBsdCd/O6JuulpPWF7ouam2eRSM2kG5D0urY8/F38XNaUZW+cHpgHdYx2pZRG2/JGcVfWSg5J8iyAq0hITa4BUwJC8wKl16VQVVVGViKTdPCkntp6Pwndy3qEEQxyfbFXmYwBszByLpAOOsQ0G2A2HqJRnaPTqApdaL3XE6W5WZXZkin6wzGOTwd4eHSG0ZSU9Qba3XVZLxQWJs2LrVvaLaoN1lENEXOJvlokVj01dZC0xltrVem8yxoQCXPLosveUEdVVHodEEq9btE6QhJiJp7gWcLi1Co0B4r4m4KXaaglWp5xMyfXM3J+BsaaPEWEdkbqWennvtbYFXTRXI0y9NWMNqI4Y8zZdqZMyKLngDDfS4XtzdeY4QZd9/b7kFnUjGZxrud2IQGgxarT6ziA9Iyw1JHb8+WiaxagWeit69lBsQE6HvqZKoomGT6H5xYMkcvY2Ar+m1WEJaMZQmOwGAfUAaEeSiLpZYCnJgEDZpCl7NvaTlekdxo7iFmASwBhEXOaTVmrdGb2RtsIaVshBQFCYbe+bplI4Gst+dPP7+A7372En/7kh3jh2QvY3qhiQnGv/kiCLHRGsxFpjFS7nmBtZQ0tlglMWbeuFDZ9fAuoLlhsRdw+RUJHFgVFbQ3BYAzVPqmGPRywkX0fowmz8gwUWc0mfZZZpsFVYRo428BaK1jAj+tmgVXktkmdIUsX8x+W8TY6kS9Jv0eqgfO5pQqyUUez1wXDTafjGd758DpeffMD/OJXr+POA54rdXR6m2g0OkLzZG85fjGD1GpVsbnew87mOvZ2NqR349bGOtbXKE7SRqfdRKtVlz6OGoCTKKNkjGl3GdRksPrkbIxHR6e4f/8R7j88woNHR7h7OMbDk7GccRQIYR1/o91Dtc4AGgPwWrsnQS2jrMu6ZDBPfECeYRwLZ0IoI4AhfAky2JyJ+bJwv7aFslIVA3vuR3rbMAm4uM8mme9C+O0/Cgj9s3gepRlCnvtrBghPD+8LIKTqPsegYYCQzCaC/SpB3XiAtXYTl3d3cflgGxcPtnDxAsHgCla7TfTabBzfQZttHESrgcFDCsOMFBSSiisJBxUqFPBnpUKiZSElU85sszEQpffCdhpNJQ+WeEY9H1O5phYbSvuaJRlCquHS1kqGMAeEpIw++gYQ6tn9/39A+P+w9+ZPkpzXkaBHZEZEnpV1392NPgE0AIK3xNnhSiON2ZrtX7s/ULs20u5oTaJIgiIu4kYf6Luqq+s+8oiMiFzzd0RGFRoUweH+MEa0VKxG15UV8cX3PX/uz/25AMJ1LCyvYWlJGULS4wSE0k03KlrmZewg13kwS9+sAELvvPhBWkqC3IhCAjwpk3LEZAWHAaZyFqJipy6dZW5GUR3DdIiz0YBNT9QaMVoLs+jMz6K9MAcwLqEeqoxUDlktGGVGz/PETBuv2nvtMJZdKDuUWZiPipF8jHMBpbRE5HbW/TN5jtD7PHT4IPP3Ege0qbOV6Z5KSYMWxhaLofQBcoZ5SsioltECQS64VfH3IKgTpo9SEg7tjlMk9ICqAzdWlwQQ3ljpYbYeoFmkiLMxYoYEyyFIaRnthW1OYFpDGViwrn61O+qNWHkQpsPq3wYQ8iLKHBgzIcWVjXbdmYBBDuHTAEjzEPX3F1MFkZgqg5zTSXWcotPhoUcjY+rbxzgbDMtZKnXg0/kvdkT5e9J0IIkbAh7GkwADDtvHNYzDGo5S4OnOIe493MLnO4f4av8Eo7HY5cigdC1uI6g3cHw2lIJCDWs4S1OX54IHQ87XLEyLeHNZ44FMog79C9CxmBKVigUI2FElKDFwZkupzETyWcqplFMBpa06BV3craWbavOELvET+3C1IRcjD/k8giWboajI3bym0XBi1wDqgaEAzNvxFZOV8lAyoFsBkS5NVMbDWEI/rqrss6ncdGlP13L5OkRKq3NCylaok58CZJOcUiYkjsShdKsppWbWJaVMnOWgDMULNpEt2Rtnc45O+pIL1mwkHINHkQ0wOD1ELsZMfSzNdrG6OIdrm2vYWF0Wec8wH+JsPMBpf4Tt3QPcf/gMWy+OsHc0QKM9h6QxgyhpiwSLck8yMgyWbjLobJKLPJXrd8w5E8/6EpUFBaXa91VVQk2lgdaA47+pDb7OMHGGVQJ/pTFBqZGanOu1c5rO2FiCfvs3KRrckKtSP4gcjJLiikqjsiV8419V6mqFnH9tlV20/cPXsI8KVIGgMzOy/3oDsNI09CKmZO+ccb7wvvoiq6oUf1nVBuW54t6AoeJBvf6uXtGlOb1Qqgg430Q71/iUpoax9JW9U4u4SgOk/LtJXVnQSbNQf16VXXem1DBtObAgYIyA0FgWHwiUsSCH5JQOm2O3xEEENPbS/cDlolSZBBYeLSHW9jtOz2qqLVIU6YmdOZTJ25vlvMrcj6gByLinSCUTbYQbb6zj9tuv4Advv4krl5cw06X8cYR0OELMUO9JIcX1cJBiOMywuLiIVquFs+GpsP16RZS9L3PcZL7KzG1s7l7AoOz303EQXvNGk5m1XTRFjhegnxbokxk7PZXlIusQHKGwHDuTHZb33xUgFwAhXxcdFBWf2x7uz27Z4J3WMvppARoc1WADk0U/pXSNGAVHJRBia+9YDDr+r3/8Je58tY0XewN0e8uo1xPs7++ITJQzhIsLM1hdnsMrm6u4srGKSxsrMqPJrLp2s45mo4akToBrMQfWn3ExEd9zCXA0uz/gPjjA7v4B9vYPBRQ+2DrBw+0DPNt+jsOTPs6GY8SNDmpxSxqjRUAVDvcoy/EV4dNEZIElILQGB89CVVNpI1Xupuejl02PqTmPB86XKN8YQlFsOesuDd8/HyB0F25eJjGFyXPxzJC9iqYy3a7kAbaTGo4PXuD5s0fSXOBZFDVamIR01cxQ5zpityUbYnW+h+/duoFXb17BjesbWFlsY6ZDV08+X9qQF5gu6jvGngwl/kHqqrLDoU+xK2lEVitNHB2PEGm6y+Etz/EcPKmaSMraVABYNrFMf63AUw0Bq5JR1g6sxygZHY6y7wDhS07BvwhASMno3OYlLKyuYXFhSR4MOk2e9s80s84WkhozTDOeWBgzPqCUJ9lD/LKDWDdIPWhrPF5ssU6vuRafMnHnsyLyQUUlIWd9GpEEmp8NBwKianxoF+fQnu+hNdeTAfMsBFIaOMixCQVOzox5KCo3Gne6ErdSn9eyA5qFKGWm9uJ8XKPaQvVD3E6Ici6oJjIJlz35AaGdH2V4XL6lh5wUgmS5QppRmYMYu4q2GXDDkM4YAaE1haXbyd8rTVEvxmiGBW6uLeLW2gJurc5hPgrQKuhCOkKcZ2iwiOQ1pUbezFz80roU2MGJg2QtlKzvLwcAAaFekT8WEDp4diMiZhVKLAJdsmQWSh3ZxGBGcgMNvLAAsHkaMiZkA+OYcxE6ZyZOqDYDMjXyUGmlGIMUBVrsFFOSOgkwTMc4HaWoN9syFD4OQxycpdjeO8Un2/v4fGcfByd9ybgac46w0ZWZjsPTgQxXc66RoJbzZuPRSPMTQ8qRTQIjdipqhKCryWzLZX5LrYgExGQhahx4lV1ei0yDdgZ6lB1UxkQPB67+OmWFVogIG2EZmdUi1p8bf8/PERbgnBvp9HkSfqJ0iZtSLWxwiKumautKZluRyXT+lh+rsjEEwF5QXpwhLA8lKyREaitMtxZ+0gwQ3KLSdGHpDadOjT60GcUCQmZROItM+ZKIewsgHWEiRkvmEii25LrGaG5AyZYkjwhLCuQjuhueIR+dYqZRk7yy16+/glevbuLapSUszXXRaXGeNcdokmEwKrC9c4gv7j/FZ3ce4cv7zzAYkd2JECUdBGHCO1ViL1owsTlAICfPrxvYxDHqcYQJ5cgBixF1vpUIlsIdo/V1io23matMZVsqGRXZkYFmBcwqyVR2YApwfPZG3T6nETkynVLK9s/JAXTHPf9PriNQ6e2Fn1MydvZ1sv8Lma2stza69M85hvAioPTCyNloY9N0Lejz4E2H6eZ8Xg5rO67tU6btKF1zq9/HsXDFwdfWndbT1nB5aT94+rw4+6H74rT4EgajMufrf5e1L+0jnXuVZ0P2glLkfg6cls+ZFIb6f844q1+AvhkGUHMhlw/zfOHOwb2gENGMFKg0fCibJ2wS2trzolz5RUZBjBGWKofp1LyzO7olcI2z4aGgcGl1BmuX5sXMZWODBhozmCWL1WlKU08zbo2xSsnsaWOY18ONUnzoWs1MaK7i61pnGF0GLoqQMaWAKoPnM8Jry0ZKu9UQtpCOiaxhaAym94g7KSlTd1A1gzsvRKwRrXub3k9Z31PxxLRk8aGPai0jnzg1xkuCOhKyrzSKC9hIzKURM6lFOBsXuPtgC//tn/4NH/z+Lr68+xStziIajTaKYoDeTBvra0u4emUTr1xhk2oOywtdyXXsNGJpOnGGmyYebIQV4reeWX6hwQoB0PqmoeMaETDgbOEoxdkwxdO9FI+2DnH/wSM8fLqNJ1s7OBvm4t5ahBy/oUlfD0E9ke9x1qdRXYF2EpVNAR8FkZakNx9NgSBRItJA9/qBa9GcaSuNk/IWVE1lXPnyZwCEnvnpTSqVsKvqxyWjXFyLs7OY7TTFGOxo9zm2Hj/AgLUwQSABoShOclGURGGBME/xytoy/tMP38bt167i+rV1tJICtWCMMZ1CmW841vtC5RcbKFSn0EBFroNOFFujQcG2bQ22DZtc1tRDUhdYfVjt8fmJbBXzdJbbmrKucJMqWwAmASFBMRUr2lgMo0gZwpTNCJrKdFFwhvA7hlD3j78EhlBNZa5UTGV0yPa0nCHkRqqdey/uhUU0+ebLAGG1Y1vZQeWvNbriVVgSrXWn3VJn7apfx7D5sFnHKB9jwPk5bobtJtqLsxItQdnomM6jNJphESIncoA4p120S+q8/2iBrjbzIRNW8nebFaFUQbquXpWyWNNCXDOKfDaQP0KNQdTIRxxhzhVmWoS5+5tJCO1g0ownTibTOY4HGmclFBCQ/dDoC2POKNlwGQEBoQy3pQizEZLJWADhq2sLuL2xgMUkRKfIUR8NEGWpMISUrohDqZgfVKo9nx0pDzwtyL177pWGSvK+PSCUQ9V+nnYK9fcRy3fLrlLW2UxLpGqkhbG6ZHKzJsMyNavg16uRg2dJSt6TgGgCJxVzcs6MhyVBNue/zoYj1Fpd1GgUE9cxyIHjQYGPdw7w2fM9PHtxgL2TIU459kUpYHMGBycDjPKJbIxkCDkDxmDYMbOiajR3uAAIWWjIgWhdQSsq3H4oLGqoZXR1swLQ58k8QsAkI/os6ByUMsI66+KDGNpYsKPAipUq0yAgijlAIgurFPfnTo+Km68VMLz0aqHuOUpWGmtbfNrUMLBYriKCO0p2DRQ6U+miFi+s5DFztkpeP9cUC0GzLSjUKlwLCJOyWqGtxnf6E3kwE/gLGGRzgcxgOtJ4Ff7d4i00MNOyUmuxuPyJmQYl58NTIBsgCTNcWp6TwOwf3r6J2zcuY2N5Bp1mXcyYJlEos8rpOMDuwRkePHmB33/2FT789D4ePdnF3mEfxYQGSYnIR2kWJRhCpMUWF2EFUkizB1rTJwlQjzEhU0A5KAOpM32+lPdTcOHzi/xvAYTmcsuGkMZa6O2lBEn2pRKoGfBxmVHFnY8vTvED9ypt7l1Efy6lPLf/GkrUmR0z9zL2UgGhRoqo8MINs5z1N7VGRUlybk7OX0Vl3kVBpUX76AFRsmneWCwZPr1gpQS0wped+zfFlCbU9DFVY/+U9Zy+bn1JzpBPmXI/q/zaePi1X0XVfyiYKEGgFBLup6HnwVjmygwgm6uoog+LE5GZtqlbnJ6x2kR02Z0yhdoMmO7TxhAaeJT/kkwwVZbIbCzXpZgnkQXUuT5pRsj8tUpNo1oNCZcHjcHG5mbLOUZ+DudYZRbZJK/FGFmRipqoHodIGnXMznawtDSL9fUFrK7OYXVlDnMLXfRm2+jMNMU4h4X12VkfQ74GmqdQJmrqGH3v0lGVwcr9rkhGxeU/hcQasahVNp5SvDGarSaajYacMwQrjEFybK8SfwJCPZvEZsvBvD0POllhAF+aVNq8Ky+0Pzc26uyfaVtl2RyLUUNCVjUKxahnkPYRxmw6JpjUEjx5tof/559/g1+/8xHeff9ztNoL6PXmsbLUwebmCq5c2cSNq5u4cnkV87NNdJu8L7b32X4uDSHO+uUjjCdDjdFwsyqehra/SluSEVJGJfKc566zdwps7Z3iwcNnuPvgMe589RhPtvexs3eCPt1Oky7avSWEcRtFEOH45FTOn67M8mvGHYkBYbCkEWeyfAeEVGtZo9HXcVUyOpVG29W1Wkz+S+aotRn5PyoZdUDoDGEVEJIh9H9fnjNAWAMO96aAkOom1g8CCCkfrbEpWYgE+fqlNfzdz36CN1+/hutX14AJgeAphmcnGI+GyFMaH+ngDVVPNDFjXJa4TIvBoBEGPv9s61+faycU7H0FEFb36HMzWM4QVj7Bna3VmM5c7JkLzVEYjquwhqobQ5hm5jL6HSA8dw7+pQBCjZ1YF4aQDwYZwpMzxk7oRiqaZGMI+SA5IEzF4ctkRC7LrFzB8vCuHPZ8ANjFrLiXl19RasYrjKIUHDUgj4Gc7ykVo0tTt43GXE8MZYJmjFGRCRjktiRukHThmoSIpPmuUQ4yw2Z5K2oC4CYyZKWmttFuJM7D1PXbEvzq4hwBnHqgy2C/G5uw8VsCLi1gVbphsyZ2qPnhLt1hcVHUTCOX6xHMaPdIiy1KJqSbw38Xm96JSHEw7KOejXB9ZR6vbSzie1eWsdqK0OOB1z9DTYxnzOpbDgBlY/Q8syFj56JEomEGQt6iMuqQenkttP54hlBlPj53RzA8BcvOAOn34++k4do8pCmlYA+9uoG78Yh0iz0fzZwp03QkRRELZW65nJURYxkbICejxDwixE0gSlDUI3EyHRUB7h2d4su9I9x7vI0nu0fYORkCjRkErR5OBlxPAaKkaWyNSal4ANONtHT2ZHeWM6fKDuosmxYaJRi0AjwoImUD+CZzrl6+Tq3/XULiB2Vpd24XTZ0jp6Bd1psdnFMQNkHd4iccuJXFirEf1vIw9ak2K3ydniOInKGxikoLs2mxLCwGdSb2bz4/KPW3faNy5rGUL/LzWY5kYl5A8JZPAoxzNpqMVRJLas2tUhd1PcjEmZbKBNqAp0MEowFqLEaLDJEYH2ijhUwugRYZYs6HJq0ZDSCWzx+iHYdYnevi1asbeOvVV/DaK8u4vDqLZlSXgnnQ7yNK6oiSGFkRYETJ1SjHV0/28Pm9Lfz23Y/w2Rdf4fmLIzEiara6aDY7iOlAyiKbzQma35hpkjDL7NSzIIsTBDGLQq4jtfrWvDMzmJLOrWeDQVh1+Z1NSkpA6ABCIlGqDGFFMuoAqMoOKkhgJKh2sl6mGv2mhp70s18C+MRYpcIAepOwOj/um/w5yWWVWfNzRPZkdTissuC6mfpcq29hxuU426afVG5v1cPcmybl2i075/Ylzorb96j2T85Ls6bTO5kV1dZPUzmtqwJKEOgvScE4v1cqsQrc+tVhV4vFr0to/RfxZ1ziSTyW3PPorEkpzKC9qTJBIQ3Zat0TzQ6eX0e3SrrtMnNW5KOaORvXYyRRgiSOkcR1ZOkYo2GKPvuRSAAAIABJREFUMefLxmxKBmJWJQ23mACD7IK6THIdnhz20T8diHtiqx1hbr6JhcUOFha7WF6dxcalZVy7fhnzK3PozrZxdHyK0/5QAsS5ngkmCO40q86ZDBavupn4mSLnLnHsSAFhFLGo5TgC3TSH0gciaJU5dXWIkzlzMvJ5yMao9+UMaJccuLVHKg2DUrpYmdOWc8vo24vNU2/o8X1chOCgQ5yQeRnjZHCMuNlAs6MzelvPD/DLX72PX/7be/jVrz/ETG8RmxuX8LO/fhs3rl/GyvIilhbamO0lsgcy9qFIz8yhsZCYCWlAiCyUTO1QJOt8ozJC3BvF24BNGdYrFt3BBifHNaIIw6KGs3SC4+MUT7b38NXj5/j4s/v4/N4TPN4+wCCro96cRcxGadwWSSn/NONI5ey2H0sj0pocEnvhEVQco7AmrsSHmOLFpc1aStnaN3Zenj07JwWvm+lPtRn0bVxGpclOwzp7vfrtlSG8OEO4SLMexk5EwPH+C+w8eyQECfdvMoQ84dmErtFRE2ME+QjXNlfwdz/7Ed54/TquvbKOLD1CPj5BkQ5kpIgXn2eZA0IeeWyciIiH5mrCCuoZqluZ/NKlCqfKIMoZ72fxuc3bdyFdnRcbfSUBITS7mjXJc1JjjqCq03yGcPgdIKweHeXf/zIYwiONnaBklC6j7H7QVMYlo7r2FDxUZwjdQKIKCP3K+WH+UkAo9J1XitXrXimQy06uFgCUbg3DDEEjQtRqoNnripFMNNMWtpAS0mE+FkCoB606oDIvri4EX8W4ozLEL0YA8qvpXJ+4AAoZSHaFHVHPTFILYN3jpu6hAmCtU2rCwOnv5hI462qa94B10o05k0vhB5Y6v/F5pSGIMoT684RVs9kdSsYIHHlYF0OCvj6uLM4IQ/j9q2vYnGlgMQ4QnJ0iGA6kUKaxTFyn1fREM8G8RjGGUAsP7W2rOYLPzegpSCj5pwJCZz55EAiLZ0UyD2j+XjIPZvJRcXSklC8fl/JkNRswGa4Fufua48vWOVdlSOoW0UEPY9HJW+YQpbJ5GMlbxhk15i9FEZ4OUzw86ePLh1u492wXD3ePMao1kSdd9PMAGR0go8RAPpsDvA7EtnFpQKQCZbarVSwp2T62bqSAUU4FE87/SI7YFBDqHKJCMy1+9fBzlsFZQpXfGrsjH6/I0yzCRcG8s9X0w1Tr6rLiL001puxbFSS6pFlBgptoGFNjj6mV3ypWLIEiwYUBykoxLY959evErMZYd/liXq9MrM6Z7+d5RmqPruuNOU8qdeO9ZN4VDSzIBOZIggkayNHkWwA0w0BMYZS9CEX2wrdTWq5nnLGMMDw7w7B/KlEtizMt3Li8htevbeL29U0szzbRa9URcF4vTTFOabuvjSLO4ID2+40W9o9HePr8EL9650P8/pM7ePx0RxjCmdl5zMzMot1qSx6mF/kEpP3hCIfHpzg6G+B4MJKGRF6PETQY7ttQxpBFawUMT1lxAkKdIdTHVDPl9Bmm4YNH1FQy8hzNVGa3y+eXjQqajOTGyp9jjr9WR/iXyc8r17JgM405kDlqc9oUiZ+4N9oMUKVwEUxva/ycIUKVObRIlnOAtCLb9PVabk/O8OmVsf/XwlRVKCVuNjBpjZfKutRunmahnT+Nzs8OTs+2cveEAEL7NC9s5dmszsuWX2h3bEIscz6PVEpFn5H0eUp7dr1wLfeNcsfweV/mZurpU3fjF84SmhmVZIKJPy5l2pxFJ0s+xCRldNFIniVVVSTCqjUbTYku4HHAuIJBf4BRfySz2fUaZ9YStJoN1GMy8BBDmHRsb6cFMsovKF2s5Yjigr0PNJoBZufbWN1YxPVbr+Dy1U1sXFlDFCcgc86GSNlI4uvz+AmLltE9zGcJ7azmhWc8g6hJ9PiSMKpCnxWekQQBZMvoW8Dzhs1BLnvNcqxKfP2s1abDVKrre6Gfi+fNPBQM2hZr+2tZ+3D/mnCGMESd4Dof47R/jEarhfZMF0EYY3fvGO9/+Bl+9+7HePe9j7G8vIGrV6/iP//127i0sYpWk2YkNFPXsRExmjGXVEruuT9pw4xnC8PFaUJjDCEvDAGhTA7YfL5FdbA2Ekk6r33IOXvOxwc4PBli9+AUX9x7gs/vPcVnd5/g6c4x9imdqbeFJawlTQQSJ+EeZ3Z2eVPGaiStiywayLKXpE0qDutVBrYCCG3OUM4x2XDM0dfOmj8VEPJbfRNDyPqEDKErjRZmOuixxowCmSHc2XosBIlEHhEQijgrRTgZozbh3DoB4TL+y1/9AG++fh1XX1nDeHQo8RO1gM+bAnaJVmI2IhVPNeYuhxK1wFEa/WXtvQFBX1dltSzSDtlFVY3jW7UvQq+pfS+8wLhUGUJ92izWzAAhPTd4DvPpJSBsNtVx9jvJaKWO+UtgCDlDOLuxKYCQLqMiaRHjDg6/KkOo3VXdHL3LIrI/sWWfMj+yrF/iLKpnm80CyGE1ZQ/8Y/K1znRcMBAYFCmOiyGSbgvduVl0lubRnO0iaDfEcZRAkIBwLOmW2vmRw4BmL1NFzTlGxg8gnVmcFuUOtvgaGQoehczwUxMLVfvpMH0+4QacYSwdUkYp1BFHLOxshkYkpCydOUOgzFtZ6MgBp8CSmyTZM2UIFBCU7JJ1gKSDpJhcu+eUmjGQd3CKYHSGjV4TN1dm8YNrG7i60MZapwacnQH9PkLOEobs6MXSKZR5JW+K+9bsmRdCe1YAu81ElC4V34IhdBaUa4lFoxzMBvxyyi4lUFhz+diV5v3ifesPT6TI8HmjanF4UZ5cXW/c0OReEfxlQzFGEOkkpXpxjHQSIuUcBddtnCBuNXGAAFujMb54sI3PHz/H5093cZTVMGBmXb2Bop5oELmwtDmobNIMTebQsUjwfDk1lDExcjk3KPOyxhQSm45znV8VSbIVk1y/JQNh1ufCChrD4E5jpWupDahLiVTJ8yzZRmkuErwqq1y9fs7knHvmKs+auuBagL09r/K55jYqP1Nmk/SPFz8EGHyG5FmyD/rrUfmfuSv6ZiLxMjo3FLMATRIpMihX5cyoBK6jAGtODu8HLPIoB2OAcNpHhAKzzSYW24nkbs41EvSSSKJIJJICgXSyCQZPBiMcnw1weNzH0cEB+keHmGnGuLSygLdfu45bV9ZwbXMRARsL4yGy4Zn8PNqrc53m4wJpViButDC7uIQirON0MMZv3/tMOulPt3bkd1hYXMHc3AJmez10222zOQeOT8+wf3CMR8+28Xj7BZ682MNJmmMwqSHqzKDe7iJudyT7ckxzI+m487CeHkSSU8V5RKVKhEl3qabLtQSI+D0zECX32659leWqTUIkk/p03vAcFPJZu+k99g9T3eHd/KpxjL5e/fn+HIuDsGdiEqT/gbPh3Plg+3fZKb/w2v6j/9Q1P133wvBUr4cDU/tG8nEzCZOmS2XdewP0mxhTmoFVASEdgS8Wu9XXq8+Hb+T2uXzmTUrvFvze2GEzwvdB3S98MNHGGOTMoLmFKhJoY1EX8xlngScIshQhzdXE4CIXiZswhGPO3I7UICQIBHy0my2JaSDzNxoP0T87Q/+0j1F/KKZHSRSj3W5Jvl/I2XeGUwzP0B+eoj/oo13roV3vSLNnnPUxGB6jPzjCKD1G0qyhN9/BxitruPX6Tdx+63XcuHkdq+urOkNPJceY4yoDDQrneudrZsyBjRcoQ6qGU+GkjqiIRSZKtkNy3aIA9ShAyllvZh4SjNXqcr6wNKATcFHnHjxd477OtOk2nfd3yajWN3qGl3qOCwyNO65aFWFu05wxo/xWASyf4X7/DM1WG+2ZGRGIHx6d4d69R/jyzn18+eU9XH7lGm5ev4bvv3ENs922OLEyCoeOlFLASxGvBm+cHaQqhr+fRCpITEdm7UdtCAjGkCkXB21qjqPKJpVk5jzLxAyPO63OGW7tnuKrJ7t47/d38MGn9/DB519hMKb8ooWl1U0xnKFjqYB0V44Z0y1KLMlR1qw7IiJhomgqxBvNCJMq6K4whJ7D64BQjLhYd/0ZAKHHTkhkREWxVgWEPOcXZzqYaSVo1kNhCF8QEKYjmfVm7AQBIQGiuNVyFjAf4erGEv72p2+LZPTqK+sCCIPJUM4jPltiKmceB5SQsnER1NmECvSt0vTSNaRNcN0Xp3uS72Xl/XQ20UFgeTK7I++02ydifzm75aQ2QKgzhKJAYXNeZgjZlM90nXZmkGeMnfjOZVTroPN36j86i/5sH3eA4t/QHxC/vV6yy8ZQaWz+KcH0O4cjzGysSw6hA0I+JBdjJxzQXASE3sH0BeyA0OVCZTHhklJhEyosVUmRa6vVN145PM0JcTgZ43gyQmtuBrOL8+gsziHudlDENaTIMeKCpkRQAJYfyvZj3Dq/zBo0JtBYGbf6lzxAK6B4sHo2PR06KanR+AdlgCRwnmHW7hYnsj07OKRzxigF/nybauOBUnXOsodeHn7KKCzYwc97dabykPhyUKEkVtVlbYLJqI8gPcNys45XFjr43pVV3FiZwZW5JsJhXxjCybAvDGEzISDUIHgffNQuk9ue2JWrhOx6dc/f1f/8saYywo6FNemmSUC9zKDSHKauhTalFJLHTEe42Ef4ZdZCDVqsiSCdtQqLNn0lKqETya2yuhLOy84nD0bJgDKH2VoNQw7T5/pG2V4YxxglCU6CAF89P8QXz3bx8cNtPD1JsTeaiGx0EjeRe95YliGRIPOasE3T9EENHJeAdCvYS7ZAOvbTzEkapxRVQEjPBwGE3plWFpAzP971F0mZSWrKGTwzdSn3B5MzKSunRhPSiiiDwvUz1VxE/+6Frx8uDh74MZXjWKNHvqWuFJEte/xMBUhayqULqi2TzQ80c72UlvKUISSQoeScYJAZWOIuSvZEXGMpY8vBgHc6uUkRK6YxI7QmGWaTCGvzc7i0MItLiz3MJzXMxKE0BPiHZq5yv7MCwywXUHh4OMDO9hZ2n28hCYCVuRl879XruL6xjCsrczofOhpgPDqTYksyLskqjAtxXQvqMZrdGSmeOFv64PE2nr/YF8dbdlNn5+bQbDZEbkfJlsjBxRU3w+kwxc7+KZ7tHuHhzh62D8+wezrAkCC4HiNMWuJsG4QNmZnVeZbpNSfjwUPbAaGSWionL00SKl33km2yPVQ+102BzPCkrkOw9mc6J1ctNtxcpXz2zbSEX6hGEfrznYkXqbRJ7/l3Zb7VZU8ZZWUqdF/nM6Prdfo6pm3vqXnN11nLkp22PVxfs75KUeHLAtf/mV4r/fnlz6zsI/o104adPBvWondw+bVSwG30pUDXorWcHyy/t/7FAZ4lgiIIaMihxZmw6z4j5fmf/tqNaRbzC87IeyyDACKdC5fnZBIgmgSIUZf3NaJUfl9S2+kAyD2PluCRoDATJrzIU/l6vg6CPZGKJg1S/hiNTzEaaqg5Z6D4S5A55OdQAkkwSNDWH51iMOpjMBpgrtHDbHNGGGyVd/cxGvUxSgfIabEfFgiiAIsrS9i4vInXbr+OV19/FTdfvYlOt6OGXdL8SJFTamgmJYptNJ5IVS5s/iVohG0MmNOXjRBHgcxlJUlNwCCZGN4RnjeUcZOZEvk29197fvw2yVpz2aLLtq35VVWj6M10lnD6fDog9IagP0MS0i3B3yRiGedFh+0YcdxEWIskI3Bv/wA7L3axs/MC6xsbWF9ZwdrcDGKZi+RsJrPqMoR1dR4msFJ1Ia+FPU++7tkossgjOlJrPcF1reom6R+60biF2wl/TNdjESfVZH+jhPfwbIx7j/bw/if38avffYInO4c4OE3Rm19CGHXR5zw8G548K2zkgz9EXZFZZ+g5LuYpZHH5uouaAMJq5qOfjlI3WkySPMq8JwTTZjxzDgSVZ9QfH0xPYzi5ZuzM2h9+b+61dBFl45r7w8pcTySjSW2Co73n2H7ysMIQKiBkTUP2j3waQSEZQgLCNwQQrmLU3wfyobjdSrNnzGayNlK1gTGWZywMKGmmqFvrG/lfqyH8vW+O1aZUyZRWgG1VJqrf4jzQVImuugO/DBCSKJgyhDla3wHCC7v4XwggLGMnKoDQGUJ9SKyjaQcmF6MULNUH1rq6ul9OzQS8Q1wFjRIRIJR3FWSUbV3TjqtLnRcQI2Q4DcfoLMxhbmURrblZ1Nt0AZzI7CDZQdk8KsWzSJl41pZyQ3O2qs46llJSndPjz+Nj26o3wCNbBfgZAnFjozRHO63cVEXpKXuiblyy6cvGz02HzoGcrzCrCAeEdhhJXIHl1pFx4E5NLkn2aJMYyMyi5Ivp76WHojlQSpFFS9UBgnEf8/UCm70Gbm8u4dbaHG6u9lDnLMVogLx/Ktb8LWEIaU7BYlMPwDIXkb+1gAyzK9YepNG47KhOmZ9vCwiVISQg5FxDTQCFAEL+m3QXlTkUG3FeZ+6PFsPh68aR8Hn2WUENN3rJmpvophvz4JSjzUC8UmkCDAZZjj4zmXifCGzaLWRJgmcnA3y5fYAPv3qKO8+P8OhogKi3iKDRwZiHCKV84zFaDc1PZBdVRY0aPKGFr8tqTTImh7FKZHyehyDBASHXJeVL0vW356ZkBS23TFoFdpCYFadJmkra3jA7i5yyHJHrx3smtuA+81WRpcp5WwGLzvYIaKi6QbpExeehpKhQtkcKI4894BquSFbLA92lp/6oiy5S39I8w3CcSoHEYXaJGzG2RuIj2IEtUtQogypYuI5RK8ZYS2JsznRwaWURV1cWcG15HrMx0K4p0yKZg2TQESgjHATojzIcnQyx9eQptp8+QZiNsdBpi7PopaU5rM11NAR60Mc47Qs72G43McnZ2Z+I5DOfhKiJvDMSlvCE8tMxndpCiTlpd1qlpLwKOthQYPTJyWCCneMhHr44xIPn+3j44gD7wwxnLMTqMWpxF1GjJxlkKoPWzjDvISW0UsgIw6RqAd0bnSkygG/7hxdPCgTt8xwU2r3TmWjvzU1ZareN9zVZBULuYsmPKSDU1+XMszRopIhzyagWrGrINc2knc4WKkDzn3Gx8y0lVIUp9RO62sSofl9+sykgrHxhBZAqOaEL0loWIruTgHQDkFP5qRWmJRtevgJr4vCZJ6/yckBYBYJTYxL+lFgbRbLXm/auGg/ikldvYoaUr0NM02xkWNxCpVGZFwoGJyEaqCEqQtREtTnBhNa6aR9BNpJgc54DfCOcowx7klsOmig1psoaBman4yMBZ5Qxu0KAZjMy9yisAs1kxhhlnK9K5e+zbIw0Wyo55fGZc65Po4PIINKX4ODoSIxVyJLduHkTb7z1Jv7zz/8T1jZWRcZIKWqNeXoyY03wpwoczhfzvTpaUk7eRDPq4qx/jHTMuUUgjjmvV0POpoqYjXE9EsQ2tPE5kanl0ll8Cgi1WJd1aM+Mnz0+q+blijdiDLOYZNSNlXwWXN/XJA6C9YA2iTFh00sNnWLOEUuEQYrBcIDBoI/5+TnJQG2wPmLDbJya4QfZG3UY5uyfZLQSmNDQhfm+WS7nBOdAKX3WXF41BxP2mOYh4nnAN3osaDiuOtRqTcGahauC89ZxkxmsEfZOcnz0xWP88ref4KMvHuD+kx2EUQOIZpDX5wGCGSnd1H9BzgA2qcSkhHuYAkKqV+scZJ3UxQjCvRKc2ChVB/K1WmsIEJTmkubwlU7t9tx+mxlCVy7wnl0EhKxPSkBYFFhfnMdctykZzwe729h68lBnCBlBlbTk2ksOclgg4jOFDNc3l/E3BISvXRVAODjbQ5H1xQl2Ms40diXS/NyC8n+5NlShxKiF8XlAaAvNTcnONaJMTqpRcNOmrq7jijFfmf04rS08uuU/BIRspo6/A4RfQ4N/SQxhb0OD6TlDyMNag+nPRMKhXVbLCLMOvFuKc4OubpxVSrtaJFTlfxJ/YLN+JePpMh0rIOXwtDwbMbCpAcMkQHdxDrNLC2jMdIAkQp8Hks0OMmNMD6JADrExu5oSUq8hzl44ONskUirbeDyg1kN3CQcpqCL3JG6G3FhllolFtlXrZAhrZJs0A04DXBkizQ4Z3xMgEj6y60ZAR5ZwesiJJTsPOzJcBpQEAMh4lQ4iM+NKWB7+DnZg0RSHhVlEgVA+Qn08QCdIsdqu49baPF7fWBCDmaQYoUa5ydmxFA86BD6WbqP+McdAcbly0OLAUI1/ZHLSXVetvvpjAaFLRjXfh/IW5mIpNCLAYieTm6REOoSRrLnhaKhGBRQ0WBD3dL5wGnnihSjvqeQZsgXJayvXjezSGMEkQy2gZLQmslEW8jmBIVlCgsM0Q8jw8WaC/XGBey+O8f79Z/j9ox18+fwQzfkVhK0OUoJ7rtksQ7uZCCAcUX7E4kFAmANCp+pNIiIyEYX5yvaqA6oAQpojGSCkisYQobKCFmBPqajOHlZiIExeNi1mtWCVAt3cbqVpEBTIAw6NT+d+vYj3YtgZQC/8FXDYurCIh2rX3DdIyRCtPE/yJRLtYEHqrnW0aA3ZO6a6c0UgfFYoTefvJkUvC0APVSa7kSLgWzZErRihPknl8G3VAry9soybiwtYm+9hvdfEejdGKwAiFhN0GmQRShBPJ1gBbzRt4SFeYH9vHwcv9lArCvQaCS6tLGO+00AnqeHk+ACD0xORZ9GootvtIAhiFEUoLrUpgQ+fGc48RjSDcdm7OyISuFEmpcZCXmRxPpBvfD3HKbB1nOLe1h7uPnuBZ8enOBhmGAd1hPEMosacyJNknkWAuTJuymzZ+rLe2TTIWJs7znKUneRyxnPKzCqnYcvNfBMvgjHdJ6uGLlMDIdklTEau2aEKCCWqxAoUZVR0HZXOgF5ol9+7CgSnRbT/XAHD5S41PZqVULS9XPLJFIzy5+s10rlvMV6qaG7L39EiMM6BXGEgpvO757S6Nk5QPjvnWHGqc8i2eaKksYx8hu339+dSBdB8LpXpmjB+hnu7OwmbEY2yOf6Lm8OiqWacIdQoXWUHa/zZeYHEAGFCGXIRop4FmJDmGedioMSmCk1lOJOb8K0+ze/MacQyUkaNzI5e3yGK4kjOPAJlyu14tkpMkPSHNSuXrFXUjBA3IiTNWJ7VMKcMlc+CsjH6HhgMUpyc9UU+fTYYYZDmIktbWl7E29+/jVeuXcbyyjLWL61hZW0FrS5Z8xCjPMWA4fZ0IxXDIX09Ycg80QRpOhCHzXqNTBTNQygN5axdJs+FZoNSgaKan5R7g0lDyzXrqoeKisHrGjd30sdlulblThqiUYbQNCPlGqGKiBCeZy5n/age6CId5kiHGVrttgTK12PNmKOLpc6fF0jGdIbluW/Oy4zqMDM8zo0E0kCLjdnj+IhmAvIeSVNPza5lfTFyyr+vQmEaGk0jkiQRlfsM96iC++QEYdREQHOseh1PX5zh4zs7+PV7n+Ld33+B7Z19pEELnaWbYqblWbEqIlF6XpoB/jPoul1TQMpub1DwNSopIHuca4OMeSUgFJDJfcQA4f+Iy6g/66wz+KcKCPnfFwHhxtI85rtNxOEEhwYIyxnCpCVKtNF4JE2ViA0WjHFtfQk//9GbeOP2NVy9uobBqQJCPmf5KMXorC+zuXEcCSgnUCZjbpO/tndWNmdr+JXrzVQ/5blvElRfv/reKF9v8nlmp8ub9ZRQCaq0xHQswSWjJUP4HSCcHjgX/vY/qWRUXQjL8Bw7YNIJcDzM8GxvgH/5zaf4xT+9gy/uboGS0d7mJhZthlByWUZDnJyeWmFiHV8zBPEC0h07q4Cwev2qtHZVdiFOWQKGtDyRKbpqLo3sBiwY6YxFZ74cWT1A1orQXZzH7PKCRE4U9RrOxiOZG+RDGtP5jG1CaUhrLIYwD7WayS5MKiCyuULAA4+IRj2yt7puTtJ6y8XKmZ1GOg7Szp6gil1WBURm+U3mjPo+ntI8iSiLjDgoT2v5hN8G/TQXUMESj5Q8d0bNi1PZlJj9iVReShktyi3/SbxSjCUiQJANjLMRkwBJGCNmlykboTY8Qq+W4dJsA69fXsZbVzfQixiMmyPrnwiQJSDUa6/Zks4Q6lpxV1MFhvJxyQY0uZO8NO9K6cvUgqvaaa9KuwigVV6p7qnquOhyXnYwRYJEMEgwzKJdguvHCprJQpurIu33tQAwBkkc40yqRit0CczlBZQPiARKprVlniJX1pigkO4GZPco48sL0cmjGWGSxDieBHh4cIb3H2zjvfvP8PGTHcSzSwiaXWF3hNHIc5nD5PcasMipzBrJxl3J4hNQZwHq8nxURn94r1kYUrrEIs+Ve9Vuqdi7u6jMmHLrCMh1+xppInEiyhBqESor7NwslTcU/FApGUKzuhfjImeJfS7YmRE5vN1sQe/7lIXSiBAFhCr51saHmkTJOjFA4DOy/A4i8fbcUXPA4zoQCTCZC7rNkq0rRrKOO3EN860G/tdrm3hjdQGzrQZmkxCzEfNGJwg5e0fnRAIEXgMWRzSr4fdjQDdCDPpDDM/6koGY1GroiZtcIJlSg9NTpMO+gDoWVswx41wj96fReCxyNr5mYTLpXljjelRbd2fhlGlV1ojrl937KG6gnjQxiSP0JyEO0gAP945xb2cfd7Z38ezoFH1hCbsIkjllo7mOKwZKcq3Lu6tZit5MqxFY+FPrA3Rau8r/GAlg90wfY71PxobY51aNjVQqWtFwGKumE7F6P92oQh0Ep/uAzrWqbN8Zl6mEdQro/KxwWWq5ngz0+es/N15jElRnNfx663tdk3WJR/A/U/h7jjWtfFNfn2RWLkpky9fGl21Ma9U5VeSXFi4tz68UalMJrF9TlcIp80HVSEa7bLlvLNgVqlgYk3Hyfgyokob3SkGlng180qhg4e9az/hWIMomYqIW0xmZc0njTM6wcDxENOH8X13WfFIPhSWkpH5SjGQmd8RczmKIYpKKtC+qZ4jrlEInaDebYiKTJLHGnYiBi872kc1rtBtotptodlqYpKco0r7uhaaIf/sUAAAgAElEQVQEIDNG4cdwMMbpWYqjowH29k+xd3CCo+Mz2ffnFmawuLSAldVlvHr7Vdx6/RYuvXIJ3bkZcRinkmBIExzndkWpkCAMWyIvZYEd8jXJ+axSVokmojkbIxgYt2COm2zcutO27M0+s1ruU3KzjS32/FMttp0Vl4deXL8JUJV58+aHhrIbeKwxXiRDlvHnJIijLlhOjEe57C+NRh1xLHyfgsJsILE4CeMe9AeUs+ap1ELqFsr4iJBROlRmTOgSSfRHwo5nthkKcX0VzCDmh7RJJUBQHG5VsqjRPzxDQ7ChrjPcdGonpRchbrVE2fBsN8V7H93F7z78DO998AleHGWI56+I62hIiangO2tcm5nMFHgSrLI8olpGJaMasq57jFUbqg5xobz8o0lG5bp7s1Kfa5V025/qDLzVSrzvfNZKt3iep9y3S6bf9jfzyxgOGFmiktG1hVnMdVto1ICjvR1sP9VgejKEcbMtzyBZXY4y0FSGeZ2cIfz5j97Cm7evSQ7hcHCAYnwmTUwxKBuwydgUjwmyperMm1qcil2BsuHutdZUQae7gMvdXRx6XuLuW5ruufrNqnuqgkE25bXq5v23SSdz7s7lbCOJwfzlVruDTncG4yzB0619/Ntv3sW7H9/B7794hCLqAlFHMirpks2zUR3WlTCpc3yHedH9QxT5AH//Nz/G3//NT/Bf//an2FieRTNmM40zzYxY0yaj2H9QUl4ZT/pGZPZHfKDaEHz5p3vF9Ud8M/uU/+kAYc5CUDb76dyS4wvO1Tgg/Nd3PsEv/um3+FwA4VCC6ZfWN7C6siYFPF2Xjk6OxVRGB+s1z2v6DMryLIsSn0fy9/7QXrzUskDzVLTligl0xi4K6oiCGiKJKtCvGgcZRhiLRXfGPLBWjJmlBfRWFjkQJwX1QCIHVMbmsysyYyAFNxDXaPocoj841cFzylHk+uQohjwoJ5htNDGbNDCTNBBwMxymODs5wcnREY4PD3F2cohB/0TcpHjwaCeaW40kXctwPVmjpNtBY7aHucVlzMwvodlbQD+b4PnBKY4GI/THOZJWRwCjivltZnLCA433jVlFgWSTaV4Q5QUqG+WmntQiREGAYb8v3eEWLcKDAlGRYrC7hWBwgLl6jttX1vCj29exOtfBbDNCzjzCIEAjYW4H5ZsaSCpuklqhaDeRAI7dV+80US1L+QkfXDn0bAOy9+7QOi3spk5x3OgpL2oSgGU8EH3+SfPkdD7H5xvUqKSUxnJNWEyIl0HuTiq5jTLrwc+xyDk56FmUjlCvUzKqsRy8R3TG0yBnklhkdogeKJayeZQIyOtAP4jw5HiA3z95gd/de4wPHjxD0ZpFkXQkGsABNEE5v1dfGgE60F8L6iILzbl2yHxao4HrjNJDvdUskJQZcOmYgEE5krW4EPBkTA/vQcn4mOOt1/jTmG/b8A3h+Uyj/qcaILkcT5sz2oCZPqv6mXLYmKmF5sxZtIdLxK3ALeVUFaDghzmfMimFuWbLNwW+iiVV2qgda319wq0yrDnlNSOPzlnSSLqoZOmy8UDyAqNJipl6gMVuC5tzPfzvtzfw1tqsDOvz4KGLLgjuhZLXpo+bQMjrkdfF56lhDWwdqBeVAmcTZfZTZXEOXPV6THPRHI4pK8g1YIZRJv8SCY9RhpL7PdHZnzQdodVqImlS3h4gDWlYVMf2cIzHJ328e+8h7u7s4jDlXtdCVu+ZNby5pRrLKmycMYR6/zi3YxJ51nbnDTL/wxNOV4MCl6p0v4RR52ZTbIGJDYbFKJcMsX2nEmCZosENxAx9yozheWRnq9RWpTFqzixO5/6m7OTXZ//Oq0gElBaFAKK6sxXnikafIZw6jeqPNYBrs2PV/az6mqsmOv53aTPw4hvDKNfSZzXtmeLvrgDJZLPc46HzV9x/2awTFkeeCwOAdr8JImWSTkAnRApK5o+Kv0YYg4xgTC0pw8JZdE4mSHhWsIimEcZwoOccgG6rjWYUi9EJP1aMaYnPpu8xxtkhavURoiRDdyZBtxuj140wPz+D+blZzMy20WbUU0zZIs88HZWgjDFqkCFMkDSbIk0F38oMVY4HTDBOCwz6GfpnOYb9CXZenOLZ1r4Yqjx48ATbz3dFZkhg+fYP38aPfvoj/ORnP8ErN66i2+sgCzKk+QijbIxhOkR/2Eet3kTcnCvZcy0keQ7Qw1UNvtRllK63NZlNJgunqFqBnowwWFxR2RiosNnymR7XQOCTZaJk4X7BR5MAWeb62OS1ZpCz2xJ9xaOjDoxSjkPw7IpFdcC5MZ2RZeOUjUvKW1Pk+VDGU5o5DyZKzXPJKRalU1SXJiSZHO43fBJrYSSNV6mXwgJpjfuYjSkw99ZAoVvxlCAw4MiPGtSUcR40fTFjGgbXc+QlbnYxCRoYjWt4+HQfn37xEP/wf/7f+OTuE5ygjVZvCTO9JYzyuszV1+JYPADSbKhMJP0AbDSkETdUHMKjwJj9c1JzmUWcmhRWAY2bVpVsrYGdUilkI0hyT+2+irJJWFwD/X6mmsmUmAeyNmGzjzmOlOkXBZY4Q9hpohXRVGYXO88e4+joROY9G4wLIUjnPcj6mGQDRBjj+uYKfv7T7wkgvHF1Hfn4WFxGQWM7NvgyyoepZKKSRiPQUs71Wt701xQL1SZFBdh5M0qBnJkD2Yble5KcW1ZD67GvzSiCQTrb8mfqsaLkBj+Xa5prm46/AgizHO1OF92ZHkZ5jMfPFBC+99EdfPj5AwRRD2HcFddZ1lJ8LvkM+OxwrciQ5GMMz9Rt9b/+3V/h7//2p/i7n/8Y68s99uF1B/R5by5DA4RSJPwZ/nwHCLkd0vXQAaE5BvLaSlfDAOHW/pQhLAHhpUtYXtvE6urLACFbglxh0+Be7VhXcsYqBUQVFFbvqxelEwlSZhdK2UECwrqAwZp0PXU9TJCCRVIm70tAuLyAmZVFBM0EGaMmKCMxWYi6PxJQ8XsrA9OMEkS1ug6e01ENGep0LwwnaIWBvrGb1O8jPTrGyd4hhscnIg9MBwMMKJsdca5oKB1VlVzo/B8fah2vZPephjCqy1tnYRmd+WV0F5ZRb/WAmGHoLRRRA2Rp+1mOs9FIYjGYcUanSrpyDYapzrUxR4jgNKxjNBhJgUFA14oTJGGIs5NjFCM7/IMCMTLkJ3uop6eYrRe4ubGEt25cwfpiDwudJvUz0sWWDYQHmfwO1mHzil3kjFqE8l7IfmJMHDcUnQuyQl46gHrv/dGVh6+SG6QHKQGAFkH8I5u1BR97oeVzm/wUnXfTyAD9YT7XpKBUv41+jrKFKgEqO4084GxFyXtzZpVfxQt5QbbmUx7SdTTDiAYK9Qa2+ik+2zrA7+4/xgcPnyFrzCCL2ii4iRtz6+64KQsA1wuJo5/mR+hTYlEJ/DW8MytW6gQRPDj19chKKuf+jF0Vsplfb4eYQSfPJqw2Ycpn0A+Ecw0afR3VQ7Va7F/cLL2T6K/fP+7vL8oKq8+1sBxsXEi2osqf+UZprPyOwq6qYRNdf4UNkXUQoBYFyEbM1iLTog6VNK2gnCYbD5H2D4UFn03quLQwj2sri/ibawu4udCS7mLI2Se6xsmbDOoog2qgTbMiuZbIYFKuo0WYA0KaapSA0BsVJmuUZox1PUuGxteR9bW1McH7qu55al/I+2v299kYcUJZWIQB813JhCcNHE4CPE8zvHv3IT57uo3t41MMgiayeF4LVCtqSsGAsVPl7FsZzxCCtZ1c6G/5RxoIXwNp+k2q66O6FjTcfJoROO1AO0NYbThUXJUvgK1y/ykXpXf9pzODWshVflaFedMX6QykmiV5w4LsmAPCKpP+TQyhA0Jtl3z9T/XrquygFP6uGKleRweHXzP00T1Mc+H4e3k0hMbMiEmMcSQO2E2MXjZtxPkjIxsORHmIJiJ0ggj14RhBf4Ts9BTBYIgaG3DiIsoZ3Ax1iZ7g/s+5QxrKcCZ3hHpI5iJHs1mgN5dgbj5Bb7aF2ZkEM50IvZk2ZmY6aLeUzZI+JWe03anTx8zNsYRMO2X6JSAUGb+o+DEeUdrIcYFIMu/29/t49HgL9796jI8/uSPGKv3hALPz81hZW8Pt772BW6+/iuu3bmBxdQm9hZ6Y0nBekeMsYzJNSOQsFnbCpayCj6ppqNq28rkrU3aec7FWdtfu/QX2WG042HQk+6aA3Q1aZD/RXbaULOvzY7P/dJIMVdLJe66AkGcXZZPaSJDZTs6j1awqJrM5NJUXTYUICKOaKFvIEHJuUKKaJHxenYJlJr82QRbx68i4MPC8Zm6zbhungFlAocwQOiA05Q5nNnndigwjzi6SbW52xeyKfPTO/hAPHu/iv/+/v8K7H9/Fna0T1JMZtLuLKGotTGoNGc8ZFwYIbWNig7QeqLGPCQ9KplVUKVY7+r53Tk1WHfWp7EvVfetlYMrZxm8ChK5YICuYjQkKed5oVEkJCGMFhM+fPsYxAWGaImm3pdbjQ0xJKEEhNUecIfy5uYzeuLZmgLCvzZGM5x9nSckOqoFMNmGDYyznvGTsVvZiV9xV62jfg3z/0fVuBl52/ap708VdTIC3rDs2I4whZBPUjIYEGPMs5VgNXVTJEHY6aHdnBBA+2TrAr37zHt796Ev8/vMHCOMegmgGYUwJLQEhlQVsrvA8zGTPadDbowIIyQ7+lyogpKjO99zvAOEfPr3LDq7vUdbfLwtwu5BSwFW6w1NAyMNmqik+DwiH+JfffIJ/+Kd38JkzhJcuY3l9A2ur6y9hCC3k50KB6VvuxeLx4n9XF7uufGWLlGDWkosghKyIWGarBkvcQ8VBVABhIAxhd9kZwhh5PcTQZhy5ObpFuGvt2U1rJQ0knPka9pHR6WxMx02yawHmGjGa3NwHfRw8fYbnDx5g99k2zg6P0IpiCfOVxS1RA8zx4zyCXni1VmbeESUcOoxIwDkcDFDr9BB1Z9HpLWBueQOL669gbnUTzblFHAyH2D/rY/fkGGESI2lzTkI7LIcEomEdcauNpNEWQNg/ZQhtLqxXJyEgDHB6dIi8f4ZonKJZm6BVB6JsgOYkRS8GLi/O4sb6CtYXZ7Ew0xZGhgPqHO4XzbvgLUVzKgtVq22fn2THsQwWsCJFw75Vyin3XeYwXAdpRaBo/vXzeD3IztG5UV3IVD7Kgp8spA/uSyCqmP9YUSSzHMp8cHNxUMiN290UKf/hTAilKgSH2hEjmAjl92RWk5tLaJ6Wvh7Oq4mTLDuFlKBGMQb5CHSwzZIWdoYZvtg5xrtfPcUHj7aQxm1k9abkNIk7qHWOpRC1jVPmJySCkIUQD2myXNr95ZyPMMlsgNAhkiVZoIDQQaHPFnlUg4MZzaBUUEgGoZS6uNxPHyqVhHhj5lyTxmfKprKR6o5TfUbPHajWUfymZ9gPpnPgUoCZomEFg8x51LlZYUDFNZRVIediOI+r4fFRTGOFEBkbIdRW58oqkyGUGYtsgOHpAZJJJvESN9bX8frlDfxwpYVLHZ1DCWmmQNMLmeWaGqxoSWhMnjDeNH2ypoYcwMryi3za4kLc1VJ+R2PHvcGggFDlvXKcyrNgTLV0G1QKRUAoxSWlL8ZC1ljQ8bkdjDAiwGl3MIhjHCIUQPjJwy08eLGLUzSQNRc0qFxAoRWyhK8uV7Q5m5Ll5U9jpfgnMIRqeGWs6LnFcR6unQOE1tSZSkC1QC47Q1YNT1+ffmNlv6zwecnR50ydM4T8FAfFPhvo3e4SuHkb3J8Fex/Z7NQ5gxiTmn4dwOr9dJ3mlD2fvlrZ8ypycP2F7BqVWvDpL+XNNAUJUya2/G9xHdR75qygfpspI63NtcqFkzNHZfKhAcJwNEEniDEXtQQQTk76ONl+jvHRMUJmaIrTcoGEBQKNS85ORR46GQ/QiGgyBnTbAebnG1he6mBtYw4rq7OYnW2j143RaYRiotVoJHr2kRmkURWZQc55c+kZQOFcO/dyKnDiiM0R3bPY9NEzhpIwPidsyjSRpgEGgxwvdg/x8NEW/v13H+POvQfY2n4uM4ac715ZW8fN11/Dj//qJ7j91pu48dpNNNqcnYOMtJwNGI2l0RRl3A9nIyN1EefPF7dLqlzIrpqBmRpnVZoV1rxUsDINBi9NS/jM0qgqZXSSnmGU1YoCw1hBnUvT81DntvX7T4JcVRASPs7XFYsbnUwKEigQEGEi14wO1iLG4nz1KSMzAsSNGLJ/0HE0I9Aa6ygM90mqn/i9OCrKTGKREen4hxiZGVMoPgTG2AoYFId0vteGhuxdcj1clkiwwvMKiBtUNBHoMWonwPPdPt59/xP8+r3P8K/v38W4iJE0ZiW4HnU6cocCdFIynaEa8En0E5v9prTR58mbvNZIMkbs4sz7xSaOfy3fO3B01rDavCzrFHssvbZxsKV7/JQhZKazS0YJCOc6Lc0hFIbwiQDC4SgVhlD8CjjuY4CQDXm6jCogvIobV9eQZyciGWXky0RUQ2yqExAqQ8jnhQwhVS5k7P4YhnDKAOrZ5YDQ695q0/alDV9pxTI/UgpCVcXIerWRGF7TKBZAKMH0rZbIRtNJA0+2mLurDKECwllhCIOopQwhG08CCFWtRdXOd4DwD2O8b/XR/78A4ckow9Y+AeGn+MU//kYko3QZnbt0GSsEhGsEhLm4KqlklBvT1wGhdCNewhBqPfD1Pmt1wbvwVFTtxioRgsgshQxDq0HAOJBxbAmlJyDMWnXJH1SGUAEhqW3+PLKAsjmC6rGxmkqINl67YxMOnSMX8DQTB+jUgeL0GIMXO9h9+BUOnz3DyfMdKSqTIECv2US33ZK3hflZkc3M9bpotRrC7PGgodPU2XAoGwWltS/2dvF0exuHJ32cno2QDgs0OnOYXb+CtWs3sXj5FeSNJvphiCPqq3mgiuyGNs8TGbjnoHjUbIusVGaX+gO5HmIEwM1jkovxRX08lJnBOWawdVpYaMXoJTV068Bco475ZoK5bgczzQYiMjVZLvbhImMUUwKf5tNDjZu2F1DC3hhDZbWP/DfvqnfidcPVYscBYNnZssNQO/w+aybVmjJ8/teK6yD/iYUwv0bjKGgOQEc7BTYqCVUWgOuRDKGziSw2uCny83NaltNuXOY9OQahuXQsEMSlzkCT5FrV6hhxWJ8SjiTBzijHly9O8O79JyIZHdQbSGuJAEKdQ7ONm9ennsgBz9kNbvYCSj2DTNGbHoYyBOoSDo8gmTKWcg0vPC4uw3S2Tolv+aZl3V0CQQMILv0rxRZesNrzWD0sLm5E1U6kG758vTB219+vyzl4nfnk8f94fUWOyyJK0qL1l5N5ATLdnBvlsSQZdWTRRsIOct6JnVQekGKMMBkLIBydHqJVm2B9bgZv37yOH7x6HTe6NSxGKjuiTJTsIEGmyqKc2ZY+vryxylJJpxUfIkFQ2agaLPm8pVAM8no9u0v/opLj84CQt1gBoX5Qs0RFhi2A0IohrkMekpMJTgdDpGS2OzMYNxOc1kK8f38Lnzzcxv2tHezndZxFXZEkeRPFr1/1uTOi3OZo3Gb+ZdzWNx85ivv/cDC9fkeTdhvQEzdNayb5fNzLf8rUHEWux7mZn/P40fcY/XGV2SBvghr7VzYjjAEu953qN+A6YDfeDMOmhb/HXkzdVM/LU3V9V83PygaYu7TaL+r7nBRiSndPL0GFXdLnWp9b/WNXlK9trDmBsk/I11ASWgWEFrSuF0+Wpcybc58ec2YwQKOoYSZMMFdvYrizj9OtHew9eIT85BjdWohuI0YniVFkA/RPD7G78xR5eoJ6kOLK5oK8Xd6cx/paD8tLM5ibb2OmR+MLghMg4UMlmYWU0tGkiwZdNlNX436aS5NN9haZ0yZ9qCDWgY704qxvyPXGJl69TqfGCHlRw+nZAPsHZ3jydB9PnrzAk6fb+OSzu7h77xHOhhlm55fw2htv4e0f/gBvff97WN1cxcJSD812JM6/+8d9KUL5hw1ace4mwIoj9ROQ0QD6CfgMmsg2yvlAv3FuKvSHACHzSMVch67WEu9QWEQM5Yb0K7CmpwA7BYXaNOY8I7sUNDdTUMARF2kmihkSVCHF/VKMmCbIaXhGQJjwZ3FbyZFmavrDRhhfR0x/BO5x9CcYjTGpFQgSIwIs7kgz/1TxIzJ9GeKeAkK9Fipdlo+ptkrAPf+Lc/ehMH8JxkWAs0GKu/e38Ov3vsQv/vldHByPkSNBs7uEMOnK56QF560Zvq5mNtKcpQpMdMbTBuX0PLczwgzQLgI7PfOtGW3rzf/Nm0bnzjBTpYjcWmLCFJzLjG5l7l+zR5mHPMaYpkocLylyLFMy2m2VktEpQzhGo91ShpC1iwPCgIBwBT//yfcEEF4nIBTJKN19p4BQZz5V3ktfDDKpYlRov1u18VbWUhX2bwoILb/ZDMccGL8MVPr61npBASGbsyKrttEhaaQbqUHHb1oxDUZjJI2GmD4RED7dPsSv33kP7318Fx998RBB3ENoDGEmjGIFEOYaFdVkNvh3DOE3H8Lf5iN/OiA0W/IyL2o6qMum5MkwV0D4zif4h398B5/deaaAcPMSljc2sb62IQ/JRUDoo7/+QMvDbIdV9ff6j8AgP9e3JwWD6rwpgceclZNMJgWEGaWU9jaOgHGrjvbSnLCEnCEsxIFMB8eFlTFJK51Rxzw8pUOrURGUiLbrQC8JhUmL0lMcPHyAvYf3sfPgPmrDIdq1GtYWF7G6MC+bwtxMFzOdLhYX5jA/P4veTAeNZkOGk8kQ8pAZjEbigDYiINzfw7Pnz/H40RaePtrC9tMdDMYMAJxBb20DM+ubaK+uob6wgKLbwUmR4Xg8EodGDnGnOeMsNJPMnNpFukozGzJ7nM8I+Pn5GDO1AmvtACuzXXmtq7MdzDNMNeQMSSGzVS3ONTIIPqzJPU1HNMYhk0U20PJ9pF4xZsUKanWx086VcwXmcWrmETbXYzOQ5f2vzA3JhmaZSSzc3Zpe8ofcWaxS/JVFFpk8zrdwDq+uLKHLVY0ms0JcHbNEGEmAaPMButEpAy3D8hJqrPN40oBQAzaVnxJ8UvpZr2EcRdgZjPHli2P87u4jvH//Cc7CCMMwRlbj3KEaBunGydfUkJXspOHXhriFvVPILIduGYxmxisCBG2G1OrJakmvTo4mQZU5RP3vKrDTol6LTd3wDTAahaL1qJl7yCcppKyyfNIEEKmuXid59oxxvXjIVru1ZSEloF9HXHiYDslEywwdZ2dofMC51FCkovWC67IQx16WMjnt6kdnsh/UWS+RQRRXQ87j0CWwj+HJoTy3lxbn8OM3XsdP33wN6wnQ5b7AQlWAZCazxwSTUjiYhboANq4RMs28FZlniBogZPfeokLkyhmzrfIylyMaIBRjD2N2DcSXgFDoXmMHzYGTxhbeEFD8NMHZMJXmAgFh2khwGob48MFzfPboOb7afoGdMXBQa5ZgUGdqTYpdKaR0Ybi00ho7X8fpf/C4UQk0C5s/8GkGaMp1aWuplNZdgDrTb3WRMdQZYf8+X2MUzx0gU3byIjvgGZpeDMr6FCaoyvZo9o/UtmZoNP25U4mpP1wOVKV49OgFsrMem1GZr/V2jINGuT9a0Z1r1JTPqbN89vspgCVAYiwEJX22EVnTgYCLN0RneywsUjRd3lfRZzdIC5GLdmtNdCcR2kUNhw+fYP+rRzh68lQUL/ONBL1mgk5CdcwR+mcHODl+gUaUYXamhtu3NvHqzTVcvbyI5eUOZntNNBo1Ye3J61PGGNVyjId9pIM+CmmyEYioE7AoLqgAESkaG2R1RHEiJLkoSGRmlDZOJt23C85GHhmnUJiyumR0DkcFBsMaDg+Hwhi+/8HneP+DL3Dn3hP0hzl6c8u4fvMWbr3xOm68egNXr13G+uYSakmElCBeej2F5CASMPHvwmoSDDOKMcvFLZ0gjPuRyz7PFeDGYPt+WjYxbKZaens5jwBVgPA+kXmkIzDdsIUV4ahHVEc9srEHub06R6fXiRJ5sos0pOJMozHPnPUL9E2Nb5RB80xPaZyxQZZXZhdNcaOvy2LAyN6y4yZOwPrmygWd2VeHcwI/Sm8NJRKqKRCVvVAlpRJpw3vGRmgYAbxfIeWgwM7uCf79w/v4P/7xN3j07BDHpxnavVXUGJkzCWVkZywmP4y30ANXGToFQ990jlSbkOfOtWqT5YKcV16iOd9fPK8IBgls/Rn3GqGsUS0+zQGhMISUjM6/nCEcjVIkZAjNo2AKCHORjP5nMoSvvXIeEPKeZWQT2RhkPBZHFxSockyIDXMnSP5YQKi1FB1pVTJaldhWz+VqLV4FhKyP+Mb1pF6Iel9ElWUMYX/EUYcEDQLCQgHhb377Pt7/RAGhMoQzCKOWjKIpINQmSCkZneQYfQcIvw3s++bP/VMBocwkETxYqLlmCOqBxV64AMIDZwgdEA4wu7mJ5fVNbKxvysFIm92j42PRTYtBgxVJ/opVkyzI4Rt/iWrHovp3Ub0HOoNFS3huNGJqIkWhAULOAYp1foEsLJDFAdJmDa2lObSX5tVUpl6TDEKVI3C4WvV0HBznA6fjcXzocvQakQRX92o5hrvPcPz0Kzz+8H3sP7iHvH+MW5sb+PEbb+Lt27fx+q0buLSxiplOW7p2HJRVcKQiWZEOurWY+3fRrYqgK8vw5ef38fnnd/HZx1/iq4dbePJ8H4fjAuOkgZXXXsfya69i6dZNHOQpdk5PkNL9phYjbnBejR2aOobDEbKskDB5TrCFeYrx2SGK0Rl6rQbWew3cWmxhbaGH5blZrHQbmG3UhX1hRzcfEjiq2xSBsgAhyhbEoc7YOGHyVE+uHVIVMOrGqre27OybsUm1GPua1l93e+MBdbaSxRKzBeWNm7OF/dKMRdxDK8WXLyTKTNlV5Wtx2/0o5ufr1ikZj2MeWgotmW8oB6ls/s5+KiDjYa2AjJJSdmbrZoOusxh1Mr7NBoYIsDj64/cAACAASURBVH06xBdbh/j3O1/hd3cf4GRSwyCsI6NluUUNKOjiN0zUGEA2ZHM5NeWeAAUDAeIuaCHeEj/BdV91b/SmSoXRU+rdy2sOo6t8sDwkLwDBKiB02VP1YFD8YI0hs1uvDvMLYLZhfDe+qB7O/r2+iWXks0GvHh6+/ZTxDGRi1cSH1zzhvWaBk9HxMJX5JsY+ULpGCVun0UQ7SmD+C3JIFvlQ8gDPjvZFFr05P4ufvHUbP33zDWEHWyjEKp/ZkGyaxPwZYh6hBRWZWzXqtUgLYWUs7L10CVbjiRJI270oJ7ls4EsMikROpZLRMt7D3HnJUJfsoPwbCyEWxJQKa74b/4yyQkLoJ60O+mGMgzzARw+38MWzHTze3cdOBuyKc6I2a7i2HBCe65qXN1fxnORCvkSV8YcRoewCX/d5eckXeWPBqrlyRvM8jlM7FG86lO+tqaFzwdP9wb9XFY+e+zmVby7rzowRqmTby9ao/FyPaZFzZqpY0UfKTWoc/+u94fNAhkAbU1OGx58tdVE1htlmG4Ul8uZA2YzxcG37zXzO2hszxsjUuX9I0a7yL5VwOVNos12lzlYVBtIs4W6dFojzGhabM0iIEY4G2LlzD3v3HiI8PUGryLHQiBFLNMUYw8EegskAMzMxLm3M4vrVRbx6cwVXryxgcT5BkwQQtTjiOsp9VecA62Eukv8xo4AMeKlphJpQ8bwTswoasxAMxQQNniWqpk3+ezlklnUqmaXazBNQBM7S9+j3jSyr4cs7T/HRx1/hnXc+wmdfPMTW80Nxd5xbXMLtN2/jjbf49gYuX9vAyuZSafRyckZzHDosQdgNGr1R4cQweALCJiVwrbaAOHewLhuRPlM/3exK4OIMp+/fyg5qA4Gg2BsF4phtIwr8NwLGWJqa6kopnBsblKJ8YRi8PoMMkOJZQiWLLwPZUsSAj2bZQxQ5cySZszuR8RGdOVW3bd2zuW7ZUFalj+5Hai4jKN2UWGVTqwSEbOixauD5qe5UAuRsv1NHVgmmkGb1JKijPxzj4y8f4xf//X18+uUTPHm2j3ZvHfXGLFLYrOM0TFnddG2cYir/Pt+JuvgsX2wGVRlBb8jw3y5KT6vz15Rl8v7I+Wd1h48F+P4j95By0ZFG/bwMEJIhPJEZwvF0htAko8gHiAMCwhX8/K8MEL6yKpJRYQgrgJCO1Wxel4CQLqXyus5vulV20Pf1qlxUAaFFhVhUk4Pic3ty5UzQ857PHfOeFRA6QxhRkmw1As9snt39UYqY41bNFtIiMUD4AT749B4+/vJRCQiDqCmfTy8PKmHYgOdzLzOE3wHCP3gEf6sP/lkBobERAghHObYPRjJD+It/fAefkiE8GIA5hCvrm1hf35SHjBr9YwOELsY6PzdvHfVvAITfBAZ5ETgnyIWuboQKCD03R8wpPJDeAGEeTgQQjpohmouzAggnjRh5FGIk1tLU09fF7IAntDha2kEN2gKHhTBoTXbZDp5j9+6neHHnY4x2ttAqUlxbW8aP37iNn/3wh7i0toqV5UV0ZjQzRuIwTPYgnUDLYVDbZ7FaU1toyc5RJ9YXz/fwfOsFnj7ext37j/H53Qf46N4D3N/ZRbyygrkb17H59lsoOm0MwxCnQxbQDIPtIA/qGGZ0JWPXEWhT8km3rtEZMDpFjBQbywu4vjKL28sdLHRa6DYTtMgMMnPPpHkE2OxKEQTKXkAwwsKRLEkpjVLmyYwMldESy2yz+pFiSpLwJM7BN/PyELXCtQQkNtPmm4tInMpCR5e/2oBP30TG4rNwFjisM3Nm3y9ySzW1IeMoP0sOYz0Ey9+LBxYttun4yo6XzHeQmTR3U+mEMRjWZEQELZw/SxJMogiDyQTPTwa4+/wA7999iA++eohTxhQEdYx5nxkzwO6ZxKXQtVJNf6Q4EItrtQfn6R/STYyfX2eAfSH5ddJYYXYkDwRnn4zoKWVtTvrYx7Wrx660MUV6oQ0vTpnBaQ2jhbOWvfrHO90uPdQgeZV02SlQ2q7zUPF78ccCQv08ziGw45lLULtY+7AASGjoVNPnPR0hGA0RpjS8GCOeFCLJ6TZDzHd7EmjdqNFYSncbmr3k4wFOD5kZOMZCs4HXr13Fm9evYY6SNgJChsXTGU5mbAkINeeSxTuLVWXw1ApdJIQiRfbJZxpCGRh0k6TKdXNQyGdFJaN23S0mxLkcpQ1NNmqGMvK8sODSQcRy36cUp6DUuNnBcVHDblrgo4fP8MXT53i8e4B91HDcYPahNvHKjncJVCvddYU2egvdsfhbnTAqJVNm4A/TixfBpnPX03pjKg+dgq6pNPP8vJav23LVXnjVFcmoNaZs2V+Ys9HV7a9hOl+orIv/KRtalXtbfkw3Kj2LKB9j8eizTMaYV4G473PVF+zff8q86z3SSCV9EkvpqBd+EuKtCgNhBUXForEA+l5VLfpeKwG+57PR4H48niAuauhFHRTHA5w83cXp0y2MdvfQo5EazSrSPlICpMEJkjjDwkITN69v4NbNNdy6uYrV5SYW52O0W3RCzhCIRFubdnpdCQzUYISz4Mpk6Ovg50nou9UVIoPjNZQ5Pe6xZOGmgNB4emM9VXXCXqXEzohJCxnGNqKojSju4uBghKfPjvD+B3fxwYd38OFHdySiYjDKsXnlCq5ev45XX3sNr715E6++eR2dbhcNmszlqeTDUbWj7G2oM/4E+8xqbDSRJA2RM3If9+dLAIZLob3ZVo0yIOg1bX+VjS5rtLJB4MHsZIA0mzOOtKE85hy5MHg8H+oCCrOc8SMBcr7R/JTZtqnuz2RqIzZM2ZyY8OxgzAFrmQliKkakWcV7oQBe2r78/mIoYe7hhBueceRqLGtoMTvZtO0CCPntOHsv910Ke22YsMkn94nNCzZe2VCdBLj7eBf//M5n+N37X+LTzx+h3lwUGWEeJjJDXki0Fuslvj7iYDbt2Yyd5qmWbGxFxnmu8VUZKeHnujz0IiB0bwGuR3eN5fsqIOTH/B5X9wR3GWVzkXFefH0r81PJ6NHeCzGVUUDopjKM+qDL6AAo6DKa4fqlFfzNX30fb7z2Cq4REJpkNOSwsDGEZAeFcbXIsUxg9nnFuW5JKsu+yPC5ykrB3dRUpioZfdleXiqCzFRGPSPY/NHcS9ZL/nUcX8oKAkKVjJIhHGYxnm4f4Df//gE+/OQePr7zGGEyq5LRqCkM4XeA8Fsdvt/+k/+cgNCPpiwIcJpSMkpA+KmYynz65VNs7w8wI4BwAxsbly4whCN1cpTm77SVIZuQbbrl0V6Rr138t+oVoDyMG6tsGiJJUOmSFPQSgaCgpQjVMZWAcOyAcGEW7cVZFM0YGSWjMiumM4R16bhygzXreRqcFCmSWoEry3MI+0fY+vwjPPnwt9j59AOszrTw5rVL+N/+l5/hr3/wffzwrTd15g05BmKbbEDEAJLYh4ueneAkkiFhgS5kJSWYWTOPWAFMsomEz9JF7aNPv8R/++Wv8C/vfYhdGrusLGPz7bcxd+UyOivL2D/JMRjXUE8aSIsQ/ZRDxyrhazcSCZ/PB0doBilmmzW8evUSXt9YwhvLXbRJ03Pesn+Ggp3cPBNGpkH5DhkJvo5xLq83pu0zgabIZ7jp8/fQ7h2voYdfcxM3b8YpQ1jpHvtB6t043tuqw5Uc+SG7v2OZs5ScQTOTkQ3b8gi5qNw22osRblbNBoEEC3uCYh4qHllRDZs2q05zj1OgybkRynZYcGlhRqbRN0SJiBBAaE6QLBbCOsZhDf2swIvTPh7uHuCTh0/w2eOn6AchhkENKYESD/Ea85Yo/+HIWEPXLu89r79EndARjjOgLTEGqjfbsi4G6RinnAVldiQPBX2YSgODczEcboltRSWLgyogLFmYlzxrF+meKptb7TSWB4Q9lFWA/6cAQnXdHauMms8vpaLilJuIjJPBWxOuz7MTROkIcZ6hGQKr811cWZvHytw8FjozaPJrDBDSDbjIRjg9PEAxHIgMenNxEZdXVzATkwmfIB0NBRCyW8p5Gt5fdmB5zTQsWVexsLi86xZeXs4PSpaoRX7IfKxxhSI1VeOY84DQmUJjCd2UxQChSrTsotLggf/BPcOVgVwvUQOTRhsHY+D5YIzfkyF8+hwPd/ZwGiVIZ+bLrbI6W+r8lIMNfW/zW2K+9M1KjZedPhIuYoDwZUDnIuh5GYjy4qX63r/Xy9bYHzoTXvoarTC6+HW+loX1rhTuzhj4tap+3jedwNWiqzw3KmDci63qz6rudeoSeN511Zs2ZfOmcms8miUL6dxo/pUirbQ3yTXMLPCe7xUksgBtIECbE19FDdGkhsYkwtnzA2zfeQicnqExHmNtpoN6OsDR88c43tsRU6aNjR5u3drET378Bm6/fgk3r68giUaI6wROZJ44H5jLM6ONNpOWcw5WQqwpCdd5cJ4vGS3qCbpMrsaOIscnKKmLwljNQ0pAyEgFxR4uKeNzxn1R3MAtP5JOhUnSQaezgFqti9E4xv37O/jgw7v411++h48/u4f7D7bQ6vQwt7CEzUuX8cb3XsP3f/Imrt+8jo3NdTRaMUbpEAeHRxhTEseZRyIbYXJZZCsQkxk6n333ArwCCMummq0tAeUmzSzjksT4yc2fyNBz33HwqQ7kXCfck4QNZAFvER0SfVSrY5hy5CRHf0AWN8Ogz1EdnTfstBN02w302g0k9QJxQGdY+iBQHm+KHiohaEwjvXnO/ROQK6DnGxloqUVEsTJlCUXl4O6wIo2O1JhmzLWgYxZRxN9Nm+u6L1LRpQ7dzFV9tnuC337yCP/6q9/jN7/9BFnYRVGjyUgHgeX98qzM5Qwn28zZy1gaBZrTev5P2fy6ICmtPt9VQHiROXNAU2UIZXb0/2PvvZrkurKssZXeZ3lv4D0IEAToPdlu/NfTEfohkp6lB/0DhSL0qAg96FOMZvS1iW9m2kw7skmQIEEYEt5WFVC+stLfvDfvvYq19zmZt4pFsqmeCT2oi5ENNCorK/Oac/baa+21euMjWnNahlB+3tQfUYaQa8DEsOYQ5ugyurmOlaWFHYCQOcSiGvHbIENIQHh4bhJvvnwOp47tx8F94z2G8EuAUPJw9T/OEVqX0d3gONqQtcegz4aqpHz3vPNeRj3RnyVDyexOO7NsAWEvMoWgW5rYoc4Q5nLI0QDNS4rL6EeXrgpD+MWegJDrgTqH/5kh/PZ47xt/4k8BhKIStQpAM5XAX9il050whG7PVKYHCKenZYaQklGZBXKsZJSA0CwqEUAoRcA3AMJot6K38XKAWrRcnN+KwTeZZVbimhRHLC54WqzxxlGGEOjkYsgREI4NGUCYgCM67DhSnE2gbEL8UXjDsOtI22UHaXgYyibQXnuKh5c/gru6gFy7ircvPItXz53G+ZPHMTs+hpGBsg6JcxGjWxc3Qem2UbehA+AiBxPtNl1NjfskF1POXXboMuogm8qCmTuZVBaNVgdrGxV88Nk1/OHKNXx8+w6WGw3EB8qYPn4cMydOwE2U0UEGnW6IdhdodzlMnhdGixbhYaeBoL2N6aEc5icGcHTfDA6ODWB/Pg1CUhbcTqMumVPxwEc2lUI+m0OXMlWPMlYOw6eRZaiqAELNIZS4DGNgYRdIzSEyuVrC6BkGkZuoSDBtR7K/IMnFbGRECi60CGdZwfMnXU7b8TKSLimqDEvFhVqNX1SDnqU8lEWubMg652WDhvX1tXNqZ70oC6GMVEYg5MJU5ywbnSnXoXGOlEwpJt7Ja7CTmYKfSMINQ9TdLjabHSxubmFpcwteIgU3kYArbLZm7NHpjXMvTRdwur6c90bHQd3poOZ04PghfBZKmTzi2YKE+7IPSLkgAUMSdMdUyZU1MtC3auagRNppQqxtfpAwhFEVaZ8B6W0kERnp7mJ+N8Njf2avDm3033YX+nsBBy2Uec3Q/omAKSbyWkrIpBhjYea0gFYdCaeFwVQcw7k0xkoFzI8P4uDUMIbyOZQpjeZslZ4+YfU5xyQsYMcVhnEgl8dQoYgcY7kIwmmNLtej3+sMi4Ofzc80M4RqPsTXVTZGg6MNGDQITog+YU/t0TO5qyxeZF7ahoMr42NBh/CsPUCo35AmkZg3qMdGz4ArnkSYziDM5lHpxrDS9vH5wipuPdEZwmYig6DMXDUzD7qT5tXbTOsYPeaWkTdzht+4qex4Atc1vYd696+RfO56mjIO5h97b8lKnHss3q7n9GTRVjq5s5n4VQBw97/v6Hhr5au3uPmzBwKjBlW9WdC9Dc6+6v6wMuro638VILSgkPOufERBoFmCdnGSkeMTi8OLpwUCypyzeTAOKRl2e9manAOniRhVH2xMZIMQhQBIx9NIBgkE7QDVlQ2sPFhAyvOQZY5fPIDf3EZt4wmKuSTGR0p47tnDOHliHvNzExgbLWBokNbzjjxAD2+vLc2VRqOJRqMlBmkNp4Vqo4ouWaPAx+BgCcODZYwND8r6LHN7ZnbOmm2xAM8ms0jTPMOoSqjQULMchthTNaHyNDHzMJJTKdw9T2STqTQdtgcRS5ZQq3Xx8NE6rly7iyvX7uHGjYdotLrwgyTy+RKGxoYwOj2MF158AWefPYN9B2aRyWUkwJ7GcjKjJc0SOrSqjFxAIl1IWbjuYAH7aoqeqsJc+fJZqDQQ8s3MgdrYF2F89J7U8QCzBUlgPX83FUQEAcyt5drI0Kc43ACo1Fqo1JqobNdRr7fRaDhotRxRPAwWUqIEOjA/i5FSCqVsDAHXUYI2cT5XlY26X2tzVMAcY1DMQiGeCkY00geEbGaZkQYR2BAQpgU0MvuV6wpfh4CQowCisOHZE4mrrm25bBZbTRdfLGzit+9/ht+99xm2m/RzyCGRG0I8k5PGKF00yYzyXuF+y9gJNYczMs5IE2uvPSp6P+61F0VB0+6/yzVGZthIoPn/tTERYd8MICTbzX2G8mK+P3pIDJeZ2RkDGUICwlq1Jg0Pxk7sBoQc8jk8P4k3XzonDOGB+T4gpLmKZQjFHldaP/ofJcRfFTsh79fMRtp91wI+/d6u+ssa6ezOUjWNY62JObvKhFIRCGuWpsmXlsY8n5NICiC0LqMEhC03ITmEBIRXbz7YAQhFMsrne5SM9gFhMvT/7DL67Tbkr3/2vxcg7ClXKGskIHSDHiD82c8vGoawhTIB4S6GcLtWlVnCKCCM3rh7AcLdxab9lL1urcksExzDBcc8CAglh0w6W3SJMzM7LN2YPZQC3CyQG1NAGOazkk1IySjfH6V4dChVpRYBQUJcxiixTLGT06qi8ugeHnx6ESNxH0cnBvHf/MV38OaFc5gdH0Wa1rt08WKXlB24QlrMKGQzIOPIRUy6tQYkCchh5IHKRbm5tdtc0JvIpDiXQZfSkgwRu90Qtx8v4LNbd/Av73+Ay7duY2ljAxNHjmDfmbPIjO9HmBtCs9NF21NAmC8MIM1F1WkgdOqIuVUcmxvD8f2TODAzhpliDqNcaLlg0/GUDAytxpnMlFSGkMwgAaHX5SaYEUCoIanWclpBvQ2Ft2WuFjuyDMn8oY3uE2BGOa4BctKhimq25LibLEN20diyNG6lOj5EKaAazNjX4EbBIX0GkuusnB5zgUXCgGjmIzcr1c1TEspMI8ZOaEQFzxk/Z9dllo4O+Iu5JAG9mCColTeD4208BLvYGUpA4yl0uWEzNBxAmxt1q43tVhth2oBFcsZGaqPByB5qji/W6B3PQ6XVxGajgbVqHVstB7WOBy+egp/M6uaY5pAOoTutbY2pgSnylKDSxoMcSxOmGwWFtIWl8ZLtXEdNPb40BNa/4Xu1/l5MyddKS0zBHe3a2k1p96rVY07YuDA7lcxbklHlOeQMUquGhNNEtutgdrCIuZEy9o2PYN/YAPaNlFFIxZFjAdUlA6EVDGdv0oyaoV09u9RtB5lYXBjWJA1benJgDe1WAxYj3ZV5Ui1exNlQXJKlRDDXlDoRyr1t8ZDMeVrDHXUBkrk3mdGhvNQAQnPwreuofObeUKEWZjwFrgGEZI+UyeNITwpBOgM/k8WmG+Jps4sbT9Zxd3kDj9Y20aZxQ2GgB/R0TluL0J7pT28WNMIQmud8u/3HmDIZExy93Y0I1dz7prSV99ADhIY9svN+PcakZxBlZgl3vRl5yR723FuiumNvibgKft3ninbALXsqrxOV3EZeYK8mZRRc7nV92/sgCiAsINRg6f5PyamwajyLhS1IkOaiXpdUJajQj67PXBlCkVGnwi7SZLzNI0WzEj8QFUjOD1DwQ2RY1PlxtKptbK1sYG3xCZJ+Fyk6Wjp1BJ0afLeGwwdncfb0UTx/4SgOHZhAIUeWhrFDXXheAx2nhkZjG9XqFioVPmqo1upoOx5qjQY2qxXJAmVjZt/cNA5TmXL0EIaGykhnknAlyskx4d9aoDIKISVh6erCqdluyjJSMUApvcyzGYmuiN+4vruc31ITk3R2AKlMGUGYxtZ2R0Dh1esPcO3qAywsbWJzsyV5htLPSMfw/AsX8NyFczh95iQmpyZQKOXBrCVKwtVYhC6j3Bt0rUhkyBqa/cg6yAraMSHmZl/rgQyzRltjFnt9ya0vCiHTwJMOkDZDqYhhQ4ygvxsSLIUyOuCGnLP20XC6WN+qYaNSxeZ2FfVGE82mg7bjSIN3KBvHkblpPHv6JGbHigIK3UZD1BLMtpM9k4ybrC/qEWCmgo0ngEZKyZfgWWsq01+uTFdYHEQpLSX4tyZ8nNfndS1z/9xz0ylhgflZC7kcmt0Qj7da+M17n+HffvMJnqy2UXOSSBVGkcgUEEunxUVTWWAz1pOkyY828L5UF0YaPHav2d2w3K0GsAxZNL8w+rM89xIzZfbEfu3WN7iyLqM9QOj7mBobwfBAAblkBBBu18RNnjFh1mXUMoScIewzhPt2AEICI+4hEjFiAqRkbzeAMLkrmH4vpjAKCPX72vC2n7//fcvwf3l9jQJCAcbC/CvTSFbP5hDuBoT5QglNN94HhGQI7y31ZwiTWTEaolSbtZYwhGJq+OfYiW+3H3/Ds/+9AKHNaOOZt4BwddvF7z68AQGEdykZbaE8tQcgrFaF9dL7Scv0aCeGi590wSI0/9cVjvIqzIsTB7IQXhygjFWXB9Xxs4yk2qrPL1GJ7qObBLxsDDmaykwMA4UsgnTSAEI+n85tNMhSbb3kwaVTKKUCpLpNLN+7g7U7N7B58xrOHpjBWxfO4O/efQ1njhxCTAaLHThOG/liCel8Dh4vbEExuhkLSDXGvSp51PerHjiUJtobldILdppCAYZkSniT1RwXTza28Iv3P8SvP/gQv7/4ERLFEobn92P0medRmD6IIJ4WV9KmGyKXKwpD6LYbSHSbyIYtnDkyg9OHZzA5VABH8NPVNhLsIrPTBHUiZQSUzHowN4luq5SNyhxVCok0DWrIUvF99yPOe9IDLZF1AZX90RSi3D+T3PQsINTNUxZiu5CbDDgbPE8wroWWMo46o6NAkK9PKU06xRDyjNh4U1YqG2wQoNFoyLnodtWyW41h1DCGenc+P51OyzxIhrJEGnUEITqO22N4peA3gNBanwcGEPLMkVFOJ9PocDEj2rOy0GQKTuCre20mIbJmsocSQh+DOqjJXCBzoUJ0ul1U2m1sNJp4UqngyeY2lraq2Gq5qHmBWHEnc0VkimU5v16Q7GXyMaxd8qFMk8EWGpqQ0M97DCQnJBKcbIrOSI0tx24HUDTJXF+18UaL4N0brb1PdwNC+1p8/m6QKRIaI7OUARRxLPURuG10W1Xkug4G2IiZGsOx2TEcmx/HVDGLEZ5Pbkq8LpilJg0HH5lMWs6xXJuqydZQe2n4dKRBo5epZfuszFMjJmS+VEwbtEvPLxpUWcZZWAuZT+0zZH1AaO5vNnyMzfvXAUI7X2SZQp67dkxNrXg/qAAvxooY3UQaTiKFJ40OHm+3cHdtC482a1itNdCJpYF0qSc9U6bQzJRYeZptGhh2Qw2uIiF/f+QupN6chkHQRdtypYbl1BfaIUQ1hbwWF4YpEbRoojaistWISZIWQEaGuMe84l4Ni+i/2etzr49mC6iojFPeT2QGxzYtdu9Nu3/vXk2Sr9rP7HtRSToZDz0GGvFt/jT3tj2GFizqayqTQ1goYBAB0qGPDDvrPrvrZAQDZHwfKePMy/9fEPldWnIMq5tVVNa3sLW+Ba/dkHnBVnML+WyImelBvPziObz66gXMThcxUEqIgoTmJIyQqG5vYXX1KW7fvoX79+/h0eNHqNYbEpfUcQO4XiBrGxmnfDaBc88exwvnz+C1Vy5gfGoMmWIGTrUic4p+4EmBynVZMv7I8HPu2uTj+ZK3FyKTptELYxfivUxFi1nEcdVKq+nESHlbIodON4laI8CdO6v44otF3Li5hIWFTdRrrkjxuVaPT45ibn4Gp545oYYzZ05gcDiPTCGBeqODZtuRGSe+v0w2A5+5gNF9iaDH7HmiQInMcMka2Is54ShCP49XJYnGvEq8cuggShdVqofU6Ik1l7KBXWzVGJPR1Ee9ic1qHduNBhrtlmT3SbYxjbd8F+XAw4n9s3j5wjkcmB7CxEAGTq2OblujDOhmyr0voElILC51iLi0y1Jgml1WxhBpfimZaDMujQqCc39sipq1jmZYGjPFGU9mHurv4jGkBLNQKIh5zHrLxfsfXsOvf/cpbt3fxEY1RJrxE2kqY9Lo8jiLm6a2PnhNSC5vqOZN0X0murfsdZ/2Go8RVnc3IIw2lHgvS25nJLImCght3WJNZciQi0lZ4GNG1GJFZJO8x5QhrG5X4TjGZdTkEO4AhPOTeOul53DyGAHhGLpeTeSkwhCyqdhl/WTMGY2NGfcjVRjsjNSwx+JLpn09jwbbuFBQaI9Xz8ndAmDrum1/blcwPQGhJOck2Awg895nCNnspgkTGcJmhwzhpjKEEUAYS1EirAwhXUatqzxrdCTlQAAAIABJREFUZiodMv6fg+n/yO34m5/2pwJC660vZI65MPqA0MPvaCpjGMJlAkJhCHe6jG5Xtw0g7E2U9QZe5WYWrZvJMIlI1nZvrDtufs4jSPue+YIAR9MJCkXzbsCKgkIWEexIqda6mwwFEObHh1BkDmEpp4BQBvLNwLDgBrIMOjtAFqmY6CLhVPHg+hVsPrgDf3UJbz57En/95it44/wZHJieQKfZVGYpFsgQLc0wXFOU87OwICUoFGmPZK6ZAkiwp7Go52IsobiJHpjh7yfTwKHsMJlGo+Ph8he38Os/fIif/vPPscGOXyaHkedewfDR0xganUInSKDKUFrGT3AmLfSQS3QxkOri7NFZnDo4gQEGBrNArnQQ4wZCg450QqQ8WWbKBF34lD+YbjRnNPk+Od+VNhInKxGQ7q1INa1ToX4eXWWMvIJ1Y9IydZQAaaFIpi4KCAXgGEmGuK0JqcVQXhM+bwpJbgxZFvw0XmEek8f5iZYAwXq9jrX1dWxtbaHeqMFxmuh0HBNirhlQFiwMDAxiiPNnwyMolwdQyBWMg5deN5qrZFU+KicmCy2sJ5kjSjl9yIZtw+qTGQpAmKcXIJ4mc0jA2JXmQIzHVopbHqOkDFPT9rzheqi6Haw1W1iq1PBwrYLFzRqWtxtw6Z2ZyiFTKAtj6LDol+xCspWUgoUqdbaMhnEuVA7LOBYKQ2gnQ7Tj2ysuo9Ed0fBvk8HUX2n6jos9oGfYnt7sgRgj9deLr9uw7ffsn2zI8LphDqHsMgKEmBPYRtiuoRC6GE6GODE7jhNz4zg5P46xbBIl+JIhSLCHjqdsvMi66NjH64NzwIxcCcDxGN6Loe/0ioqe+6cBHbxLdeZZQZ32zSnTCSXCRq4LGkrIDJFurPZYCiAUllBZRVEA9AChzjP3zWUswDHKQGMuIzPMAByqZaOAip8jnUMnlsC2G+LuegW3VzbwsNLAcrODJj92Mo9kuiSFoRQzvdxNjXCRe9SYeAmzYrvfvZzLb95XoteD7ZP32MEIWNvdY7agRhoVFhBGmOS9rpVo00Fcn/eSpJr7U0GlLRIViir2VQZGz0t/V+wDVena9ebeBNga0GzXpq8ChLuvYXts5PkGnVgDpmjnPioj9QKOGBgJvqhbemE4ui/JQ0GSvGfB7yyYGAHEeUFGsJAZDJCh3J+yT99Hng8LCpnfGYTIIQQT/NjSczs+1lY2sLlRwXZlG636NjpOHclUF7PzIzh//gTOPXsCp04dRibZQDxso+t0BPjw/S8/fYr79+/jw4sXcefuPTxdXhZJPBm6jssrNyEALp9LY7Ccx3Nnj+PcsyflMTjEnNxQMkK77QbvLJGQUpHB4pD/UR7I8+l1aEBDVQoBYU5YLZqx8Xqg3N6e94Q4UbJ3w5BrBrAHiKeyiCWLIh9dWKjhzu1VfPrpfdy9s4zNjTYcjw7kvNd9ZHIpzMxN4cTpozh34VnsOziNiakRAUts4NEQRHoX4rMvm/gOh8oeqxuNTuohVL0yuO6zGSzRFVzdOKvMMRKqCWiIlSYgVIko/931PDD3udpmRnEb61tNrFXqqDY7qLU8NF0XDmfSuUfGulLvUAmT8F2MoouT++fw0vlncWByABPlDDr1BnynjZjvyd5LcO2LHFUnULn2qD+Dsbwy4FCHDPWO7s1MW1m1uL2zHWENjgje1OyE14rGaSQkbqvlOGJ2Vyjk0U1wHfPx4Sc38Lv3aDbyFMsbLlLFMSCdR5hIazSryHVlg9X1OKbGXns1gXYDwej9Gb03o6tcFARGyQoB44YhtOvkbkAozxEywO1JRvn/ZyfHMDpQ2gEItyskRwxDKICQ+1BLQJ9lCN96+ZwAwv2UjBpTGcsQalaxRl/JHWLSAAgGNWZJG+W7ZevRpmz0+zpDqPWZbZjZcR7bsN39s9Zl1DYMooDQgsmYnSEkIDQzhASEC18BCJHMiqeCaxlCkYQzmN5Hxvf+nEP4bbbkr3vunw4IuYkalVkEEDYpGd32xGX0Zz9XU5nlrSYGpmd2SEaZQ7gTECpjRKDVu9DkqozY4e9hdLH7xhcDGLobhQFcGkMwSL4vmkOKDKIFhCEHw/nw4QkgBArjIyhOjiFBQJhNwTWun7IRe4EUjmyXkXEieMiFDsL6Ju5cuYTm00WUfAd/9coF/P27b+DEvlmMlYtot5rCJuZLBY0rgwJVAVSS4+rLcL9k+PUiGpSF021e+8Jx6u7TcXSclsjc2FWTGbNWW0xGYqkMVja38eGly/g//+nHuHH7Dp5sVlA89yImzj6PY6fOoos0NrabcDrqzlXMpTBSSGK8lMAzhyZxbG4EmVgHGcdDqhYi6DD41EO5kEUpl0YunRQ7Yddpi8EKC2uG4XLurdZsS0g90xsosSRQs5IQOsVxMN6Ux+ZzmQ6UOFfrebBZXWQ+eHy5QcpmyXkQCf/VeRGZH5MML/47LY4VnBEEUk6bz2eEIXQ7XWxtVbC0tKSPJ0/weGFR/r6y+hTVagXNZl02oXwhK/lSPK783dPTM5ibm8ehQ4dw+NBhebADLCH0zH6iAULXkyWY110mmUaKOnpKCmW+kjlaCdn+WKxyo08xu4olDotemfcI4LiO4IokZ08MeE7E0/JzvE74oLC6DmCl6eD+WhV3ltZw98k6tlrsYtNxs4BuOg+HmyWZ0iggJFA1nWdbjFK2/CVAGAEvlg3sSXYjUjU5H4aV3S2Rkw54pMttN5nefIKZR4turnZj3otBUUDFe5buc4BLNte4XlJqFg86SLhNFOFhJBXg+MwoTsyO4sTMOEYzMeSDDlKmkJEsQpMfaV1bxSWUQePS6OG9yC4Mj7aZDxJzBBaiOlMn8zQiERXxuQGHLHGoSFDnWgJxDgTJnctN1Vz1auHOb2m2JTvjAgh5bfN80HVRDCmsqYwpsmSxVqcGFmVkkzvppABC3hdS9HK+IpdHsws8rbVx5eESPnu4gMV6B9tBHPFCCZncAHLZQe3WRmas5PibTELLzEmTqQfO9pZgft3+Ip89wujZc/tVLJl9rR2RKbukxbvX+igg1Hy4r5eKRguY3d3+KAO4F0Md/azGGmjHDI79fvRz7mYpote8LbJE2SA27/2Aaxbj1s2wE7pw6QJpVkxp7kQZQhlj4Lywpb/YACIL6Iisin9nJAuloQSEOb8rYLDo+8IG5vwQWYLGMEQ+HkMxoTLqVrODpYUVrG9soVLdRq2+Bc9rYZpg8PmT+MFfvonZuXGJmmhsPkCnuSlNsEwmj3yuiHv3KMH8HL/41a/x4NFjNNttjIyPYXBoUJrA6VQWw4OjGBkawPjoIE4dP4RDh2YxNTWCVLyLoFOH6zbg+w4k/13mvLtgglKYiCNLqTyboZ0AXofh3wEyGQLCbB8QSmPGzL91NQqJoKrRrqPptBBLZpApDKE0PIv1NReP7lfwwR9u4PPri1hdacBHCul8EatrK6g2tpHKxDG3bxqnnz2Js+fO4PjpYxidGBUHUsoXG80mWq0WMsUskhl1vLRfPWbXZtpFGy6SC8h58UDN0ZJ021TTKZFqmsiNTEZHHghUGy1H5LdPN1t4utHEyvo21jZrsrdzJMRlEisD7jkvnyUj2oUfc9HptJAMXMylYzg1P4vzZ05ifqyEsWIaXrMhEvy4kXGKvI8NKDJPlOmyPhNAaNRKNgdXwtn1kyogtE0TXTu9kF4IOgsr16419uIa0/WRTCeRy2fQbDkCiggUmN1b8wNcunIH7394HZeuPMbicgvJwijCVF5GMWIpGgZa9kvr0RijMSLKjOgasdd6Zb/Pc7XbVEZYQHNv9iTclOvS2VqyotVUxn5PjFWti7CovMwsq+eh4yhDyNebmxrH6GDJSEbXsLK0CALCttPpSUYFLHd3AkLOEO5mCKOSUWEIuT+Y+XXuKTTPs4AwOiNo99zdoM6uS/YYRgFhdI2M7vP9Y0xiwBhZSXNOZwgJ+OV3W1MZuoZaU5l8QRjCrweEocxf0kFXMhrZXgi6yDDyprGNsNvEd955Ed956wW8/foFTI8PIJeCKIPU813zuqiu5fWhAa1/+ld0D9n71eyq/cf/rlj4TTvkH/9a3/qZ0cPScxfcJeOxXce+vZ0+QYoW062OED7iYLkugPAGfvbLj/D57SWRjA4REE7NYGp6RmayGDtRrWlXhB0wI7Hvg0HJsLNMgHZoo4ohWXykYNHFqXcjsjgyklHpspnOm9wAwi712RICEA4FyyMZwM3FUBwdQnl8FKlyHmGWZiAqS5AFgws2O4vcQOMJcdvMdx2E1Q3cuvwxGssLKAZt/NUbL+Lvf/A2ju2bw9hgSeYguE4S5EhnM87oB80Xkq68TIyrLTkXTMo11BnSZB6S6SGbx/yeBD9zV4ARn0fdPTtrqUxWctkcL8Stew/xy9/8Hr/5/Xu4ePkKEvNHMX7yWZx7+XXE8mVstTmj1kGn6yOTimF8II/9E2Wc2jeBw9NDyIYEhB2ka65Y6XNxGCwVxUyG1tEy6wj+fjpuMh8qBc/tot5syWchy5minFViHEK02o4UBARIPAsEXezi2s66iPLY0TLHmbJPfnZuDJwBpCGADEfH1eZbWFUTEC4B8+ZY8RxlMxkMlIvSPW02Gniy9AS3b93C5cuXsbi4iLW1Ndm02+22XIM61B4o+LTzgCY2oZAvoETZ7dAQ9u87gDOnzuDIsaM4cPAgigNFmXugwYDMtsixMaycajIFpJKJJRh2OT9hLJjFRZ3jY+zZmi4jGRoWAlrUkrFJwefcYUBoEoMnRhExNPwAm+0OHqxVcHdlA3dWKnhSbaHJdmkqj0S2qHMn0ofVJgtpSAIJLqU2l8gGCPM5Ljvvcr/xecpY9zraPegeWV6UNDGdQ1MIqPjQzCnq3Wat8tWcxATSW2CqO5J2lKLD//bX2E66BQVxWqizK045EJksOrD64owX95oYTviYysXw0pF9ODMzhvlyHuUkJXIdxOiCKxmZMSSNPTmLSb5H2fBpGCQSO2PawmwnNmg442tjA2TW1E7B6vHVu0Az6XVmQx1n+2ulglnLNvUaaKJjM3EERhZuX4m27HJ47TG266yYWRm1AK/9dFxmkWmGJDOAnPnJ5sTU68lmDdcePZHHU8dHJYjDy+aRSBeRShUlukSUF5xBMqHTPRUEZ50RSPCzsMZGvi4Op9/qSw2b9Ero/6+dHVaGrP/vOkdo1QO2Eda/NPYGg/0dTMB2TzZqZOn2OJprLdpoVNGIXn9RSbN18OgzhLuk1L33bQxlzJ5vfDcM724YRdN04Y+Q4c6pRZc2hMj+cM0XB12V1xtBjJht6OygZp+yYaBAXWdPTYCrHtVATdRS3QApL0DSB1K+h3RQpY0YcrEQBfgohl0UfRf5roccDWK49vtkBmPGbCmBQgiUQ8rUgVrTwUPGlayt4enmJrKlDEYmBnHm2cM4deYgTpzch3yee5KLdnMLgefIXLk4Psfi2ODPPX2KO/fvY7tek3ulPDKMwkBZpIF0pB4ZGhOX63w6iZHBIorZFODTybojj1SG2a48/nTGZHOtKy6edBnWIoTrlcnW82nKoiwRIwhkb+FTuM+yiUt1D49pioyeC486DY45ZEvIFEbRbCaxudHFZ58+xLWrD3Hji8eod+IAZw15P/ge6q2aNG1SuSSOHDuIE6eP4dnnnsGhw/MYGxuUjELO6Lk0/hJlDKXFRo5vQErP2VdMpuyeZ7Mr1UyOYyC8R0V5Y5o9ZAg5muG4AbaqLWxWqtjYqmB5vYXVLQeNtodGh2ZkNMlLiaQykU6JzwgllH63Db/blLidUjqGE1NDOLl/BiePHMBYIYUyG+L1KuA6KrE3TS+PrBPzcJM5Mzto5/N6aarGGd3cGL0auM+kc90S5trKZcWxVMGhqH7ERE9n9Xnc2JAlQ1gNgStf3MPFT77AHz6+jQdLVcSzI0jmBpHKl4WZZeNKmsNm3ITrIB+6QZloHgtcbWao5F5r7ahKCY6a8P7TPdjuA3Z1UmCnWcdi0pSMI5vNyn1LcyFdl80+y/af1Goa5cR9xet20HHa6HTaEtY+Oz6B0YEysgkzQ7i4iFqtbhjCgrJyEsfSFIYwE1eX0Tdeeg6njx/Awf1T6LpVhF5LDICkiUkbCjGrNQJ6KTiNsk3WVdaw/ageq47QddWQLhFnaV0r1V3Wfuk6af0fjNjH1g3SvKBaTWuIvou8Llu2SczrWRh1r4s8m/DFEprtOBaebOKDi1dw5eYj3Lj3FEiVhAlGig10Hn/Kxk1+K68XNrr8DjqNCkKvge+8rYDw3Teex/T4IMSiQ9QOZi8x+yebyLE/A8Jv3sm/DpfuYAFMOIQMG/Pk2uQtU9g5nRAbBIQf3cRPf/ERPr+jgHBkSgHh5NSUgBgBhHXNXrGAMDqPKPODxnghKqexm/puGls2XdO9EXZEAtL727q8hsx+6PwHO0uU7cmj2xWG0M1BAOHg2DDS5Txi2RQ6YVecrLgZcQ6JOYZcbtI0oIgnkO+0EGyt49YnH6G+soBSzMFfvf0yfvSX7+IwGcKhsgayElhxdi+Tl0WfmyIvVWW69ItdEH5xQdRiFGi3GaKuLodqWuH1nDsJbmk2w2NIgMWNJJ7MYGW9gitf3MR/+fFP8eP/+i/oFMcwdPA4zr/5NrKjk3CSGWy12mgwuw0+JofLOD4/ieOzIzgwVkY2dJHpOMjUKFcg2FGNPwFPZWtDihTGcGQ4Z5dOyQA6rZWbzaaZ70igXC4jl8/J9wlY2T2lKQ4BkMz1ZTTCwUpLCX4EOES65QR3PIcEhDSFIeiy7IYcKJH3cZaSjpMEiyo/yWVTWF1dx+LCIm58/jk+++wyPv74Y6yvr6PVbCobmM/Jok6pSjZHsZQWkeII1nGlo9e12UFdH6MjYzhx7CTOX6DBwAUcOHwII2MjsiGJCU0mjY7TD5+V0oRsdIrglzIpR+ItOBSdTLHQiUlwPTcjnuhEgnOOPB5mrktylrh4xtBlJ5xuctw04zQUiWFxu457G9u4/OAJbq1UsExb0gQlWCVxNeWjGzfsJBkikUNq14yAnc0FMUWIAS3OofC+kOauGi5Jt9MqPJUH67lf2k2ETKgtcKP3qK2Z+wV6v+i2ESTRTcb+/asYFb4RNgx4rTMEmrlWbKpIMHVXAeFIysdcIYF3Tx3Bc7MTmEzHkY+xT+4g9HyVhIacJ0wizW63gWqag2XkhoZ5pBxa54TV1EiAipHcSNde5gV1bk0s1qWlQJZH71/FchGkYD6gKPtMRWjJLJ/niAWsnSU28zhGVGhc/nSGR+JIjEw7luIx8QW4WaOJVDqHVqeLlY0qbj9Zx60n61h2A6z7QD2Mw6OcOJ6TbMwE7y0a0JjZWAILzgfRfZdHw+FnSVKVQCdlVpXfDhBqAWLd/ngA+rNRcn301B52btwcOYOn+91XBX27u7HaQ+gDQjY8pK8m8k7zMEmKijtVbdJj6Yx02gLA3nsSB2o9YforTBfANkbMPSLfk4alum3YuSmOBfRndPW64vvhFVcEi0jKnjVGRqTjXNMN1pMsPnFyVKWIxDDw9OoSYX4Ho5QYqaQfX5qTAZBzA+RdH1kPyBBM+ZvIxzooxkMMxrpgpPeA76LgdZDlvBudoT3e58yhY3MuiUIQw0AANN0uNuot3H2ygofr61ja2sLs4Tkce+YwXnzlGRw6MomBwRSCoAHPrcn6zDeTlVxdoa1l/Wy3W6g1akYNkUR+YACZUhGuH0i0wODAsKhiYpwlZOO13UR9cw1+pwUELgrFLLIZMvFkfz1R8wjISSSluRiywcNsUN7Nfgye4yL0KE5U4zGxu3c78PlciYCkCydpgxAhDaW4p7KJlh5AEBTRdtK48fkTXPnsPi5evI71mo9OfADloQEkUgmsb21gfWsd65U1jE+O4MDhebz62gs4f/40Tp06hEIhJyeqWu/AIaqWWkO6ARKxsOM6MTE03D+47+l+QQaEs40EdGT1uH6TYQuliK63uqjUO1glG7hRwfrmFjYqHrbrXMe5RyThci1hM1YMdnjP+eh2WvDdBoJOA6lYgNGBLM4fn8fx/VPYPz2OUgLIECTXtxDn9SGgXjOQPZ/rXQqJTM4ocjQfUm8QZUD1/orep/Ym1mtWJPm9aQGVy4s0lneYYDbTcDdZxtxPvUQCtXgc1289wKXLN/G7i5/j7uNNID2ETHEU+dKo1FBsEpL1JYDyaFCUzCAucmILCKkqMg9pcKnCQ4SrxqxP3GiNc7zMpgqo6U1Ba3PBhK2zBmOzJp1JyX0rsRM0cmNjQoChtl2p2FD5vcp0O25LxlP499mxCYyWDSDc2MDK0pIAQhtMT/BEA0IBhEFLAeH8FN586Tk8c+IQDu2fhtepwnebiPuMdNFINV1r1GGUGzhPoXiPiZJPz89etbT99x2NsYg6w66/u78vjXnT4OWfNvtTACHfk3VHNjUSG+5sgvGYUemTLzIGpoyWE8PjxU289yFnCB/jxv0VBAIGc4hlkrqeCtuvjQS5t8k++g6c+hbgNfDu2y/iu2+9gO+88QJmxgdQSPPZRkBro1EoGxd38T8zhP2b+Cv+9h8NCIcnpzE+NY2JyWkp7CSYnoCQm8lXMIS6mvYlo3YztzR2VLZmGUICJ5mdMovsjoudy4DMMehsImVe6hLmw0sEcLIEhIM7AKHLG1pYRM/MY3EeA8jElCFM1rfhrj7FnU8/Rnt1CUOpAH/9ziv40V++gwPzk9L55GLCQjSbIMDRgB4O1NsZHju83ItcMN0ZASjC0Cmrxk6f67YFiKlkQRcyeR4XNxaMsQSajoeN7Rr+8f/+Mf7zP/wjNropJIYncOjsc5g4dARDs/ux2Wqh1qIFeAuTI2WcOjiHg2NlzAxmkQMLCxfphoPBQh7lQgHrG5tYXFzCnVs3hXljoVQsFGRWj6CMbrF0QKVck0Phg4ODGBkZwcTkBAYHB+TflClsCTgkwCwPlAW4cyFj31FsnLtdZesIotqObBZcpAk6+W8sPqwTqchK4wlhEmkQwmOxvb2NleWnuHbtKq5cuYovrl/H0uICarWa/M5SqYR9++YwOzOD8fFxDA8PY2Bo0IQL041OwWC71cbyk6d4urSExccLaNSbSCbSmJqexsFDh/DOd7+Ds8+dExkUZw6j0hM6inHDI6BV+yL2A3ids7uoobwsENhR5rWlgcssYFLakeMCRrDLTiZlhTEFdp4UkKGweeuOi6V6G1cXVnDj6QYerNfAFClKR31GURBcJmk0n4DPhdDn/JFKKNScVV0COHjejIXoSDdNZyB1NkmlaXJfmc3cxiHYYtl45Ors1u4vE29hgbbdTHrxF+b5O5pNu4wAes0fUzgLePPYEU5LJqRs9F0ygA0Mxj1MZYG3TxzCc3MTmCumUYx54gBMAygpEhnfIAP4BlnZKA4y2QntJcq16HrKwJPFNl1szqHasGkzKa9RIbZQZ3wJmUUzb6YUn+2+9g9OjyEzcvuA51fYTq5ZdDfVrrZmOVlgaZz+ZEPXmWEncIStoOzYsl1sNNGMqNH2sdroYLnRwRJjTuotLGxtY9sJ0OomkMhm5RHPmPmMjoe4sKfa/CH2k7lWuVh4zGwQ9TduI70naCe5l9PyJUD35fNuQuCjF1nk1+1uOFiu1lSm0t23xamNy7DSTvvvfGkxSYjMxVpljN0nVF4UTcQ1vyEKEu33jfGNuVEMaWUkv8bpjyyCuPaFCTDEh9eF/ovBmgYMCsurgSK9XEANj9dZZAWmGqUj8mJNbkMyDJFjXIQPlLwQOR/I+x7yfgX5sIN8zEcZHsphByW/g0LXlTzBVDdEgq67AZsRWvznEikUkylsNVp4urWNG48eY6VeQyPwcfzcCTxz4RROnz2IyekS0mkXgV9H12sw8k6jpFq81xjrk5amA8FAu1YT1qztdZFlwHuxhFiSLsG8hzPouh10HYdmnhD5m9eB26qJFCwe95FKxZDPp6WJJg1RY8bGdUBm2lj1sqvVBdyWA58NI7KmlIdy1o4GbGQJOfMrDCElOJSwxMXQi0VnIjOAWIwMXx43by7j6pUH+OCDq3iy0UbdzWJwZBi5Yl7UINVmFZvVTXjM7EvHMD8/hVOnj+GVVy7g5CmqR+awXeug0SZYIdwnBxwikWZgvM4CsomkQFAbPOrBwOtSTWNomMZmDNkWmsBtNxxsVptY26xijc6hW1VU600ZFfHDLALkJHcwiCfRpWEOf4eAEV4vngEODpKhi0I2ianRMl4+exgHp0cwUsqK+2y868JndE/gIc/MVRnxiIPlGZVglK2KIsuMZkQBodw7XwEIbWNUWTc1fxEGzSgnbESSKLAMkGdt000m0EgmcP32I1y6fAu///A67j3aQJAsI1MYQb48Jowa3V3ZxKJyyWEjge+bdRkl9IZpV3WKxlnJfxJnZjZhYQuN2s1X11qyhJLvyLqU/+a6wgpSkUV3aq5rbHbwI5GNFJOxgIDQjBAQEFrDFXCsxO0BQr7PuQkFhBkyhBsbWBVAWDOAsChrlABCmSFsIZPo4sj8FN5++QJOnTiIg/um4LYrPUCozVvDespsPz0JtMMn+3ivCRlpoEVnWY3jsix9tvG5yzjGqrmioNICxb6KhqZ4xilf+mU22kub5lK/Bb6AQTbDC8UCiqUy2p0EHi9t4f0Pr+DKjce4eX8VQSqPMJ0VybPMidKETxhmVSAk6ANAQNj44wChzcsUhvDPgPCbN/L/WEDYxPDEDMampoUhVEDY2QEIpbsrfhEmBFkWtC9rcC3wswVmb6A3qt22Q/Y9WZsO08raa8Ag/+Q+IpI9Mg+JUAHhyAAGxoaRMQwh7d27IRnC/pwfAWGaklFGTzSq8Nae4tbFD9B4uoCBmIfvv3oef/Pua9g3N46RoZJs9GVKDweGda6OjlACgPR92Ztl91wWP6vM4MUggIcbos/urzHD4IbDL95ojCroeL7ED9hcuv/6z/9QEUAMAAAgAElEQVSCf/inH+Pmk03UggTGDx7CwdNnceTZ88IQVlsttJo1TI0O4Jkj+7F/vIzpgZwCQgbQO10xlXHbbVy9dh23b9/G4uPHcDsd6b5mM1kBZC67sOLeGCJD1i2bFVBHIDg1NY0jR4/g8OFDSFNmEYSo1msC8AqFYk9+zEVaNPldT4AUpUc0MyDzSGbQgkQbKaHyRpWDE2zy+5SBPrh/T+ShH3/0Ea5c+QwrT5/KMZqcmMD8/Bz27duPgwcPYHZ2RgBrqVxCoVg0tuEqz+KmwEHw1eUVAYSPHz3G4sISnjxdlrkNHvfnX3wB559/HmfPncPs3CxGR0fFmIMFW6vZkg2P4JgXnUg1RDLEOUJ21bTjLzOTxqlMN0qdT5DSkKwWjUeYK2fYeEp8GVJPlrAeAltdH18sb+GLpXV8sbCCqgt4iRxCgmMaAlCCGmPjgMYpZBrIPhhzBWM/SkajwUYDrxoBgda4wvzdih41KsswXyoIVSbMukfuWmNsfEGUsTFS376Ist+xtJvL7k1Gi/kQLmVPwgjHBJgTEJJVi/kO4DVRCh2MJ328fmw/zs9N4NBwAaW4h4TXQoYzOGQS2MHl/Sd5UMr8SGwIiwNmlrKxwvWAElNKm3nP8fxxfZD5j652RHmOKOEyjQwrRCCY63dRo5LIqFJBkYCdH+asDAs4KVgkKsTMyfbmj1gsakdbutDQudO230aYDIVp1+wt/hxZdkrLkmjHkmiEcTxteXhUqeHW0jKebLex3vTFsj1GhpCAkF47HT33ZFvSadr2M26nq6amZDnYZf6WTVUb6bL7vOpVYqVLBgRGu9GG6dtxNfXiKqIg2bAQvVEAE/0RYQl7QNCCaysT3cU47tj7djOE5o3s+PyRYqm3Re2Qypnzy4LcyEH1blKpo2UfBOyZ4lj2PZuPS6dEk6cmYedUysi1QUdBzsfzQbMkSqIDFMIQZT/EgIBBoOh3MeDXkQ8dZMMuCmEHxaCDYtdFzneRZRHNtUBmZim306RCqhkoO16pbGNhdR3XHz5A3e8iPVTGc68+h3MvPYPZfcMoljlnWEXgU4LYEtBGNrjdbOm6nsuJZJGMQatW18geNlALRaRyeZHBtxg9UWvLXDjv40wsJtLRgXwWMd9F16mj2azA7zooFjPIFTLI5pkzp87Q7CBK7ioBEGWSHR+dRhu+48pMMFs53JsEEFIxxONPV2iO56Xj0kgRs7lUFsn0ABKZUYSxAdy7t45r1x7hD+9/hsW1FqpOGkXK+/J5ud87vouW20a9WUW73RBQOD0zgbNnT+PMmRM4cfIIcuVBOY6S227HIWRGWLNmpckiska7pmrDh8CCIJDrEKWIBNH1lo/NagtrlYbESNA5tNF2ZK9nXyuRyCGeyHIhQxCPc/JZfp4Pys+5ShEI5tMxlHMJDA/kMT02gFMHpzAxlEc+TZdleiN0EXoEjQFyBKUcraH5suupaZsFc3IN25uiPyMpn7SXHar3pt5ulD731QEKDFW7xXtKGsJm3VTmMCF7v59Kop0mQ/gYH396G7/7wxXcebACDzmksoPIFYclz5IMoeQZWkAoKjD6O/B1zPycGUVRabaeAwJcZhnyuWRkCSKJdck8J7hXGECo0SaqyqKhH1+TgNBxWtqUocmJnGg1GtOHyfwVoKmAkI13zm/y2lVAWEImHkd1cwMri4tidscaLlswgJDuwhGG8Mi+abz9yvM4dewA9s9PCCDsug2JBZOtnJoCwdx0XVUDITYMpREqJmg7wSDPYNRl1AK93SxgdD+OPsdeAlFvAu7PBIS9PEbT4OVrikEgAaEBg4zXyhtA2HGTWCAgvMhg+se4cW8FYbqAgKZPNN4ToEq5rq6XPUAYUDKqgFAloy/iO28+jxlGx9FvUayQuNfYuCbWPn8GhN+MBiNU8l5P/tMlo00MTUxjfJLOXH2GsN5o9BhCxXBG0iO0vtoeWonV7sLCvic7uB1lDzXsXQsv6WoZSQIXBOnEkc6nnCSmC2cfEIYoDA8aQFhAnKYylFyYOUJuXJS4MBY3HYshnUgg6zQRbKzi+nu/Q+XBHWScBl4/exzfeekc5mfHMDoygEwmicnJKczv2yfRBXRFoxGLnWEi2COgEdMKI1+wA85RiSTr1iQtE00nx0pJOZfYdGh97SGTo2taSgq99//wIf71F7/Cry5ewYOVTRRHx3Diwgt4/s23Ueu4qLXaqNe3MTk6iGcpRZgawdxIEemQGS8h8kEcD+/dx7WrV/DLX/4Ct27elONKtpLsIHd8dl9b7aZINUsC8Nit81GtVgXcDI+M4KWXX8Ibr7+Bg4cPY3hkWNjEnpOgkfDG+fkNQygS0FgMG5ubIjPlueUxIjCUDSaRUAmr60kRQtaPx2ttdQWXLl3Cz3/+c1z+5BPcu3tHwOmhgwfx2muv4Ny5czj9zDOYmZ4WBpOLlDVW4cwhwRk7yzI0Tje8VlvY0GplG/fuP8DHn1zGb3//O3HOI/A9euwo/u6HP8Sbb72FF198UYAeQUOtqgwqZ2p0bkxzfahdFw9RM3jPS1EWOx5HuU6NsyovfJfSlJTMhvJa5VlvU8pKtpoGJpkUnFQSdzaa+HxpHZ/efoDluodaqMV+mMkiSGXgx+m4R0tKzeCTeUuRzrBAUSlmK+jAE0dCnTPUPqf+p8WrYeqt4bgJYef9oJ/oy5sNEa+dl7H3KI9DdKbObjC9+iLCEEY3Ih4bh5uc2fiSlHxy0xZA6CLmNZHvNjAUd/HyoTmcn5/EqclBlGIeYk5D8iB5r9IUgYCfgFALde3wUjHA5hCl4TRpYt3NDnEhn1djgK4v1yzvRf67lQOxyynBxGKUQEaCrGU0b1A/mQLg6CwGJVKmUZBUpkLWM/lHsoQms0y1WGaOQwspkayS0eVnS6l0yWNQtuvIusIzmEznkSwUEMvnsd4J8ajSwOcPF3B3pYqHm234ZBDIQtCUKohLcambLWXZGTkejEURJ1odgYq8+z9qOzHrrjazerN7PSBmZjb3YISj633v+jButVGZafTa2VF0yp7Rvx57DLVIyGwBbs5LpGCRAsn8mF6nO79sA0pBppF1W4YwGi9iJxkFxCoNLHsQz5vMY+rcW4IPnisktcBh0SxvVo2JaMcvjDSbDyxgOTbAOZpuB0nfk0zATNhFnrOBQYDBIMSQr8Hy5cDHqN9Ggc3D0BWDGcay5AkGfU+iJmiwRIMQLWQ1WMjP5ODnClhcW8eDp09x/dF9hPkMpg7vxyvvvIznXn4G+TIPVAPt9jqCgDPjnKFWxwbuXYxCyucKaDcdNJtt1OotxNM5lIfHkM4WZG5vvbKNpaeruP9oSaJ52CwlQzhYLGBuZhID+Yw4MK48fYRqdR2ZVBwDI2WMTI+L7LHrNA3zweOYgO904TU7cGpNdJt0xlYvYIpJbbg93UDNWBwSaZWO0g6MMvtkhqzTJBLZcTx+vI0vvljAe+9fxpN1BzU3Z0YxCLhiiKeTSOXSaLabaDRrqGxvyuuOjAxifn4Ghw7ux/lXX8TB44eRL9AtVZtNTaeNtueiy1+ZppkNv6drMUfrabzKPxtNF7V6G5VqA5V6E5VGWxjCSr2FeptglAZUBDQZkd1aplmiIQhorFlUECCdIMiOo5xLYmK4iKmxAcxMDGByuIiBXBxZji5wL5CGjzLOJE8zZNfIGnI95Oy/05amL43OMuniVwLCfo3Wl4xaAzhpHkrDQxsicqtZd18z28YZMaocUmZ9cjJxXL/5CB9fuonfvPcpbtxZRKtDlreITHZA1FMCNljL+V0Zy9D6oA/eyCqx7hM1lnCmrP+SAgaT6YzGZSWzSGULAgq1qaZmPj15OV/DNN2E8ec5pJOsvC4dgE1TxYBBEQXIF2cUKRl14bk8hm15/g5AuMHYCSMZ5WyvAYSh7/UYwiwZwn1kCJ/HyWMHhGjotLbQ7TQkdkJE02yMWEDIiBG2DWOMDFNAGP2Kfq7o2hwFg/bv0e/3PtUucGmfIw3ViDzYOpv3AGE8Ltdnh+6gniuN/EKpDNdLYfFJZadk1DCEdJSS+Xw2wkxNQvUVr082OnqA8J2XZIbQSkbzbPyIL4CEj/ZnjmVG/1t2N79iy9s9xvDlp32Z0Pqm3fP/U1OZ6Jv7j2cIpzE2NYOJySm5SdqdjnRFrGQ0CgjtvIcthr4sFzK3Wy83pb/B25kfuQUMQ7iDebPZhjIrQ6miziZ5iRAduoyODKI8GmUIWYArk8OfICAUhtDIFfOeA2xv4M6li9i4cwvB+lMcGh0Q6/vBIoFTWiyrT50+hZdfeQWDg8MoFkoKBsmIeZ6AG87V8cuCIpGRykJnhp5lvo2FXwurq6vYFLDUxsjwKA4fPoIku/6USjCLLAjRcDq4+vkX+PDix/jxv/4aXzxYQGFoBCfOncf511+H4wPNTgfVWgXD5QKO7p/BqUNzODwzgVyCIcYhUl6ID957H7/8xS9x8+YNmXE888wzmJwYR7lUEsDkcojec5HLZjE0OCjMC2fpaN6ysbmBrUoFxWJR5JkvvvwSTp0+LYCM7311bQ3rmxvCFLPQTWcyyOcL8vojw8NiIGPPHYt6SmV5rhRgafcvSVkSf9/qGi5d+liYwY8uXkS1ui2dw+fOncOz557Fs2fPYt++fZiampL3QwDem19k4WW08JoBqfIWcS+VUPouNre28OjxIi59cgkffvQRbty8IVKoIyeO44033sD3vvc9zM/PY2RkWPOGTCYi1yNhMgXU6cLGfyBDTTMezcxSaTABhwxOc8PvatalziCqmIzHmVJjsmVBNgMvm8HjuoebK5u4dPMeHm62sNLkmFgWyDI2JSsyIm4LlPWyq24BISsmAkJKS5ygI11Fm37JDURFPYzPMGCmJ3WzmzmlIWqMZAFhb4G0JjHGfMpuLgpvLEAyBcJup6hd7A1fk6/PrEYVHImwSDY5cXflhtxtIes1UA4dnJubxLn5cZzdN46JdFwkcpoBxueSZdH7WIsXnXERpQB0nlhky5ytiiWQz+dFpkJAKNmffiByLjE0IlvgecIs0w4/TrlXSFmVcWCVtcmsS/rbIrLiPmj0aU9PDa+RSPTmL6SDbuGzdfEyM5vxEH4qEEknZWhepyM5p8yi4vtOJjNIZPOI5fKoI4G1touHqxu4ubKNG0+raHa7aHM9SaXhIQ6XZhwxNmHocEjjEwJCrnqUoFOWR/7o233pDKExlenJk/qFkqzpJpBeCwojnbOb964mpZ5CwxD2gFv/PYmj6R7XktkG+j9rAJ39SWW59X8sCOwBQgtYzZMV2BPc6c/I/zfDUabksGJQ3XssIBRgHYPP6pvnVJxBNZomaUo2zZPUd8A8VilijXSYhQ1dQtMMYyaoCzzkAhd5SgCDLkqBh4Guj8Guj0IXKPs+xoIOCoGLZOAh7TvIyMOV7C7m9HJeVO9tZQf5p5PKoZHOY3F1BY9Wl3Fv5Qly40M4eu4Unn31HI6dPYwANXT9bXTcTcRiHSRiZFRMtp6dg4slsb1Nhs8hP4VcYRADwxPY3K5jaXkN17+4hQcLS1jb3Ba1C/eOwPMwUCrg+OFDOHpwH44cmIXT3obbrsJ16khnYigOFJBJBkgZ5oOMP6XwBINu3UGHgLDVQZyA0DS3LCDkjLpI6EgkUzaa0EifIM55uzLyAzNIF6aw9LSBG7ee4L0PPsPSqoPtdkb2VjJGlOzHUpTlZ0TdQaOwWr0qpiGUFOZyGZTLRZw6fxpHTh3F3L45jE9NYGR8RExsKJdrM0dc5sHTwpawiUvH0GbLFda0Wmthu9bAdr0pANBhFm3AWfIEPEY7MSSeAERYrJTI1Dk/p/4Bmk/I5iyl38VsGqVMEqVsHEPFNEZKOYwOZlHKxuCzkc35M1mazIov86tU1IbigMkHLT24xvq0/Y9x7j/fVwuYGUILfvTq5b0cYe8j5mCmV2IajOZ+7j/VmIYoS8h7pZ2K4/a9x7h6/Q4+uvQ57j1cRsdjHmURufyArnVsysvIBntpXW12mqVA9h2u5z4bfcxMDsXJtcMRF8+Xh8u1nddRqoRsnmoh1mYmRkuM/8jCcl5Qm7aez7gtspJszqksnvu12LVZQBglIwSgM7/YkaYdma5Z5hBahvBrAKHETgRtIxmdxJsvnsfJY/uxf24CTnsLPgEhYzukocSBQd2XCDp1lplz86pN2AsQ6h7Y35f662t/Dtvu6fbPr8IJuk9L31nrHWMgZH+vZErH40YuSkBoGMJiCR0vhYUnlT0lowSEPPYKCK1pVAQQNskQNoUh/C5ZQprKjA3gz4Dw2+3XX3r2fzggnJz5EkMYnSG0klG5QI01veTvUOMdleiYdx69eHdc7LIp6WYtkoQIQ9iXjH55hrDLDSIf6wHCdIkFVRIdwxAKu0hHK2PRneK8DYtGOqI1trH4+TVs3L6BxoO7KHRbGOBGGXaQTNCVLIFXX30Vf/uf/g4nT57G7OycSCUIBhm/QRaLoFA06wwl99weExbt2rRaDdSqW7h27Rru3b0nYOvA/oN48823MDg0jFy+IAsYpYWtjouHjxdw/cZN/B//13/B5es3Jbz80MlTeOb552XWgCxArb4t7m4z48M4c+wQjh+YQzGTEgOdbtPBv/7zP+OnP/mpvNf9+/bhR3//Qxw8cFAAYaNeg9NqyTEmmzI8OCQ3LufvVlZXce/+fVy9fg0P7t+X7L833nwDr7zyCs4/9xyq1Rpu3rqJ+w8fYnltVTpy1JSPjIziyOHDOHjwIMZGx5DLqcyU81xk9ChXZRHOgjOfzaJcLOLx4wVcvXoNP/nJT3D500/w6MEDTExM4MTx4/jhD/8OL7zwAubm5qTAJxCUxYvHWYbSdZYzlU7L/IZ0FLmIu566crIbxZm8IIDjdPDg4UNc/+Jz/ORnP8Wnn11GrdkUwPn9738fr7/+Ok6fPCWyKUpoeRyk+BPXUMqCtAHAC5OLI81saKxDwEPAQRZKAKFAHi6qlLMkZYMU+TDBoE9Q6CLIZuHncljxgLvr2/j41j3cekoGyEE8p2Ag5HPiKWEICQjZuVRAqM4ylJSIMUnATU4XXAu3eoJRkcOo5ELdNBW76JwbSyRlkXoFdg8MGuBoGJtex9GY7XxVk8duUtF7mr+Oc5PsYbOIVoJVrF4QD7syXJ526yj4bZyYGMLp2TE8d3ga+ws5TCaYVeaJ7AddutUGSCXUxVFk48ZYSmIW1ONAMth41nhfyvUgXV5ec8w/07lCNit4n/L6YQFGQBiGaTnGe0m/o59L3AWlKx5AAKGa8ZoZG4Udei6UTVKUoPIqOY4sTrJU+pkixaNxhmuKYH0vsVQWYSoLL51GAzGsN9u4sVzB5YVNbDSaqHQ6aNPBl7OmDOmOM5dUmVcSlcoQan4mC0QanXybrygg3Fl4mAh5WYwtMO8bywhHLTMt/d+mgG13/JBxXJXvGcMw/UX98mcXAyivaOSn37Tf9Qoh8zai3WCJPjDRD3aW0bpCkzW3v6c358g9iEYwKSsJYFyanlubV6oZakYVI4ZFem7jlKvRGTRkbmBX3EJLoasSUP7JkHHfxYDnocwMt26Aku9jlLNggScBzikxmeHDFZYxwTEEc6+HUkhSlppAI5FFJZ7H49WnWNxYxXJtCyP7p3H2tfM4cu4Ypg9NotlaQcfdQhDWkYi7SHB/YyNBAEpC2HXGQFS262h3ugIGc4Uh5PJDuH7jLi5dvob3/nARjxaWxMFbZPLxuDg/lwp5nD5+DC9eeBavvPgchsoZZJI+apVVkcfFYh4GB7Iol7LCihAMUn/q1dpwai24lKC2GZtAR2HD+JLxZ6yUqPq47tJsQ9URDuXjvO4JCIdmkS3N4MlqGzfvLuP9i9ewuNJCpcGw+ZwwSgog46LAITDktea46h5JdopzZVwTZg5N4cCxAzh15jSOnz6BIyeOIp1LIEzFQe+vZidA0/VRbTjYrrdkDKFaa6LaIKPaRLXOMPmOAJeQzR0y/lkqf7LgEGSXoNC4Ewd+Wwx4WD9wvdIZ/hxK+TwGCxmUM0nkkoE0eXOJAMUMcXEHlfUNOGLyxgtZXZu19Ue5bYjBQhqj5SyGCxkUKLGlEoO7Uiy9JyC0M896nygqULCppjKRHaIHCHu3rtVQiIukAgc6arcSwOPFp7h7/yG+uPkAT5e34PuMNikiXxgQNprjJXl6CEgcgSpfuFhKs9eMf1B+y+YdASBBN49tpdbA1nZNjnWz3YUXK8q1ytzheIJNsTgcl9JLGsClRGYqmcFca61ZloBPmpToni2jHlbybsCovg8PHpv5Xkek4NNjoxgpF5GJc4bwqxlCAsJYSEDo4/DcBF57/hxOERDOT6LTriBwG8Li8l6gakb62EamKhFGvNaNqUx0/9kN8nS9jagqoovvHov+Vz3XRjlFAaF97SggpFyUDCEZ9GKxBIeSUQMIr95c2DVDqPURj6FtB4srrWUImxWRjH73nZeMqYwCQsZO/Jkh/DY79q7nftMG2Sv4/hSX0Z5ktCszhFUO0kZMZVgk9WYIRTWqc1X2ay8QuNfFKZbGZsZMF51IIKcBm9Tz22KQrFOXs+mFVA8Qpko5xLJJOBwKJkO4o1vLRZOGJnFkaXvfrmP70UNU7t3Bxs3PEW6tItHYQsxvIx7SATTAhRcu4Pt/+RfCJj1z6hnpjBIc0JlT5JDGKIbvlUAlWjDb3Bt2mJrNKj744ENcuXxFTF72ze/Du+9+F7lcXoxy6OhJK9/ZffPYrFRw++49/G//+3/Gex9cFMnhwNgEpg4cEOaI3X/eaNlUAgOFLGYnRjEzPoKhUkEG/VeWnuL61au4ffOWSC1fffUV/Ke//RvMTE3p+3ddYU8kayah80cslDmDx42Rrp4MJ/7oo49lrq9ULouEdHpmGo1GHUtLT1BrKEucy/P9x6Twnp2dFVD40ksvidyT0Q9kHekQqjOVMZGP2g3w448v4b3f/x4/+8lPsLi4INfQCy88j9deexVvv/WW5AhmMpTz6bVAEMaNR+psM8Nng7pZDcuxNy61Gmlh7d7jaEtcyjY+uvQJ3v/gD/jlb34t74fv+Uc/+hHefuttzExNyvEh2OcsoBjjiDxVh6NlD2ZuIWM1aPwi5kGeHDO7cFpcJfeEHaQWT5Qu2pQHptNwM1lshnE8qjbx2b0FXH+0gRuL24jnCwIKkc2r26ixZmdRLfeFAEKyP2p774e83qIMofXg1NkIO5AtslYzgK/mF14vSD26nMiGY+R0dpux96Bl8HvryVewOtHXE5lksg8ITZaMekPxfQcdJN0GMl4L86UsDo8P4cz+ORwfLeJomcYVAQLO1/Je5ewVN3E5B/w86gopjoDUZMcScBzm9Ol1QgChtuQmasVYmpM9tvOslG3GCbyDtJH+KrNNUBTdiPvrmF6HAgiJEdhctjIjOWCKsMXgJzLDabN5+J47cVek7DIXIy567OqnJFaDc5Y852xphLm8gMJmGOLmahWfPNrAAudW6nU0ma+YzCCWLSBBwysWe+yO+5Dgbq6RvLnV0ujfAxDqjEtPdCnyK8O19VhCLax2nH9ZxO3UqqX0+uMElgkwB3uH1OtLW+KuecTeOYk8URjCXdflDkCo/RHTeY9YrAura865qXZtZpu4kEoEgDnX7AKwwjQzhUqXKlOqkTDKMNPtOeuS7dPoiAF5dMQkphy6YhRTIih0uyhzBqkboND1MRB4Mj+YkllDT5jCuO+KKyEdr23LgUN1lM2RbWogiwoyeLy6jOXqJhqhi6mj8zj3xgsYPzSB0ngB9foKun4NqTSlcuSXPSRjNEtLyj3D3Ne2w+8xozaPbGkYzVYXK8tbeP+DT/DBR5/i7v1HqDUbyBQy4jhORQWbbVzTJ8fGcPzIAZw5TWB4CkcPTgPdJhrVdWysP8H4WBGjIyWZD4wzfandRWe7iU5F2UFmZhAMCgMqM8e6d9M8i8r5OHGcAYcO933ShZky0qVpJAoTWFhtyQzTh5c+x+JKG9vNNIrlQWRk9jEUUEiXVJVum7gZGUnhXBmjjNrwEh2URko4evIETp19Bs+cO4uRiTHkymU0O11s1hqSF0zGlEwgWcK246LpcN8kk8V1mRLjpGQlxjN5kYFLGDuNY3zOalHZxEaNi2SiK0CQ5mqFXB7FfBbFHIEcjYyoR20iaNfgt+uyVnJWsFVvyPiKx9gZjVaWvZd8cS4Zx/zUKA7OjuPA1CjGBwvIJNhQDIVl69eC5lq3FLttkhiG0Da2dGTAjAvYJn/kVYQEEOyozSDeBFwXO6kQm9tVycJcXd1Co0HvAgLfAnK5kjRe00m6nXNGnD+r7tkyDsHPxPPCekRYOub9+mi2XZHirm1WsLK+iY3NCja3m6i1Emi2fbTaHcQ4kpDKIJMvIZHKSp3Ec092kbu3NGvElVRHQQQQGmqSjUpjM9yTzftdAkKyhAoIp8aGRZVFQLhNl1ETO8E6KCoZDQM2lNugZPTQ3ARevfCszBAydkJNZZQhtDOEAgilAUspkPR5dFTE7C1fxfbtBoR77Vl71eBRskI3LBo20qSqzxDuCQhJhHgdAYSFImNoEr0ZQgsIOUOopjLKzu5gCKVh7iMRuOhEASEZQuYQ7gCEZi3vmbz9WTL6R8HE/2hAODpFUxmVjFqX0a+KnZCLyMRO2MLdAjt7Ee7+UNGLU+3ija2xAYS9z2cBIYshcRClkUkXfiqOsJQRQFgaGUK6lEOYTaDDdDEaWrAUptyMgIKW9GJWlkCGG6LbhrO6gsr9u1i+dgWd5cfwt1aQ5IYZ0nClg5Mnj+O111/FX/3FX+DF51+QuQkW2ASEFvBpbp+yD2q8YPJvpMtERquNttPE1StXcff2XdSqdYyOjuPkiVPY2NzC+saGSHH3HzqI7/3g+1IsPl5cwv/8v/yv+Pkv/k2sjYvDw5iYm5fMQs7tkd2gkokFXzoRymD/+OgoPMfB4wcPxWmzXqiomtgAACAASURBVKvhrbfewrvvvoMffPc7GB8bk5kXa8Uv83GmjOUGz0WYVtBkvDY3K8JoXv7sMh49eoy1tVUBrSoni6E8OGAeg3Isnjx9KuB4bHQUb735Jp479xwOHzokElOazEjEQzol83k8JiwkfvnLX+JXv/oV3vvtb2XhIAD83ve/i3ffeQfHjh3D0OCAzEDINSB5htrNligPiQzkRsfhb2WBrEOtiLiMqQiriASBJLvgCLD45Ak++fRT/MM//SPu3L2LSqWCv/mbv8H3vvtdvPTCiyJ5FXOajiNgj7mM/NleFh07j0Yyyt8vjrE+pT98b7z+ddOhIQOvZMpHs5RP0FCk48BJJuCk06jGklhstHHt0TKu3F/F1XtrCgjzBQWEcXaUOTun7UORxJpsLBZJBBUhXKlSd88O9qbHzEyFBrNbuZzam0jhuutmtJu6ZQ6j9+b/O0AI+OJloDNDYl5p2E7plQeuRE+kvBaGEiFmSnkcnZnCabKFY0UxnuDIR4qRLQSQEvGgZhZSf3BTF6MYyoDicF2eD93UNK9KNxHBjTx2PFe8Vsx9KqyhMLEE9wp6ooBQgcoOxCH/R0AyQT4LVMkkU5BjyMI+S2g66LYLT8ajE6rMVwGhfo487eYJ6LrMxwJcNgCKJYS5LLxkArfX6/jk8RbuLT/BQmULNa4v6SyShbIYUxAQ0ilPWB5WiWK+QBZLj9W3+1LA2ysezefXf9OgDl2TuWHrAVLZaF86GT1oOltoSkzLIEbc86xjM689O7sSlUPtEE1FClg5D7vlqXt90AhAFHMQI3eV929mDuXdRQChWt8b8yUL9OR3KRejINcwnCJZteBSDaj4zVKnLY9i4KMUdDEYeBgMOz1QSDBIlrDkdeVBQMiMQQbQU+7H/jrNZ3jd8z4Ju564Xut7YKYfRw24F7BpkEKlm8Li+grWm1UEhSTmThzE2dcuoDhZRLIUR62xhiBsI1/gB+LrdRALs+JUyo/eclw0mo4wOJT1JfMDWFhaw6efXMdvf38RH39yFY1mW/pMhYGsZouSiZEsUL3nRofKmJkcxQ//9l28/tIZDJWSaNc38XTpAYaHsxgeziNDEOuFCJsenEpDHmHbQ8zjZzYB6ibwXea4ZMEgwcZ7neePc8k06EojSJeB3Bj89AgeLDfwxYNVXPrsNpY3PNQ7ORTLAzL/2AOEbPZw/zOg0FBhss533A4qzibi2Thm9+3D4WNHceTkcYxNTaEwMIim54kxzMrGFrbrbTTbHW3MUg4qCmtlikMiV8600fCEoDCZkflLGQEQMEhcTwfuLlLJAJlsRvZEzt+zwcu5S5F7dh10W1W49Qo69QpAiSnl7y73Ozo+kk3T3ETZp+I0n0njyP5pnDy0D0fmJySWKkM1CUdrpJmgX6oZsYZTZn00smq5loUsVDWOsob9KDF73ylIsbJFs8pyXWSDPgOJlmD0VrvN5rPmG5MZzBAsmFggNuatqEwAmkSy2HvL5D0SzHe5d3rinbBRqYlrK/McNysNrG15eLKyhYXFJ8Ii0oitMDAis4U85p1uAIfrvZybfnNKQKgBufL5jEu3XcRZI7HpTsURGUIew6nxIWm6i8vo+jqWo4AwX9QREZrKBCQUlCE8NDuB1y6cxanjBwUQes62AMI4pZQyt2dadrIfM/8YiIsigYt8v8EVbWztRbDI+Yw4kO7GBdGfsU3efm2tgLBnKiPjN7rP7WAIBRCSIczLDKHDYHpjKnP15iJuPVgVUxmkNXbCmspIQ1tm3ZUhTNBUhoCw28T3DEP47hsGEHKcQlya+dkjM4Q9j+dvt5vtvSXslOJ++Tl2z/rjf9f/T2YIW7CAcHJqWrXzzh+XQ7gbEFpHqn6hoXT3TkAYybnZfS5sYK3NIQy4yHURpBIIy1kURwblkSplOV0NTkHQcEMEVCy8CAoJCEMCwrjR2Xfhbmxg68FdLH72KTrLCwgrayjmE0jGuug0q5idmsApmpD89V/h9VdelTk5yhfJlJopFlk4JeScMwuGwapub8v82vo6A9UbsqgQGHEDnZ6cle5Uvd7Ar/7t17h48aK4Xr3+xuv4b//7/w6DI0OSnfQ//g//E37yk58JWJyZ34cTp04jky+IcxojE7hIOe0W1laeoFGvYm52VhYZOmw26g0Bfs8//zxeevFFvPrySxgbGZWNR50NtbCz005qvuFLzp/kKSaTaDttmXn853/5F/z617+WTMCBwQGcOnUK586fx9Fjx1AaHBSZ6dWrV7GwoDERJ4+fwIsvvIB33nlHDlGjXkd5YEBc7FLJBFZWVnH//gORiv72N7/Bw4cPMTMzjXfefgs/+MEPRKbLYp3vk5IkdlDZlWIBwvfM48/FVzqS5hoSbszKzv4f9t60S47ruhbcmZEROdc8ojADBEhwBieB4iDOpAaTkqUnWqJsv7b7fXr9xb+le/Und/da7edlSbSlJ1mkRHEmSAAkQWIuzFWYqgo1TznFlL32OfdmRhVBipLltfoDSysFEJWVGZURce/ZZ++zt3SYY5mTFPkW7bA5aG9mC65OXMNb776Dt956C2+9/TZuueUWPLhvH37y0k+wa+dOlUJVKmgw0zGXh0sQnnaNs5oCKZtTpgQB5woVEIacOolCmWeTwfxUGiUazDCbMmygmgIqaQcrjotrVR8nrk7jk/OT+OT0NTjcVPJFNAUQsqNsnM84VyPyIAJOdTmlgy5MmqixvDAZhEYqaspUCwRbgNDICNe7jLY2nISpzJ8KCFubD13lHYIebgQOUnRNpSmHdIXZDfal8KGjqNuoojOTxqbuLtw82Ivbh3rRVS6gk/IprwmPQ+Xscoe+ym3EnlybAwLMhbVyNdJWyav2rJvIgJhpxtlS+rFrfAVZZCkU5OdseG97TTJuIevAkTZRhCE0kSssylhzWDt6yw5agNOCSgLkmcumDKFdEz0yCpSTBfw+8ysdZMplNAt5BJk0zs9WcOTqIk5fvYyx2Rks8vfN5pEp0XafJleuNA4ICEPmNsocs0DM/8AgvgV8ratdr3qzbti1zxBk8mG3LV0SG65IZ23x2N7gLbAWcx/T8JH5FfKMpiBZ3xlvIW5zRtZfw3K9JvcNM2u65gS2Du3zAaGVjFqDMymMW5WrYUPM9SLNRs72MeuWcigzr97j19AT1GRWsCMK0BX66Iwb6IgbKMd1lGLKRyOUogjFKEIuZA5hjDTt8wkGRQzAphKTq9nEUNdIEUHwU5LcNo2BqMYZLAUOrs5NYaFRQbavjE17tmPP/XfC63LRzMZYbSwCToBSyZUwehqORAEdf9UAiwzL4soqiqVuZPNlxCkPx06exau/fQsHDh3F6JkxkYnRMdSjGalLQ7UsMm5O2LGZ6Wk0aOkfR/ibH30Lf/Hs17Fr2yAylDnOTiCTDZDNNVHIZJEJgbjioz6/itr8KlKNUP6N8/3CinAGXZycKYtnqD1zrjlnp+sfGyahk0WU7UQj04mVZglnri3j5MVpHDk1hvmVNBrNTjX2yrgSOM+IGLr08vOSPETm0wkzxXVV0VGtWZNoi1JHGV19vejpZ25eGZl8DrUoxmrdx0q1gcDERPH1aXBCozlKNwVsGsdRjZLi2sKGFXVwmk9oY+HpmkhTH8kt5gXK+yBsIA5ortMAaGRSX0Fcr6DZqMg8sKRuCH2kKile7HroTRSyGXR3FMRTgIBw81APeko5ifexe/2NAKHctdaIxTZJzOgO11ULCNePAdl7XUgAQkxh0DUwN1XQvVluawMGHGHj2PRRV3IxeTHyewEeYgpn7n2jFJO5XYkY07gPzqPX/BjVeoRK3cfSSh0T0xWcvXAFJ06cwuVr1zE9tww3X0ImV0YmW5I5a0p4ZX6T4yuezlqzKd0CUNLUMXm+8qdRgbDZTBd4XwHh0EA3ejoK4jK6SMmoAMJl1BuBOPHyXK4HhFYyetvN27Fj24YWQ0gXeN00TPPSyHVZPoqbrjRPPx8QridYkmAwyRzeCBgmAaGuvTTssdJjbczZ9VkAoZOWuAlKRhtGMtpiCK8t4P2DR9EChFkDCG/EEPK8xlwr1wFCYQjvEfOkPJUA0sg0qsOW0sY0J748RvvcZ65XkXwFCP+EYHrLEJLlkOyVdTmE2nKyIcI6Q2i/1lPUyQ6wvTi56dKlKskQ2otSXichGRUTCc51GUCIjjyKPZ0CCDPlHJpZwxCKZNQAQrILlGqIixnguQy7joGVZaxcvYTJUydQn7qCaP66DAOngirqCzPo7yxj28aN+NH3f4CnHnsMg0P9EmZO2ZmdObKuoZRC8r6mdPT8+fM4d/4czp49i+vTU1hYmEOpWMKG4RHse+BBuJksrl2bxG9+8wre/+ADdHZ14MGHHsTf/f3foVAuimnL//G//5/48KPD4nTKmIR9D+6TDYjaeG5ABB6Uu0xcu4rFhXmMbByRmb1FAtHr0wLmODO4besWPPT1r2Pzxo3o7qSBDDu7Rk6XZhxARlg2MoRcACR8VhYCR+SQr7zyioCnDz/6SGIfvv7QQ7jjjjuwbccOePm8zFJcu3YVn376KU6Pnpbu+q179uB73/seOjs6W7NV7GQKm3j1Ks6fv4Df/OY3AjLptnjXXXfhhReeF3nrnj17xHacIJUPuqMWOFuXKDqV9SIIUKmKuP3pMmYy+TR7SaSl4v6nFipu1hO56+iZM3jt96/hF7/4pQDP7Vu34b//b/8d9+69F12dnajXKpK56fHzJoOT9ozxCLu8ev3xDVmkcCMQyXSaBX1DAIps1VSANFMoZLOy5tKlq5pKo+I4WEqTIazjyKVJHL0whWMXDUPI39PLI0y7Ei7M4FqWyTLrw3kmgiyCW5qypE0nzQrJZP9uG5qY7bydn2ZuUV7/tsxfsxi25gjb7Iu9d+UoEmzL5y2qyQ2IjGzoELjSuJ/uouxC6mylHaLPIIQb+4hWlpCNAvQW8tjS3YEdfV3o7+nAQFcJfeUsSnTmBMO8I2FPKNuxigKeDz5S4jzKmU8DQQjaCNYo5fIb0hSiLTu76VwH4kAZDn22/bSMMJLFyjo2TPGjdjpDYxEvYFAKFi2K6HSnrstmDscWXMalVlN51CVWFA4EcLyuWRsEfEcHMSWkHWWZJa2ngQuzFRy/uoDTE1dxaX4Wy1y/vRzShRJi0TMy4JvFCOdobUefnw/viz/UDV27Hdrzpz9mC0K9WlT9YDdmA71MNqZAz5Zs1r6n0UKZKSe5ZizLZl5dZL1G6mmvMWELTcdbtpUWTdsOm9ejawPAVhOirUxVcJj49ZP7jmp9ExDWsp7yM/q7yVVhmksqTTZO1/oNpNjlD0Nk+YhCyRWkfyTjtfvCCnroohuFIg3tDBrooEw0rqMY+TInWJD5whiFKEaWtTSLQEr5RREgFhnSLacsXBxMZa6O3Dq1/pSMEuC4qEQpLAbA9eU5rHJGcbgHG3ZvxY67boZTyiD2ItQCulaFyOXJRPsIG1TAsIlFiV0Jq9Uq5ucXkS91wvUKVHDi8JGT+PVvXsOnR09j7NIEOju7UCyyGWmSF5tpdSBFCqurq1hZWsDq0gJ+8MLj+OaTX8Pdt25FZyENnzEUqVXA8VHOFuAx+60SoDa/Io9Ug9lkdAEnINRmnhj0SNM3kNgJL8tKUc2SAua7ugXE+S6soIS5IIfRq8sYvTSH02NTWKy7CFJd6gjuZNDgjcl7KpsTp1B1845lf8vlc8LSeV4GtaiOiMAr68HNZcWVVPNkU/A5L042kAuwYQAlAkHcLul2Y2TFOiGt50jkiASKZDb13+0VJ0w1tww2P9gcIkAN6gIIRQ0hMuGGGMNQOkzmMJvJIM8oJ9mjUzJ/l82kkXPSKOVddJdy2DTYjc2DPegukY0FGtWKHBjX3BsCQsOEa1MxscMm59NslJjxSmjdHa3MPr33pcHlpJDKUs2ikRUaZG9uKWMSZlIFFUC27jTzNyO/tj4SOjssH5RGdBBQUlYfkzUMMbtYw/WZBUxMzmD07DjOXriMyZlFrNaZ9UrH+SKcbAEU1fKc6I7JI1IAZE+cLstGpcB/ZN3A2f9GIP4HVDBtIMimQRIloy2G0AJCyve5BjPGqy0ZZTD9Iw/sBQHh9i1DaNQXxFRGACEBnw2mNzZvyhBKtpXOESbMYyzQWw8GtfRum8wk6+7WOU+AvCQg1GaXxjEZny2V/5pGu8ROtExlQtTDtssoGUK6jHJu99jpyxi9OA0YyWiasUoyQ0h9uGn0SQ4hg+mZWbqoDOET+/D0N+7HE4/cgw19neJS/BUgXLsn/1H/tb4DkPzh5Pds/9ZmowVrWI4U6o0mZhcDvHtoFL967RBOnL2KqfkqeofUZTTJEH6eqUzSZbQtJ1gbmmkvXJuD0gKE7LKKU6NePOspbptDyJ2yZShBSabnoFnKSexEqacLDgEhJaM03TAMoUjMxKlQzWVYELPrIfm2tBWem8HipYuoTl+DPz+FVH0Z4fIsatcn0eFmMNTTg//213+Lbz/zDPqHepHLM1ep7aRpASHnAdhNYnTDBx98IGCHIOnChfO4eu0ytm3dhjvvuAt/8a3n0dHRjampaWHe+JzhDUO446478NiTj8u82eTUJF577XUsLCxh376v4/HHHsPjTzym+Xd03GKRa2Ygrk9NYXF5Cf2Dg8hnswjrDQGko6dOYXx8DPlcFo9/4zHcvHsXNo2MaKYiNyC6nAmzSadUDVWniYc8aH9NIJNK4e133pbf5dSpU5JN+MSTT4p5zMDgoA63m8Xo3XffxTvvvIPRk6cwMjKCl156SVhLzkdwLpEOplNTU7h27RquXLmCN954A2fPnsFAfx8ee+wx/PjHP8auXTdheHhIpKYy60irdSctMwdevihAmICbcRMsFgS4ctORjVW7lASH4mTKOT/KU2s1BY10ccvRzTXG/PKSvP/PfvYzmbfkHMw//MM/iMR265atMjdAwwExh3E8ydBjVhELbjqciVkRTU4YdcEIAul6hgibdQFu7J4jIKPVRNZj5AHjESLU0xlUnAzm0w7Glir4+NxlHL80g9NXF+AwLsECwhQ72woIuaV6nBkSQMiZCJrU8HfXeQhdyJM5ae191mBEHXsyxbXdClssZ3vX0P3RPDe5cbRgptlYvggQ2ntXAGG6IZ+92vR7YtjPc6jObyFY53HOpb4wD9QqKKTT6C1mMdBRwFBvN4b7urChp4yegodyBijSkj3Nh+ZU87gok+SMDDdSmTGWjVRLLz+I0WgEwl5QolTmvE42I0VUvdqQCJSUzLdaRsxAjYSplcoj6XTILrZea/KeNnaEHWcWgSxWWmWVvo5xqxFwydnHnFyvnDPisakTrpjVkDUJaZqRAdiEKJcQZ7MyQ3hhZhknrs7jPE1Dlhaxyo6tl0XsFRCxoGDGY1NZRjWxUbDE+Rze33/sl54//TxazoNmvqgNCK0RhD7HNLTbQRcJqahCqzZzbfcGrQ+NUiFR0NhpxOQ1diNvnPZ11uYFLUuo2Ztrv1pzxXqVq5uovVWS0trktSAARRFaSmg748bI/SrwkfF9FIMApZCyUKCMFEqpNHqjFXQzUzAMUQob6GAunzwayHP+mxFBzUhigggkXYmToETcGKDKrCMBobIp6mDKJhivMQ3nJlhhkbwaNbEYhpivraDhNNG1qR+DOzdh5JZtQCGD2OX8XB3NFI2UuM6rC3OzSRv/HLLlMlZWK5idnkGuyAB6xiEF+OjwMfzq33+LM+fGMXV9XgzQ2NTMuxlxIl2p1OEVSjKnR1XJ4vwMpicv48lH7sHjD96FB++7GcO9BThNBtwvIGhW0FUsIwcXqIYCBqtzy0j7lEjSBZyILzbHpr839yLeLwRsNj80pAQzV0az2IOFqICpuoeTV5ZwdmIZY9eXsOrnEKQ7BRDyM6JkFGQ0CQhpAkeVDDOCc1mZjy+ViqKMqTIGRhwvmQuoIyc1MkRkitgQyLhwKHl0CTQZN9WWTUrjMeLJ4/rAoHodU+B8nTYk1WzIrsJcK/jgPsVrkc6hzcgHGC9CAOwA2XQT2UwKOTqH5lzksxkxjst7rpwDmsqV8hmUmQOZd9FZ8NBTzKArz+ZbU4LZV5ZXZH9gTEjrWk9IRjW2QudqbwQIpbVJZ06pF1VGahl9YQ1lXEYbPTKbTTmuWeO4fhC48gA4E8o5PBlxEGMw6ymls3zck+3IjcZatOsryfV16JSq586h1F8wU1NmO2XMHBkcO3keh4+cwoGPjuHSxCz82EWhsw+lngH5vuZo+qAhEyMrdDBYZywtUyq1BF+cjb4gFA8EAYRhiJENfejtKsKzgNAoopQhTADChKkMg+m/se8e3Lp7O7YREJrYCQJ+jQ3Rz1am4tfNEFrJ6BflDibBYBIwJle+9UqLJAkj66WcRwJCk/FrmgH8ngWENnaCLCHzn0t2htAwhMdGr2DUSEbZ0E6LZFTlzLZJncwhFEAYVfDM4/vw1GP3txjCHKeBvmII/9gtu/38/1xA+Nlg+i8TO2Hus9aAf5IhlO6vyYyzF7BdTO2GbbtD9sKVi14MNbRT1Moh5CLiphEXsyj0dKLc0w2nzCw3dRnVVJfPSkZZEHMGi0tcMdVExq+iuTyPdHURqeoSguUZrF6/hpmL55FaXUWxCfzXH76I7zz7LHbs3oZ8IS/skb0ZRcJIeQiaAnTIChIYffzxx7h44aKYmTT8GvK5Aro6e7B963Zs30ZHzp0iwWVRODDYj87uDuSKWZw9fw6nz4yiXOrEls3b8MADXxMARqA0MzOHxaUlkemUyiUMDA4Ii0YJqzhrOY50ES+cPy8zgB8eOiiL6zeffQ637rlFQt5t950fqXzGBNa2Ey5g2RHJKB9cCJnfR0noxbGL2LR5s8hBt9FNtL9fMpq4gXIO4t333sP+/e/hwvkL2DA8jO9+9wVhH+dmZwVQjo+Ny4ZCwDwzOyfGNQRrd951B5579lm8+OKLKJeKMh/JFV805zzn5oKi3Ic7iYIv7TPqpmviJvh7SGCyunJK9hzPMosfYyHP+T8WA7yOj584jv379+N//vKXuHr1Kr733e/imaefwaOPPCrzDCFnCGhEIJ1D43lOuZKGHUngLUEC93SeA1pUAw2ZlSwWOhAze4rZlVJZQ3IIfddFNeNhupnCufklHDh5DqcnFnBxvgrHuIxGbh4UjpEhpEU7xX+uOEoSeLC4C+QhEhsbAWDwhxJTpltoWB4NVtbZDBkc132wFTvRWkNsF9GyLwlJtyWM1m8uN5KntAt1ugQ2ZPOW5LaUS0snkVFxMycgLGRdkTvVFuYRVyvIUhKcjuA6EbqKOfSU8hjsLGKglEN/MYveQg49+SxKnosswbrQBqK4QoOW8pyXCUJhz9nwWF2tqPy3VkUpn8dwfx8GujvRWcyjUfXR9H24DAlek7unTJiyMmqgQtDDa1EYdMcRmRABHTdTym04r6IFugo17fwECz2aE8jsItlNGfFL0c1JminKJnJGlW60BFb6WijmEXpkfyKcm1rA0fEpYQenqquoei4anMV1ae7B3z2FbDoreYp0v5T7g4BFpFd/HCBsM8J6sbRAYRIQms9D1z992N/ZFry2SGzN3VnnhNbUsj7TytISHqOtWZY1kxyJeAnb2becbgsEGsZQi5wEIDQ/YC2XFA9qFqcu4uaGsOW6bZXbe4pAm77+fIgbIgfBfLiNBrxGHV1+iJ4wxgDS6Eml0Zly0BktoiNaEoawFAYGEPribs34CS9mJmEEL4rhMapG3DV50FxndD3j3S7hLYmYJv6LXCMCKFSmuBJHmKf6Im4gzmXQvWVQXEb7doyI43bsMS+vLrb2JtFNWW5JSM9IMbtaqWJ2YR6dPX0CeqZm5vHeB4fwr7/4tWTsuV4Rt91+B3q7+xDXfZw9dxFnzo2ho7sPA8MbZD+YuDqOIx8fwJ4dw7j3jm147rH7sGVDN7yUj+XGDOrhMnrL3Siks0g3YtTmVlCdXUKzESHFdZK/v8zdk1UwOZCMhxFJPkFDJOAuItDLdyLVMYi5qICJWganJ1dxcbqKyaUA1biAKENDGWYGZuVnQjPfl+b8t8fmGmfLM8IGyv0oPQsN0+b7yIMNZV7bkneaFqdSyj4JBvng3qONVI0lUqM23TfZZLVrpQaxq6kaawUqjPyYLBdZNJWLco1gHBBdgUsFD8WcJ6wf10Y+ctk08l5KwCLNY/Kug5KXRslLiXqi5KbFVbSQAfI0u6Ihit+QvF+6F3uuqpf0nmrPEH4uIBQZaMvVRH9KFBDce80eI7nQ3H8VUgqIk89ZjeB0Doz3lmb6ySJNt2iCOs7lW2WAqDo0VMjO71qgJrJY42LK9xJCQ6K/9PrgDJD2wdK4MjGPc+OT+OjTUZw6dxnjE3MIQHOfori9wvGkmdukCZeT0/vKmIjpPJ+Z1V8HCBv1utRBm0b60dvNYHoIQzghgHAF9YYv95AAZ3b21gHCx/bdKzmEEjtRnZMcQppEaXaw1jp8c1GzESXK+YuFKbf1crI5tr7mT7KD60ez1gNGWdLW5XyzgJEsRwHGbVEFX6sFCHnvSTg9YydKKNkZwpZk9DJOX5yWJqXMEHpJQKjAN+ky+hUg/NMx3xf+5JcHhHqzSdAuu+qtrDF9+ZrfxOxCgPc+HMWvf38Ix89cweRcFT1Dnw2mJ0NIhkangK1ESisDdUtSqVb7QtXBc7sAyACxkRTYLrG4Mtq92dq0G1mgFLJiqqEbs7WZF7Ysk0KQd0UySlOZTIkMYQb1FKe56C6lTn4sABy+B296lu0SWxChzIU1HRsJD7OiGgiWZrB47RIunTqGyrWriOfm8NJ3/1IA4Z1334ZSuYhqrWrkgszTycrvQ9nl4cOf4L333sPbb7+DEydOyNwg18tc3kOtWkfgc9HP4JZb9siM3a5du7F161Z093ShUlvFmfNn8Omnn4jc9KmnnsWD+x7CzbfcIp/dwvwCzpw5KwYu/EzIGVKMSAAAIABJREFUwt16+63o7u6WKISVak0+w3Iuh/GxMRw7dhxvvfmGsG3PPv0MbrvtVpGPEigJs+Wk5XtLiwtibrO8tCxzkJz3I/vHuAcuEAyNP3HyJC5dviTveffde+WYe/t6ZciYvzvZUbKiBw8eEFDMY3r4oYeEGSRTSbfSmekZ9PT0oFKpytzh7OwsctkcHn/8MXz729/Cd7/7XSmaCa40pNYVcMXuIj9bdsNl85ECrxWGpuyY1BKRGMKwy8zFnW5mMq9mY0wEFGq2GBHA1atXMHr6NP7xH/8RH3/0Me6840489+xzePGHL6LA+QsBej5Czq5R7sh5EBbr5nok42gLZkp3OSeaSofyGRZzJVnQmxzmJ2ARC5gmfM9D3ctiIohxenoe7x87hfOzK7hWjQUQ0pkudnIicQlDMoQaKOHRpIDMEgFh6Asg5Pnj3GJL3Wcc4exco67uumHKvWmlOzp+ohuDVse2FG79l87Ume+azqGyRta9NSnku4GUTwAn3QB11pYzJASFGszhyBgfu8L5vId81kVjdRlxvS73aBwxrL0ikicWP525DPrIGhIUlkvoKxVRzuaQz3iS5SRzR+z++trRZ3OE7DHnjzhbW1tdkYDhvs4O7Ny8EVuGBzDU24mwESBFQOg3tEtuusNWLtlSARjwICY2wkY7UmxJFAmLw4yH2PXEIZQzgFxjJXuRvQwBhMy35AxjAAS04SbbYGaOePxioUjW1BT6fH3PQw0pLLH4npjBkbFJXK8sYz5oiCkRGwshpW+snWPKxrLaNODrUHJnIgra4s210tHktF0rfsRKhcTMQOuUJOhrzdaZylJZWG0+6CkQLWWrpBAwaFgUuZIsa2i0nC0mOiHdbBWt6wFgArvpQemxKShMSEcN75dkB+37tKRr9qo317cWQYk7QdYIPVyZA+b/i6ETnxkhJRmaDWT9OvL1OnrZ0AtjjCCF/pSDnpSDjnABxXAR+ThCIQxQigIJmM9HvuQSulRnUM1AgxGpA9VgQqVsFhDKdFbr9hSzshZMJCBUKSIB4WLko8aWU8FF1+YhdG8dRve2YaQKLiIXqHNuULLvIpnj5trI65e/tZfLiWR0bmkBPf2DcHMFTFyfxdvvHcDPXv6fwqj09W/AE08+gy2btqHpN3H4k6M49OEnyGQL6B8cxu23346xC2fw3pu/w+ahEu7YvREvPPcwdmzug5tqYLE2hVqwiP6OPhRohNRooja3jOrssjiMCiDkuaQsNqR7Mn9vk0PK5iDnszkXHgO+4yHKERAOYzYuYKLuYnRyFZcWAiz4VAeVEHsEhCWRiPJnKNag5DPF5q2roI0KD35ptIAPl3E1nC9kA4e1B9c6Po/NG/Eu0DVL8wSZNatRSALozAgJASH3V86d84v3Il+bawn3NAJFylQbEWfb9ArmOaGBCQ+HofQlxk8UcygXctIwy3sEdGyU0QehIaxh0csICCQYLNBUzjzyDkEj2WbSZswhpKMsG1l0Im5f59Y0SXsfbS8BK6MWnGruCbn2RbWlIJGfjfzebDgRFMq4hoWZ3J8JLky9Jw0NztRz91NFCwEhG9eSUGv2YsuYJiaOW4p17h1aS2oDSZ1V1TU04ymAotR+pRZiZrGKE6fHcfz0RRwdvYjJ2WXMrwTId/Qik+9ALDEPbCzTSyHBQpq90arUBOQbhrBRI0MYYNPGAfT3lJF10licmcbk5ctYXFyS/YYzhGoqYwFhHTknwk1bNuAbBIS7tkowfb0y1zKVkXgsk0MoYwRUAdBVl9ETBIThWkBoQeEfAoRqBtT+snX4jYCjSkbbLqOqxDB7P9ljYXs5zawNXDKEEjshgDCDS9fm8f6Bozh6moDwugJCNh8SgFAcXE34hMxHN/0vJRmV68rWG61Rhf84kPo8dVPiE0vA4i/3fv+/MZW50eHeGCTqhicgiptKSxeunZ9aI8bcYgIQnr6MidkKejdsxICVjDKjrc7MHQWE7CoISKPggEVBAsBpIdF2odKLrF1kJD98LTxSpkOqsj87eGxqB83bMXbqkuclTV7OKAGNbFoAIYPpM3QZzWrsREATBxEzmS9xolTpKEPCKT0tpB2UnTS6Mg46MimUuZj6q1ieuozzn36E62dOYOnCOfzw+efxF888ja/duxfd3Z1iOCJOn3wYGRlvnNd+93v868v/hgMHDuDy5SvIZnMoSm5LAYsLC1heWUbgBxKGft999+Kpp56S2UBKVi5fuYw33nhd2KqG7+MHP/gr3Hf/A/IaDFR/b/9+HDx0SJg6vuYte/bgoYcfxt1778ZNu3ap9EEyF2ORZZ47dx7vv79fDGYeeOB+AaE37dyh7J/JDbp+/brINg98cBAnT5wUEHjTTTfJ6xL0dXV1SWA82UZm+TEk/mtfe0DiGnr7+oyETkHC4U8+wZEjn2JyYlLO/YYNG3D8+HEJhS8WS+JyunPnTgGJJ0+eFPdSFtjf+tY3JQ+QnwU3CnZTKQvldUEpklpQM0hc5xrZtWI3VjZaLlqMgjDGLSJ3Na6juWxeZioJGNRVsylur1x4GfcxNzeL8cuX8H//X/8P3nn7XRTyRTz++JP4X//+v6FvsBf5IplgH2HAeRbIHF+GMyOGlVS5G6UwOuMjmnkJZCWzR/dXMntkbBhSHGOVv1fWQz3r4XKVwfTTOHDsOC4t1THT5BxLARk3j1QqhyhyEEjXRktSFhkiNQSligSpPjIe2aq1Zh7KyLR/XwGEEqpoSmTJW9JukNbDppheiwk/s6HYrqJt5NjS3641suQn5IlyD3PWV2KhtREjYbtmnsCSMMK4ZQiGlMWVYpjd5KCGkIHAYrLgi3yq4DnoyhfQVSignM2LYyFZBclqZGhxA6g3ItT8hswIcXNtNCqIghqcZoCNA124dcdm7NkyiG1DPdogoottZdU4l+pcIq9B6xzM389aypMZtlM2aZkTCWTzY25g5OWxWA2wWGlIwcJikYHdHntYsXH7ZK5VY1UaUSym1HWwKUCSoDKT48yLKw5ty34KC6sBpudXcObaNI5dnkS1GaGWilF3mEOYRsRijPODvD6YSSfp3Wa+S6rRUH8vm41oAZ+BULKOGuMVjaowEmU2ImRF1iJMZ/vUKEJzJA3TYL5ny0w7GyTXVqITvV672Z7cI/6xDZ7WEFZLuqQXstk37IvaItU2hAyUExhqm5wWLCZYQoWpRikgr2V+DzLwvCZlVlebjaHTRJRuIhQGvinSTsYhCJtCIMdmTOgjHzZQChoYCH0MRSE2xjEGm0BfM4WOYBlFf0XiI7w4khlDPvh3cQ+V+SEjD7WbnHRSmSuqa5odn5Djkp6mzk3bO0U+x3RK1pZqGGI5qsPPplHY1I+u7SPo3bUFqWIGoQusNCoqseea6nnyYGg51zDHyWClwny3eXT19AmztloN8MHBT/DTf/sVllcClDr78P0f/BXuuXcfevuGcfzYKA4e/BCXL0+IGdnWTZswfuEMDu1/E7u2DuCe23fghW8+jC0j3UiFVSzXGU6+iL7OXuTTOaARi1y0MruMdBCJA7jH80YwJq6Oemw0kxF2StZXV5QTy2EG9UwZQXEAc80SJoMcTk4u48pKhLpTQuiWEdGBNKPunmTi2IZhOLyEwBuGSopwqi0aGj6eybnI8P0468TmipnRZJ0jioYwkoJYjMyMc7GoBjLtOifF+9AYW4kUnE1BI7+WJmeGYJHHxAgKw/6qRZnUEdyv8jlPZKE5AiceizF7aUYNNKoLAvg62BQji2giKvLpGEUH6M576Cnk0CUqCkfm3cg8xjEdqXVZTzZL7PrfWs/lL/oMykHbzXtleFpqL66FZi6/1XQyxbsy3QoILbiwUnPZraSxZuTopvHkE/BLFIQKxsVrXrJrdc8QAtfMMVvoyXuh7ut6S6BHOTBDmCauL+D8+FUcGz2HQ5+cxOETF5Dr3givcwhuqU8m2m3TTMduzNw1WWMTFSWqNcZwUTJa96XBtnFDH/q6yyhmHSzOTuPapXFp0tdqdWRLNJWh0iOC5BDGdWFr6fr6ja/dg5tv2oLNG/vXxE7IHsh1Rz4MflKqaGPG8PoZwiSYu1F9v55BtExhi4VNOJCuB5atGltk/WxiqHmVSGelYameEmyGUFlVKBUkdqJKQHiVM4RHcGx0HKMXJ9EUhtACQnXbV0DIz9YG03OG0LqM7jM5hPd+xlRGwaBiCzvz/eXg2Rc/6ytAaDpDInYhiGKtIMWbLmS8oWr1GHNLCgj//fUPcezUJUzMraJvZDMGGTtBl9GQuTvMc1sW1yF205SxUVkSLz4WYvYreREnpWXrT5d9HjdluSCNC5XIiUwHSW8a3QCtXFDs/Z0mGl5KZgg7+7qRKRcQJwAhLfp1dVNph1iNczbBsEXZZgr5VAqlNMFgCiVq9uMGqrMTuHj0Q0ydPIa5s6P44V98B88/8zS+fv+96CUg9OtSjKuMzDgeph288ptX8bOf/hwHDh7CtavXUC53yowCh/GZ4VeprIpzZl9fL3btvgkvvPACnnzyCWGVCMzovMluY3//AL79nRdw8y23yvMpx/zFL3+BI0eO4PKVK2L9S5nOXXvvxpNPPol9+/bJPETO9cTsYGJiQiSZ77//vkg0aQLDLu5tt90m51wKXd+X51Da+s7b7+DTT47IhkXXzW9961vYu3cvtm3bJgwh3/f06dMCCBlST7A4ODig8wBmsTl8+LAwgZOTk8I8shNIlnR0dBQPPPAA7r77bnltfp/PJVikycyjjz4qs3t80JiHrydZgMZRtHXtmPfiwkvQJx3uhPyBvw/fl9/ne3PexePnYSQuvLgq1RUBcaVSCSurK+J4+j/+6Z/x5htvYXWlin37HsTf/d3fY/O2zejq6xFASFaX0kFuFjT0EectE3yuDm6RzkTQ8IDSTFnoKXtk8LN21xp0W202sZp2sIQUzi8uY3RiCp+ePYepWoTlDI81j4yTQwoEwcoQ6vAfrzECQp01UClr0LJibxfkCvYsa6KbjByMeWjjhYySvV/bvZJ2mbB+wbSfPz/rFiBMFAf2NZKzDvYebkm2NfPYAEP9s9W5lA6l3tv8DAmgmFVEFo6gMArq6k6GGHkaK2Rc5DKuxMc4krfIBY2/F1mPGKu1msZyyO+vUiyWkkM9JezcOIA9W4awc0MfSpRiscxs1ESqxs2cszeiTjfFDY+ZBS/ldToHpD1014mRcTm3mEfg0PrfwdjkDMauTKHmhzJ/u3F4CD0dZXTksyL1cpgfGda0U05FAcEgZ1LFbC6DlJdDnHGkMJpbaWB6oYKpmQVcmJrHmakFRK6DUB4ZRJSpklJgQSH0nBGDibOhrpV0MtQZU0Vo6p5nmgAGkYvcip+7ce2VAizSjj+/rBW5sXlpzarqlWSWVl5zBiUmWeU1DPON9mjREttiSI/PgkCt/doMtbLga0vZVmFj1ndd5xMzsC0G0bxsiqs+i28Ff1pspmV2Ly3gzAJCBYWhCFKoHgmR4f1P47MogMcZwKihsRGxj4EwwFAYYJjrdtREb9xEOVhFMazozzQjuBHlwvpgw44NIwGlli01+ycjIRQQmsjsFspV1Y1MPook1nz6ZK6YbxnHWAyrqGeayG7oQce2DQoIy1nE2TQqQU06/PwxsoNkCWlgYyOIgtCXJqQ0FcQV08OpM2N4850DODF6EQtLNTz97Lfx0CNPCCicnJrByROj2L//AC6NjYt79dSVcZw/fRKP7rsD33jwDjz29bvQ351DozKPRrSAOF1Fd6kLuXQWMbPjOEM4uySAkABZYsXjAE1hCAmMKS+kmoBNmQDNdBZRinO1WVTSJdS8bkz6OVyuOhidqWKylkKU70LolRG4JXEW5X0VpWhdlUZEia3UESbCh2s3WbSIs+ohnGwGjsu5W50bF1aNUjqy7gLgjLO5lRtzyXI4mqBFvTiWCs/JJiALa5pqsCGt1y2fawGWDXFRaKmLI+d92WCWRqJpJnI9ov+B5Owy87ZRFWCUdR1RT9CEg5mF2RRnUgN0emkBhRv7ujHc24UhGu1x3eEaZ770kjONwzU3suEH7b5hvmeVE1Z+zsaEzf0VwGHUFbKea5HZvtvtPas3sHnbtVJ0Xu8KCHn7qgSVMNgCQtm+1MtUbHnYpOG6RkAozTqqTThWwdrB9bBa88Vo5sKla3j7/cN468CnqKU7EGUZSzYoQJ+vKeHzUmvq5yEyYs5di8oiEkAY1H3Nl44ibBjqRV93SWbQCQgnLo9jYW4eVQsIqfrgPhKxWaiAkK6vjwog3JwAhBUTJ2MBoaqd2OxVTRsjKcyWbWorMa0zJEsSELYasnY9MOtIEhDan+P5Se7RrdeRtVthONcknfvT/dm6yzK6i59VtcFomiKK5TIqtQzGr87j/YNHcHR0HKfHJhHTglhyCG3shHTjVRwr+zXv9boYTdFUhsH0T9Nl9JGvAOGNtsg/y7/dsINgmIDPBYSGIdz/0Wn8+vcfCuKfnK2gf+NmDGzYKDmEdMUjQ8gcQi7QErEgFvK0W9bNyro52otw/Z83ortbFyyLG+tWZbkLwwpKd8pIUqVLauj+IN1EPZtCyTCEbqkgcxSWISQg1AvbAEJhK0SYri5Y3Oi5WXOTT8XIp5sopSMEC9O4cvJTTJ8+gYWzZ/BXf/EdvPDsk3j4gXvR090pM4Q2R4wBq+Iw1Wzitd+9jn97+ZeGIbwqzFg+nxOnTHFNC3wBQZxDHBjow/e//31hx7jx0bTl5ZdfxuDgoICnr+17GENDG4RR++1vf4v/8c//jEuXLonUkvMPXT3dGBoeFlD53HPPYcu2reKQySKEDCGNZWj0QrdROnfee++9uP/++2UhpCyTGXwEZW+//TYOHjiEE8dPyOK3a9cuPP/883jiiScEFBIM0viGDzKDjIW45ZabJSqCwIyfI4EkWVHOChKMzs/PCzjj8fL4aRjz9NNPy3Hw2A4dOiRglc/lvzHM/pFHHkG5XBYwx+NTmY0ygsIKGgOKpLsr35vAkL8LH4uLiwL2Ojs7hd2kJFW0+uZ8V2urIobhc+xn8PLLvxBAeO3KNdxx+5348Y9fwu7bbsHwphEBhJwB4VyabFSUChlAqN037XgKo5RSKTJfP2O6W8JLpNII0g7qThrTQYyJmo9Tk1MYvTaJs9cmsBhlUM91wM3k4HC+JqWAMCIgNK6hevzaRdTZthAp1w4E2sF0Nkus+M0Wwbz0lYogI6QFtzrO3WhjSd6vdjG6ESC0P5/ckNZ3MUVeZOazVBJnhtbNYaswwAR7J1yEJXtQQorZ2WaBaB+6MdMERqTfMtvJDZwbeQbZDJnVpq5PdHtLGzfhTAoZZsEVXAx2F3DTxiHsGBnAQHcRvbkMOniMgY+Q3WZu/rymyZyY99DhGYNHjJbQLXpwi1m4Xg7VOIXpWoCPj5/GR0dOSGh1LpfHzTfdhK2bRrBpeBDFHB0CWYiy8OPolrqhUobWCJrwI5W0VUNGBISYmlvC1OwCJmdmcWW+gisLdaTzOaTyWSCfY1Uv80wsWvjgrKp4Nghzpm6YnjDIxtSLkjbOpJiuvT6HDJ2ZL7WxCqYzb+FeCxpaVyI58W0GwLKFazSmiWvrC7vZMp+l900LDOqFZUxN1wJCJS8Me5EsgMzf5TpNsIOta9SU5FEqkHtA4aCyEASEacqyWcQqRhP1TMTPLc2Yogj5kCBQZZ45kX4GEhvBgHkGyQ+EIfrDEANBiO4gRlfI7EFGTjCPjEAyQobmWAyb55pmGg8tp6cWOcqcPGUIpTNuZbPmvmmz/9p8UpRBtQ/Nm2Is+hVU2agY6EBp8yC6d2xCpqsAFD00moE0SRQOa36tEym7zj3J9TxpMnK2mxEUxc5uzC2opf8vf/0aDn54BLfedhcee/JZ/JcXXxLTlKnJafzLv/wc+999D9cnJ7E8P4fK0hL+9kffEXbw9l2bkHUCLM5dQ9prwM01US6U4ZKhqcUKCOeWkfIDpEO6B3NvZt4oDeYoM9flgXsM1+GY2YNOHoFbRjVdxlKqiItLTZybD3F+McBM6CFd7kXglVF3CmLQxLleGwxPqSfZPTL9Gr2ksR6mxEDKpdsi1TN0X2UDTuzn1DWUa5llva3jrqxfGqhu9wbOmvPccR22Ltd2v7ImRtagShUVCgh1HzGu1axL5KXZOLCGeLoAkd2iCiaoV0ShkOGUnMNGQx1pfxU5BCi7TezashE3b9+CW2/eibzjIKpU254OifvFSABMjZS4rlKU0lI6a2KDTEZ06/4TFKVf4iRqHtaMRY416ZBpFCraxGn/zhYMhynOeeo8tfGkNNmACQ8Ba+4l14XZ02I6v3LfbSIlpjOe1HbVRijB9W+9fxivvfMhxmeqWKg7yJT6RYXDc6wO5Gzo6u+dBIRWMkpASHM7ySEc7EFvVwmlXBIQLkg+s5jKGEAYh4YhdFMCCL/xtb3rGMI/DhC2PlsDCO3nnpSGrt/LW0xuYr1sNWDXgUfWL+qeze4gAaHO8N4QENbryhCWO7BadTB+ZV4YwqOnx3DaMIRNj3Ob9ApQoyG71kr0iAGEjdX5rwDhnwXtfYkX+UOAkD2ryDBu3BqFIWzEmF8KWwzh0VOXMDm7iv5NWzC4gcH0ZAgNIDSxEzJUTT296RUnAeF6qtoWml8ICE0zrdVZNjbvImVqOV0p6JRAcDKE6SYaufRnACHnKcIUh8K50NpIAiP7sfJV9qNYnDJLKvThpWPknCY66Va4PIeJ0aO4fuIoZk8cx/effhrfefJxPPrwAxgY6DUzA1r858xgOi/+9/d/ILLRd95+T+b9uKjSlamnu1tmFWRmb3kJPT3duOmmnQIICbzIHJ48eQKvvvoqhoeHceedd+H++/dhcGAYM7MzePXV3+Kf/umfMH5pHLNzc2KVTRZx0+ZNeO65b+Kxxx/DwMAAuru6UC4WcPXaVWH0ONfHmBACTEY7cE6Oizzds6ZnpoWpY0D8Rx9+jNFTo7IYEBB++9vfFgBHoEaWj8CRD84QElTu3LkDQ0NDsrhbUyAJshfZ6BFhHukqynNJcPajH/1InETJMFISy/clgOTfKVHla5IhpBSWIFBzEdu5g2RQ7UxDEqjw77Q8P3PmjMhQeQwdHR1ybGRDt27Zgv6ePplFpASG0iAudsxxrNfqMjf5q1/9O956822cHj0jstof//gn2HPnrRjZtkk7kIHOiMjCZqS2Ms/QCu5lka+hyZSx8osdeNaY8uBcCt3uMg6urDZwfrGCo5eu4OzUNCaWVlBL5xDlO0Wm5LCgoIEN4wRiGY4w3Tq+qukri7wyQpOgiQ87p8UiRORlxkjEzg0KhZQcyrLczlpQeKOlZb28JMke2k3H3tvJDYffUybDFDKqITQyOR3g18LAzGapNtEwWzrWYF3vWLhxNoPyLs7iiUmQzBynRCqpeYQaYs8mDSNxaEBA2SaBF13LguqqSP1yqQhbh/qxbWQQW0cGsKGriF6Pph7SMlZ2klI1zqBKwp9hM82cojb7U/C9NBquI06wC7UAk0urOHluDCfPXMTiKueLHQwPDqK/pwu9nR0oeBkUci6KRcr1OMOk8k6+LB1LG2GEehBhpR5gudbAzMIyZheXJYB5JXRQRZFaP4AbbZbuicbOnsY2QYgmh6QIkGXOmvNRZArNdWIzv/iZmagUjUnRgpYMEwtljVKhPIjXoOlIt+SM5uqwbi0JHxZRXZj9ZP36fiMA17qGTIyAjh4mhKQtotAwm/bCTDKEiaLGNhZ05s+oQeRnWvyL/C1IBdKgYOHDiVZlIYxcVALWzfMVMQk4JAgsBHUBgnyUowY6Ix9dTR/dzQA9zRC9UShzhN2NCB1+jGIQoYA68uBsKlmvGBlhvS07qMBcPxsjBxWczfkh3QTl/jBGF1o/q3xXAb9tjup9HDkcnQiwHNRQcyKke8sojvSjc+swMt0lpMs5hJTAcj+0OZJ0EORctDBZkTBTBIVT16exUqmiWO5CKpOHHzt4b/8hHPzwEywuV9A7sAH3fO1B5HIFCR5/4/dv4vix41hdWkIu46C7XMCL33sWTz1yH4Z6C0hHVSwvTiNbTCFXziDv5eHEDpr1CPXFijxoUgOfDpsKBvmgc7MYWEaqBGn4zA10BRCi0IuqU8ZclMW5+QCnZ31cqaWxEOcQ5brhZ0sI3KJa8pAVdFzzYFNR123O7EnjzjaNyLwTKErz0DB9/Fm5zs38tdQjagAiDTYriWwZUpk5c9ZEZg3Wn1fHVH2+rsVkACkRtdE2AhYlYkSVCjKLxv2P7qMmO1UyXFMFOf6QBmYRo3TqyDTrcPmIa+jKO+jvyOKW7ZsFEO7evhU5uniuVvUuMntCa603smppptg7xtxbcsxmzk8yVa37uzRsPgcQct0P+MkbhslIa1W0oNerOhfb+1MXEvabhFe0MkGFxK35f113DXA2DCHXMI5S8JzSdZ3AkBCfxnG8T1ivHjxyFm8fOIGPR6/g0kwVzVwXHK8A182ZGUID0w141RlCSj9VMho0KPMnIAwlh5CAkM29JcsQUjJabyBXsjOEZBYJ1usouCnsJiDct14y+h8HhOsBX3Lv/rzvtT//tfu/BYQEbMoQ3gAQMsu5GYtCkKYyCgjTGLsy12IIVTKaBzi+41FloIBQ1Q5k3rneMHaihq8A4ZcAcn+up3whIOTGbySjuh2tBYRkCCkZPXKSDKEFhBs1diIMpBtCyWhLXqKprub2pvTZLnzJBaFNd8ttndjY11ykYt5hPgVTHAqTZ9kDM+jMGTOxcqaJCO38845kEHb0coaQklFHBuxDSiUkANbokFsSKAkOkxWIkj7JAeJMVjoWfX5v3kFqdRHTZ05g6shhXD98GN959FE89+jDePyxr2NkZEg2rNAM6WezNHOg81UkmyPZtrfefAdHjhwT0JX1smKywrlDPsgu0u2TM4QEXgRdk1MTOHnihDB6AmZuvx337n0AQ4NJFHRAAAAgAElEQVTDWFhclBzAf335ZZy/eAHXp6eFRevv78OmTZtFcklJJhkxGr3w3wm0Tp46KUwc5Zd8DzJxO3fs1KBR38f09WmZ73vttddagJCbDQEaGUeGxFMeSuaSD0o/ORfIsHvOQA4M9MtnS7aKrzc+Pi7PocOqxm1cEJBKmehf/uVfiqyV/03TGX7/4MGDwhbSQZWAkCY7kuVI0x8DCHk8/F35EEmhiQOw8ge+PyWxBJhkOn/3u99JkD2ZTM4k3rP3HuzYtl1YWmFlRMIDKYBoJ11ZqeDVV3+HN998Cx999AluumkXXnrpr3Hb3tuweccWmRsRaYkYbZh8JWOeoZu8sdOQmVxKWDinQ5t0TwKR+QgcF346g5qTxvm5VZy4Po+j41cwPruAFcpd3AKa2bIWqCKZofmKPqyxgkh09M6V7igfvLZFZW2KFhYhmnXVHs1XxsTIkhTLqGzH7gnrw7wTi9Aa6ah53hpAaNxe9WXVeENmQMx5ko3JOjiKVNsU/obxUAmgVvHCeJjCylT1Kq+SY1VTKBZKlG+KvbkUJG2ptmw2oIGNOn/KNcOsPr52FKK6vIywWkFUq2CwuxMb+3uxbfMINvWWMcxildIvpJFLp1qPLE0e+C6mMFfpkhYpi+kmFuIYC6s+ri+uYmJ+EZcmpnF5cgarNCGIIa6mhayZB/Iy4hzY3VVALkegSrm9ngyaZdDavtYIsFJvYKVax+JKFcurVaxUq2i6nXCKg2jSUZmNBs5c2sKOxgMBM/F41tv5oaQGfeY7NsV1xrj30RCVn1mb0WY5JFK4KJTPlh9Ymg6JVqLUsuu01FtbuWlnUYXdM3Lu9tLeLhhNJWrkYiajUcu7ltTUbiDtUsWaUpjL9ws2R/0cTXsh2f1uFZ36ww3HlwahGhxpJqZKs9RmXm8TtcaxsSWUhxaCKorM34p99IQN9EZ19Mc+ehGgtxmiOwqVFazHKDRiZH3mZPrwHN9IpC0rqFJR7jd2JsaCDSm9xeZQ723FB6xwWwJXc+Oa0G9K1s01EKVDhBkfK2EdDRqPdJeQH+pBefMQvN4ynM6CMJ5kEWW2lq015h7GnOmRMt9EAaTFXIyOo262gEK5G+Xufpw7P44TJ0/j40+OSrOja2BITMx48k6dHMXktUkBLUN9Pdi+aQRPPvoA9t56EwpuKAYatdUFFDpzKHbmJL4nTevOegR/tY7GSg1RzUdUJztfb829MieYjpsxmXsW5iHHPDJiuJXpGBRAOOO7ODPbwOhMHdNhHovNPOqZEgKvhDBXFPadmXXiAMyMUkZFSMQcG8pUfMRi4sIGDR+NIAaNV1UerSHzJv9dG1UtUymNXLGqKFljTVNOGC6ZgzN/inrKZHiqtl1+jtEFHufLpc2pD4IOK2GNRRVBMyoqFphZR6aQYKVomjU0N6ojxVnmqAov1UDeCTHYWcCGvrIwU9s3DmPT4BA4FhNXuTZaGNYus1og0NxmyaarAgUD4oyIvNUETMhCraSUjVzeR2zYWUCoewIzPNvzyKYbaA7CGA7a2WB5OzVXah1vwmXXOj7zDbjmc0SGd4gv822BuIiyscFmIF3AT56fwMEjY3jj4HGcHJtGDXmkvSK8fKkVoWE8V6ULKSyWAb4EhDQek/irMMJgf5fETnCGcGluBpNXLukMYQsQMuOTTcsqENVQJCDctvFPAoTJGcJWrNY6Zi/ZkLWfVVLN83m19nrwKOdIVE9qwKeAkJe8GdNiA40KLSMZJcGRBIT7DxzBsdOcIZxozRCmhCHUe42vq0oeZQjTYfUrQPjnAntf5nU+FxDaMGVuJoZx4+tR3lAnQ7gc4b0PCQgP4cgpAwhHDEMogLDNENbF9MOGr7ZnkmTgfR1NndQ/f97xy4XM1biVVWqtoA0gbPMjYgltXb3oMhoV3TYgLOVlhpCAMEhFIvsR5sIUODIjxGMM1IjCZcCvXLgh0mluEE30Fl1kqssyOzj50SFMHDyAJ+67D088+DU89eRD2L59E8rlIjh3Qb21ulmqFGJichIXz4/hvff24+OPDgtzNS+LRk26hBzmHxwaxD337MVTTz2JvXffLVEOY2MXxDiGDBvB444dO3Df3vuxeeMW+TlGWXDWj26fNHeprK7KnBJdO2+99VbcvPtmAVtDw0PYsHFEDGrImBF48bMiaCQ7x+cTMFkgxecweoGmKp8c/kQ+Kxq/cC6RDwI1MoMEhOfOnRMgSPC5adMm9Pb2tFgyvh7ZT8pDCQgJRPlzlL/y+CgH5Qwj35/Akb8LZxOZS0gASsDK9xNpqAAwDawWsGG7d25GFqsVSgIp4xCXyrz8ncdHpvOnP/2pAGC+zw9/+EM8/NDD2LXzJhSKnM/T2AC+BxlCcYCrN/Dqb1/D73//Bt55d79Egfzkr/8Wd95zG7bu3GQAiM6PKWLReBFlwMwxEqAJQ6hzI45Da/G8ONvVm0AlTmE5BOb8CKNTszh2dQrnrs9hmpt0vihFTpTOSvSAsDxkvbiAUpItNQSLBc5LahEj5A5z74UBNx1sMYshraEzLFKsW4eupI2AkTi1i4O1DqHJ+3MN+BM9nZ0rMA6lIr0y26m5x2Tzl0LVAAITV9AyGTCgUFGsdXJsz7QoGOTvwTWFxbEBrwYsWmNsy5RYhCtPiyvsC+sclAXFhmmReSleM42GAL6i58p830BHHiMdDkpZD4VsVowailkXRc7ykCFiuUFmzbogG/nxtB9hqtbAtetzmJpbxPXFFazS5ZQmtyIZU9MrzpLSiCRHkwjGkeQ4J6Rrmja6tInGgX1hCoMIdQYiB/rfnDF0sp1ihsBgGZ9zM0aaz7kmJwIyYoxiwKqwR7R+p1RZXevU/9OYlEhRq66N0sKgJTyBtrH7p9sf89YE4Jn/WUDXQl16V7aqS15ra5oMRoGxfq2X+1hv6ERxmoSAa3+idf0lyO0bFTlWJrqmgbHuzXk91jOhyCtFakwzHjJkxrhCDsvMWeoMq4K3bOyjGFYNM9jAYFiXx0Czjj4CxGaAjihCOSAYbCLrN+EGNAgJ4TicXFOpNOfApFWj3ZsWW2RbNRYQOhm1LRKjJDaBKPO1tkCm+Srn1+6HVDunAol3qcYBfKcpAFAA4cZBeL0dCggzTVHTBMZBVRpqPq9NgsE2UuCMXRDFqFaq0syikUs6k5XMzfFLVzA1M4e5yqo4KzK0m4UyS+hyoYCBnm5sHOxDb2cendxDmw2kmH/I7MWuPPLlvDS9CAjpVBrXA0R81HwEtToatZoY3XCt41yerLSUcHN2krJ7ZjCmc/A6B1BzypiuZ3B2zseZOR+LqQ4sxnksBWkEDMcudmgzjsZN8nM2t9EwrCbSI5NuwsvQzIUOwTS3MvN/cv+qTF+uWgMI+d82R09nuo2CWntWRp1hJMnSiNbcUW1a6OolBjLmGrNsoxY+ot2SWTmVrFO6TpdqnW3WeB3OF2bEndnLsF5hwl4DhUwTHXkHwz1lDPd0oK+ziM58DlmuY3EKNOO0946Vvsp/m1vZsuNJQCiRSkLTmrvdGMXIviwLnHWd1n1B6jy73prbXD4vo2K3jZt2F6h974thE1/XLCQqiTaspTCV5suMPtj1zBM1BOde0xIFxAcPgpJfNgSvTa/g9Pg0Xnn3MD4+dQnTqzGabgG5UpfxH7DnUN9L2Swd/4kNIPQNQ0hAyGD6JCCkizzlzGQIWWMSEApDGNVR9P5jgJCgMDmzv16t01LSWXlngpVNrpM3wgOt/d+oO1Quq7II3tMtySj3UclwVmMlmSEs0WW0E5VaQjI6OtYChE02YrNqrqeA0DKEGdkLv2IIvwyK+zM+54aA0Mz4iW0v2azPAMIm5pdDJBnCidmVtaYyEQFhXRgZAkI1kzF3u1no1PClXcTbheKLNmu74EgAcAsQGnlDQkomklQjbWpZBrtpRCUPZcMQOgIIHdSagbiMygzhGobQLDxUe7KYkuKH0j5CWUZCxAIIvfoqli+ew9THH+LaB/vx9dtuxzfu24unn34Yu3dtQ29vt8QMsHvEBZ+AkEVWrVoTK+LjR4/jxImTOHXqNC5dvozJqSlZ6zo7O0TKSEBIYLVx44iYzoyNj+H48WPCmpHpIyjbd/+D2L5th9yonAPkvN3Y+LgwbIxtWCFT22hgeMMGbN60SZi2jZs3Y2hkWJ7D92eEBUHUQw8RyG4XgMaICJ42zvlRDkpA+O4774qpDAETAZoFhHQnJbDja5H9IxDkcdNshkwkz4MSHcre0QCH4JVAmH/yd+HPkCUka0cGcGxsTIAq5axkMilR5fGRleSX2PmbQXWCN76uhvvGMiNI5pHHzveiHJVsEP+dx0mGlTOanEVkjMUD9z+ALVs2CxDXXCTNauRMJz+EKIzxm1d/h9+99jreeuc9bNu+QwDh3ffswbYdG9VQhOYfEoViWA1uFmrv0HJKkQKfEkAWmSZEt4EUKnETC/UIUyt1XFmq4PTEDEYnp3G90kAFDrJd3YhTHoJQ8+NYVEg3jbOKAgj5psypMkYLqdgwPClhwPU4bDebmyhZRdtdXUMFWuJNuttWTmeqhCRkbJGHtnDXIsbAAtGtWUC8FhAKGLT3Wmsd0J9UxU/b1ETxpdUo2BfXP6VotJuyWbfs0L/MLHPtslEHhjFmFz4NZm6FZj6kKe6wPEV8rSzNgPielFeymUXHRyeDjqyDvjwMIPRQzHti6Z5jkUg2yToTm2xLLe7SmPObmKkGmJ5bwNzyKhYqNURpV+ZYCKgIkhgMLd19GpHQyEPG9nTh0YkkRSHSSDCZfGw86DibFpOMpEjRedYtokEw2IwlTkeM8UTW6sAzgR5WGM++gjhJO+q0as9eW9JrfcD0OlADIJO9KDI74yjaKjCS15Et4owqxDCIbUBozreReCW3tfYeYFlC65B7Y1C4fs9ojcCaa0kbHm0TmT+0x9Q9BYRUZTLORR6cIeRnzRkaztVRLhyGyIQRMiFnBn2UmjV0RQ1hB4fDOoajGgajKnriBrojH8WIc4ZN5HzADYEMXVqdSB9yig0oTMRraAFu5qAMuOMJpUpFsgclF1YLb3F2lUVWJV3yDPmWynwpBQ2dEDW62LIBWs6hMNCN8sggsv1dcLpLiF3I93zKUiXPN4VUg4CNwFUdJCUnjDmtlOEvr2KlUkOlVke+2IlcsSTgarlaxczCvOSvVat1dJTLKBWKKHhZlPM5dBRy4qTb9KtwU6FEJVAdnS3l4BayFvMAAZAK2ZiNBBRyVouAMKCJFF2G5XOLREoqx5VhsDjjHzwFhKkipirA6es1nJ6uYdXpwlKzgMUGBBCi2CENOYmK4L1IV1+Ji7AIRZlYcnSc86RRCZkjpF3jKq0GXerGbRzO7eybnfWTyAXeL8bwhwDauDgLiBcw2I5MSEolCQhFpt6aHWQtwlGDFDw3g6zLNYvmVbwmjO7DSO45jsAxlZwrCnJ46QhFF+jIZdBTzKO7mEeeckqusLyWxbCntYCvWests25RnzbadG22TT1t5FibKTN9sE7lZRlB26nQno/JIZT6wMyktd5I4yrMnICegwSwEb8Iy1qaPcCCV0M/Ko/Ic5RxJFuSezVJC1UBkdXysFgJcW1uFf/+9mHs//Qczl9bQOgUUOjqa+1L2oIxCgMz8WYBIeWi4jIahhgcsAxhBktzNJW5hKXFZWmOrAeEZAiZE/mnMoRUfMjykHAHTdb162t8u/atXwO/6GcsaGzPEGrkTRIQ2pl0yxDWCAjLzCHsRKWewaUrczpDKC6jE4hdYyqTAIQyakOWkconzhB+JRn9M6K9L/FSNwaEKlWgzEQAoWE6+HLKEDaxsBK1AOGnJ8eku9LH2IkNIxgaHhHrfwJCBqOzK9Lu4lhWwAQNSxdNF8v1HY71x8b/bl3ESUBoO28JOZARXLSycGRT9RwBhKUeSka7IYDQc1Bt+m1AaKRZtuckLCGNBFgMOOqGFIgMlVbXAXoKLrJ+BfWrlzD9yceYOPAB7rtpJx6683Y898wjuHXPTpkjbPgNAWRcTkSGZWIoeFNRjnnt6gQuXhzH+QsXcP7CRdl46S5K6STnBym5JEDiwjs5cQ2HPzmMV155Bb29vbh1z634xqOP46adjJPgzACNTQJhwzgTSFBFwEVmjHN31ohm247t6O7rw5WrV+R7NHkhcLrnnnvEaZRsHTc5HjfnDMnUvfHGGzh08EOZIaTUcffu3SK3fO65ZwWoETQePXpMZJmcbyQgvPnm3TJPaAtKke+GlJ2RaU0LS0eTF55bviYZO/6u/B147HzN119/XcAdASjnBwngWJzy2PgaBHoSO0H2JAiwtLIszycDefHiRTHX4WfFR39/v9wZZA95LDSNodx1967d6O3pEdkOC3Tfb0ghzdelTILX/q9eeRW/fe11vLv/ALbv2ImX/vpvcPfeW7Bt+wa5LugwyQ65mr3pvINsmqybzRgtzz+ZqZi+lZxBQAr0dVuJYlxbrGNsehFnrk7h/PQCLi2swHeySBXKKPT0IG5m0Kir6YcCbBYiOh/BoohzJVHYEDaHRYxGI6QNIFSGUOSi8qcaIdiNVv80TKs0YMUpZY1s224M7ZphbYFuwb4UaQl3UQERSYYwcb9bOct6ljE5BmZnvhKlhhxCJkV2jkyxzrapoYPOTWn8DK0gtBiW8yOZogFch8wCC1BXNjXOf0jTJ+2iXCxJTAVnphrVKhq1urAvmThArumLCyiLMLIFnsNj0GLRhisrM9A2T6gGDipBCrUgQC2IUae9PGfvCAjpTMhPnTNRNBFhFIxIVwP4tVWZ/6FkTWaLeKUY9wxhmeV8kclmVhel0p4yzZTKEuiJukPnnHh95NIecmkXrsy+tJkjws4grSYitrSTPnsLiIs2TgG4WavtuaWE1QSAGLbXGhWtB4YWFBrJofQK2lJR/Wv7vz8LDnnmEzPo63DhFzJ+yX2jVet+Fli2QCQNn7xIZJPpoIkUP8yQ17MW7emMFtA0fvH8AFk/gOsHKMYNdKCOnthHX9TAhrCODWEVg2EVXWENHVEd2TBGNmzC5bUWUYZJhlbzxOSeaT3skKN+LgIJKYu0hht0VabDoMijdd62RUFJg6AtY2SDivJPMcUgTsykUA18+Lzg8y7y/V3oHBmEN9QHt69LhmHpnFpnM4KDczQT8slkBNJ4YhQCZfRs2vA1OR6yslrB/OKSNCgyuRyGtm0Td0EWx1xnV1cr6OrsRs7zEDbUkIkM38riHILaqhopZbmGZ+AQuVDuzJlXKpMjnd3kR8R/C2ncJY7OzPdU10++jxNxlCMN18sqQ5jykO3sRyXO4epigBOXF3Hy6jKqmS5UUMRywAxPGumUxXSJclEx9WpSO6BmvFx3lBXl50yWMxCFUKGjD46bF+ZTHF2b3IM8uQ9lJpd7CAPkDSDkZ8Z7RwC6qCXoKso1Ue4qlY7Kw94HOmLA887BiKyAL7JZKWRcZvm6KBSy6CgV0FHKo1RgMD0D6UmAMYcQ4iqaMTJO/reXbiLvMqweyPO/m8oGpmiCRqaH8k3uG6IuMfMCCZChjba2U7jEz5gv1jdsxEodJw+TCyeOlLpqK1hsjwfJ9cp7S+Qk/AyNMYR1e5d7QSW5YkooahC6Tyowb90s9lyZRpneK60bXX8Xea9I5sfdrNc2xjHqIr5cPU5joRbiN28fwxuHTuHjU2Pw03mUeofXmOxYHyuN1dHmtrqMMnaCOYShmMr0UDLqtSWji4s6PpUrFnVfohFPaBjCLAEhTWX++BlC63p8I1Zw/ciVBY3JffxGa+eNJKbtBYo1ByNTUiL5tXu9jopqQ4brDcEvAWG5wwLCebx3gIBwTF1G3TxoKkOX0c+YynDWn+eZ8TiVr0xlvgSU+/M85Q8BQgWFKn2zoxOc615ciduA8MQYrk4vo3d4JAEII7BDoICQmnRTwBgDArPEKsVsstpuxBAmqe41RYJxGW2VEYlcKctpJNX4AnDdNMJCRmInWoAwS0AYIKCFb8JlVJZp063VvBvt3hEUSGYaZXlxgO58Brmwjnj6GqaPfIIrB97HbSPDeGDPbrzw3OO447bdGB7uF/dJARjSdNQFkBJUMlDMpmH+3/zCojCGS8srsthR4sg5vI6OssgWCUy4+Z05e1qAzs9/9jN09/TgzjvuwF9+7wfYe/deuUn5PpRkMtiWm/bC/DzGxi4Kc8fXJCjasX0HBoeHUOzskDlDgqY333xTnD77+vrEVIYgycou+X1KVMkQjo9dEhBLRk4zEu+TOAw+//z5CyIXJetnGcLdu3dhw4ZheS0LBu3CRCDHfyMQ5Tnipslj5DXBfydQJTtIiSePgbONdFp98cUX5bkEvXxdHgtzEQkGaRxz6vSoyEwJYMkskgnk962JDBnQm2++WcAxASL/ZAfb4zwZZb3MbiNDRBlDxhFJXq3h4+Vf/hKvvPY6jhw/hZ27b8aPfvISbrv9FmzZutFka6oMUFdJw4CYRAhhd0Qpo4YEITzU/EjnwOoNzNUamFyu4er8Ci7NLGKm0sCCH6OZLSKdLcLJ59Fs0q5a5RWWcW07i6kbHq9NAYRsPkieFUGRcUgzzpdWMmojAmzWmqkqzfEblxQh7G5crH+2cP+su6PceyZHyz4/OatrNydTLshTLDBRiZ/Z3Y0kK1nKZ5jjJ512w8ga0aNl0qQOMAHJ/Ez07xHSTigmEbwHya6w0OQGn4GDvLjN6gwpi08CRl4THHIHrdzFcZBFCT9jFuVGnms72+YA7aYahbSip429IyCNoI1mLnzIcYtNfCgbIGehWLikOLfE80irewJCMzeW4kHbOWk2HUQiya6qWuCzKGtEdFlMC7tDQxkCY36fDCEfNNcRlziazbBITadUMq+ZKyZ82M6fGcmvkrZyLpIMgE7RWWWn/r1lJJ84J3qO9bWEZTLawz/UlbbFhr5vGxDK6yUuhM90u+33DKg1R9lmtNdJpmT01B5kCvC9WBlCAkKCQbr4yoy6SuPcFAWSEfINHwUWeQ0fHWQGU3X0Rj56o0AYwqGghr6wgo6wjmJYF/mfK80F9lrUsIbMbCyAUOGgPVYb0aS/K11FlSEWTlhkgr7GDNi0GHNva5NHpcjif0RAaCTbdMck4Kr6dWEJOVef7SqjPNSH/MggckN94jQauSn4TOZ12FQgW90QV09hMGUPS8mMO+8Rl0whR/0M+GODr9jdJWMKMuJomlec1+KxsslCYEUAIL8H8xvJtOc8ddg2cVEKCCmJNIBQBRAqkWURbho8LLIjv4F02BAARGBG6Wcz7SHfOYCVwMHY1Ao+HL2Kj05PoIIyaqkSIqeIOFcUKT5BrJPNAy7fn36cBJSKV5Tp19B0BYQRMoUOwPHEREz9wtLIuFlxVOV1ImYuNHsx5jIEhO15aZsVqQ2dNhi0elyu7eoQzQZX0WFsBAG4SBgEoHK2mBmEZRNMX8xnkfeUKSSpyz87i00Yvw5kGTvBYPoMkE014XGvpQzYp6stmxuQaB5mEIZhfQ0gtPegZYfkv03sj13P2RRoA0JlkS04XMMYtlfzVsSA3XPs3LuAb1PYqZMoa692TAevGQGuFjy3aj81J7PrjyUhbGi5rB7GZEncW3mtiNxdm7c+0lhuxHjtwBm8eeg03vv4FCqxh3z3UNtbwph7tY5P9p42ILTB9Iyd6O0uoeCm2wzhEgFhoKYynAdnNrJxGS1lHTGVeZSmMjv/uNgJZi9yv0p+2b3niwDhmhGOdTOHdk9e86J2K5YmtDq83ggQMr+TjSLmPrIpVOrowCpjJxKmMgoIc6Bk1MZOqBmfSqg1doLz1F/FTnzmHPxn/sMNAaEUb9yk0oYltIBQXQrrAbC02hRA+OvXP8Snxy8KIOwhIBwewfAGMoSRGKIsGECYnOexm7dsgWb4+osYwhtd3MLYma3TAsCWqZ1ZFFr7o/kAOUPo5xhMvxYQimSUiS5JQChOdioZlTkjWeS1CpHvsEijPX0ug0LUQHpxBtePHsb4gf3Y1tWJe3ZuxQ+//Qz23rkHIyODrSw8ldnroLpI/Tigy+LNOJpR9iWbiumgE+AQBEr2UZrgsYaPPjqE3/7utzIDRxkk5+3+69/+LzIDZ+fkODfIrMF8Lic37dTkpLCEBEX8me6ubrlZ3UJeZL00bPnVr34lzB4BFaWqZOL4fpRckqkjOKMzZ7VSk+F9HjfZPM4bkslkVAWlqpz143wgpawEiXQZZQ6hBW/8ncgEEgxapsFKP+11YDd8spI0srFglcwlzXV+8pOfCIvIRYQFCH+OTB+Pl5LZ37/+Ot548w0x2CEgFgCaTguo5jHzuL73ve/h7rvulpxE6WJXVlCrVAQ00umVEQV6tppYrdaxsLyC//df/kUA4YUrV7H71tvw/R/+ELv37MHIpk2tYFbJAcywcDSsiNqXSJ5lwNDimHlIlPQ5WFyp4zrnypZXMb2yitnVhgDBWZoopFyEThZOroQmZ3PE+ZHyULeVCWZGVlQhJqCP7LUySlJu0IHPxJwI46P2bHIfUwKn83emyBdVpnLrWuWvLbq/CBSuYfcS85x2Y7Gg0BYXFhAkNx5ubC1JjinoWRy2vhKA0NYC4vrLjcQYNMjcpjCTBIIqHRbzKiu5s65/xhyDMzYCBkICvLSEO5NBI+vC+BDLwubzBQl9DqoVmf0ggxeTiQ0b0hgSSZlxKebxsjhiQUhpEpkgt5mBm1NGkE02zrLwoeYQEeKAtvDa2Re2sBmjwOeIq6fJSSTDLDOFes6EFQ1NWLI5n4zeCOOGMDsKCAk6zYlkfUoJJGfhUqQPqDtz0GSeoTjRksXW40rxe3bd09FUM+to5RhmJshkEtpzZOVU9ryqk227SaCAkE6va40gPrcASUhR1wPCJChcc/0lLpnPyKUScjbtNdh8v0TTgzb6rs6UExCmLSAUuicFfnRuKkK2GaLk+yg3fBQbPrqjBgZRQ28coCcMMRTW0R/U0SNGM2+ExJIAACAASURBVHQfZUYmgb82H5hfyV1MmD8jiVZQqOeXs3A6k2ZMZFrZEloQO+IcabO7NCtR72m9v/WcpQQMai5mLK6Kbj4r8z01v4E6j6eYQ763C+XNG1DcOIhUZ0nimMI0WVLNWMx5vL61QSJh1HGIGpt4cYhyuQSXMSdZF/NzM1iYn5NrU5jLZkrWXD7YuLP5r1ytqFzoKJdQyHNm24GbdeHlcjr3H0bqEGwMSSSU21zH0vzg9Wnke5VaDX69CiesCbvO0Y4mmwdpD4WOfizVmzh3eQ7vfnwG7318FktBDo1UCV6xB+l8CcjlkSuVkS2U4ORLaLpZhOmMRBsQDLMBoIpFzmcrSIszHkJGU4gaRM+Zk9H7m+dNxlX4OZnBODKqAqKkiFApuQU6jKywoEX2G2n26Z5PUFjiPLHL6APuIsoaMnqK5jaFfBaFHGeaPXhsVBhjFpKsvR0xCvkU3EwaxZwjEQjFTAo0wHJ5bvwAqUaIbDONbMpBjmqJ2Ecj+KzLqGUMrXGMute2l2brMsp/sS6jtukrdZptKCZGAdSJm+expecyu62yTuqWK3k34qYtnxerPjbL2Bkw8lLdpwyL3ppJbjuiScwHG2Jc66gUEUfySK4VstK8DjnPH6TSqPhNvP3JON786Aze/OAIFusOnHK/NJxlzzL7C4GnXo+6bliGkGoSKrRGhjWYniB9cea6mMosGUCYlxlCjgkoQ5huNmAB4SOMnfgjAaF6IN8YECbX1SQ7mNyX7b8n1T03ImL0GtCzlTHX7HpAyP1bmvnN5hpAuMLYictzeP9QIodQGEKdIeRdIbFkYsRmGpx0EG42vsoh/M8EgOtf+/MAIStHAkKRHUlXxHRfmik0fGCpooCQLqOfGEDYywzC4REMERDGWqi3JKOqEjfhlWtti28EBtdfnEmGQfqoCUBodeK6VLb7TQa/aW1L1Y+TaucQisuoMZVJzBC2Zk0SgDDmgkHjBWER0nAzngBFbuycKyo0fWRW5jFx9GOce/8d9Gcc3LZpA/7m+W/jgXvuwJYtG2UhopSAAfWyscShLBwEVlxsbJEkDCQHuz1POlg0mBE73jRE9nhpfBxvvvUm3n9/Pz768LB0VDdt3ojnn38Bjz7yDZmxK5XZgUoL20U5IW+0ysqqACMJCi0WVdbBYthzhT0jiPv5z38u7pvjY2Po7OqS2T8CLJ5H/snnETjpkPbago6SUDKCSRkmTWYoJ928eaOwkjyHLAj4eiwQ/j/23rRJrvO8EjyZN/et9r2wEQDBVaS42ha1kJJIibLbtDQzHXb443zpP9QRMxHtGE9P2NFtS7ItWbtIcQdJcANJkAAIYt9qQS253pv3Zk6c87xvZlYRoCRv/YVgZKCIqszKvMv7Puc55zmHn5mv6cEgwSoBLb9PxpCvxTlJ5iqS7WM0BRlCzg/++Z//uZg9gkLKRnkd85jxOQSl/+N//g/JTE98+OEgzkKFOnMVOx3cd999+LPvflcGNpSKnjx1Eh+fPoWzZz7B4UMHcf999+v1CZp5Td3Y2saV1RX83//PX+PHP/8FVje3cPCOO/GNp5/GgSP3YHbpgJOT0bHMnMs4Y0P5EOsF5nqFMSWDIaJuB2E3RhgDG/UWrq3dEBhcb7bRioF2P0DEGbNcCUG+TBQgm+x2hzOoGRSy+cGVbqSNk9zwuvLOgC7Yd3Bv+Q3Z6aA0k+/98geQkDePzSVZEWpF6aDY/wyW8FaA0N/HuwHh6OakTqU+gjEkHr/Y3zsLj5GmsDMUjTV7x+NiMzhDJ2MrUoZgUBlgzgyN9gqa4REYi9GLyBgaGOQMob9WKDPl+2OWp2Z/Zfxhdvd+5o9zfzKEkeTJ/sjsiNLNOEEusY68iliuIzQgKeRRoJut2Bfax8aaRSzlyeEB+SBANZ9Xoax1zZnppZhfJbmoMS+UKPfivnIF5TaptkMEElpsPoQ0Q4p4zVPS1EXEGawoMdt1Nx+ekLHLEuiknemCsZdiMFXgmlxax0uml5S6ObdQ5iW6a2QHGHSLrp8TN4dMmwu1ObSdBcxn7XkmNdslGXVP8Ly1Vn7PzI58z7N+dmU5AOglbIML277w+Ya87rpZuwcynPOjZDGx2A+CxL7MOSzcezziI8JYl/mCHSxzXjDuykl0phthKg4xTqOUpIMcjVP6FCOS5jLJm7VAXGHpGEI5/0pKbi1Pqzs9DWi6F7sGI0lGDQjS/GYIBmk65WfU/HSFijUZaNL12tajZrejfTFF+eHyvB7Z2UmkaiX0c2l06TgaMD+a91ZPs3txSLlnBLp7KvKBLCIdaNkA4WxiHGpEgq6LPTqp5nJybqarMpskXAsy2YzW63yhoK8FILkn0RVXgGgki5R3nZ+T1BxYBvliCamAbFygBmbUbsqRkGwjX0+cSZr5nxPYbib45MIann/1fTx39H2sbPbQigsoVGeQLVcRFIrIFkvIFEsGEHP87AVzG+U67iSydJ7mnsyT0pJhE9cmAyx2F5OVpRrDmTU5MGjy9QHvaxJIOSwbc59OZ3e4m3tA6FnCAnNCyZpqNp7rETsUFgtDg5ssxwLIZLrYEtYanC8tFxJUyllUKwVMjhUxVStivJzDeDGHWi6LEtU4nJOPyYL3wYDTFN99MDRpG9RTtmEMRN369xFAqNk8ZyrjTcB0T3nO2+0dqjfdXLkBQjPqs5apM8uRZNSYIoFBHV87pzrWAoMED7b3abTBAUK/xgye7xqFmkvLeSkva69QLrWlfEbqD65h3X4G9SiFox9cwktvf4xfvfIOVhs9JLlxq88ECi3CxwNCM8Y2QEi5aKfVkRR0eWnGAGE2hY3PAIT9pIV0L0S1EMjt9SuPfhFH/gWAkM1Uvwfv3otvpbLz/z4A7iImnKpp1K11RE3hyZcBINQQuzUHnXfQwFRmyBCOod5M4ewuQNjPl1wwvbmMmmPpgCNUff05IPyPRIO3koKpQONcA4tZBwp3AMIUtpo9vHzspADhm++dwaXr25ohnFtcxsLSss0QhuFAMmqdf7c8OH36cBR5OHNzsy6GB4M76G/t136A3nUuvHTASc4GFglu4eLGdrNgermMUlTH+YxBho7lP/Fdk1lUZEW7q1mGQrag5Ykj9ZVsGiUGvra3cOn4MXz00nMod0McmZvB//lnz+CxRx7Ewdv2Ddgbbp5kEvhfxGiJTiimzAeqU5Ldjfua0eDmw+PIOQnKQMne0ZHz9dePSpq5sbGpI1osFXDf/V+UdJNB8LfddhAL8/MqJnk8VZgKfHaRyxf0+/i1jmc2K4aQssq//du/FRNHQMiCgWCLN6kK4pHQ93w2Lzkq3zOBIoEqf9YHuBPYEUySYfyTP/kTzRJOTIypSPazjQSEfL42c7nQpvQaHuAR2BGkUi7KeAiawPD3UOpJF1Sye3RXZeyGZ3HYwePPkM387//ff8ezzz0n5pPAmNJafp/GPgSWnEV8+jvfwdNPP628RR7bY8dex7HXX8dDDzyIJwlk9+3D2OSkjsX19XWcv3wF//W//Tf88y9/hVYcYy8zEb/yFczvvwcT87c5SRmDigkGc0iTAWUBz6KKmXdxiE7URifqaJaA7pDbZB4bDWx1ItQ5H0P2L1NAulBSBlJaGUiUlzDXJ5KUQvbZ1hVxnVFvGOP+lrzMFb9euqOAd9/RdIyRFl9XDHsTixFAaF3gkbmtz5SNjkQEDBhCPxNj88J+hlBQdIT5M4McsvEWPK4N171Fm8H0c2led+jMN9TmNCmXl11JgjVYQw0MWvSGD3S2QjxiDhlPDLv4NBbo0iSKnU8DhSx9ZMJBWRpnNZ0RVJrB9SzE1Nfh7E2MFPMkeT8x09Cbgjh9Pev+InooUaaVz1mERJpsdknuw5RykRVMJzFKuQDVYk7vIZ/OoJw1QDggcjnLpcxAPxJDIDh8UEqXSiVIpRNEAoN9dLpch2O0212ErRCddoR2p4u2XE4ThPw5HkNnOkSJnMmZ2QQL0COCSFOxwIef43HXEbOJM1zJhkB+0H1TweiAq5Oa+mLCm5LcfKsbmsj4Rt6Qwd4ZWzQEgw4wjRSpOwrZQWHqAaG7SkYdSUeyDfncOMPhtT7ySSCGl+6sYvlpPpbuItOPUGCcRNxVruBkN5FEdF/UECCsdRNMKny+qyzCfD9CllEnDLxXmiMfFg9D6aiu/UGapoHBIVM4nOy0YUFr2sgl17vCegfUHsGTMbqUhZvFiM3UWjfEGgaaiUYf9U5L0tEO97L5aZnLlJfmNEuYqhSQEDxShshhWRZtUYRuGKLb6aBARo8Xb8rm5cKoDd4fVEZEMecEE/Q7PTld0tyETWLZWlHGns1plkuNDZk+sVHCUYxhFJUaMFJE0KLf2HAxzJkcitUaAo5EBFnUt7cQthrI9NomA89mzfyHDsyFKrYbCS5eXMeLR9/Hb145jgtXm9hqpZAvTyFXqiJXKlv2YCZn2WiFEtKFMtKFIgIC1nze2Mscm31c39NoEACnOc+XtyzYVIBO16KDEg0eZrT+q+NDeaCbnyYrPJCIutm4gbrB4L+ps3isXCwXDzHXGzN0cgoQV6PZemMnPMV1TOytjqZAYSGfRqmUwXgli4laDtNjBcyNl7E4XsVMtYzJUhG61OmS2abHgRn7aGn1DwcO/P07+J5TMXHv9sfFlmQDff5FBs0YfXMIOLSQpVhJOVUK1y7L63GOrT5SguZnZoBGUMjMVCd1sDvGGZ8NBw1MwmvH2dYsNSYDtwcAiEJzqS1mA9fYyCLqZbEdpvDmqat49fgn+NUr7+LKZoQOyoP6jE10vjkPWY0lpClZjG6b62tbzN/y0ixmJqua49xcu26mMjdhCAUI+6FMfggIv/zI/b83IOS+7gGhbwAPel3+3I38Pfq9UTB4MyDJ+220Jhf4ZcOBM/YkinjNOUdxNjrV8HMuo51uhLKbIdxqEBCu4eWj7+K9k+c1QwgBwqKUBVoJ9VpO6SDWk9L6zyWj/6GQ8KYyMLabeQH9joCQDOHF61uYXtqD+aVlLCwuq5PlTWUIDK2oc/K0ASB0t7CbHRulrnczC6MMgw6QpE9uUNnP1HhK20lGh4yhLUIEdgSEVUpGZyaRrZQkjelQCuOD6f0wtetkUboV59kp7aPTaHM/RzFTQLafQrbfV35MORWjENVx+b03ceLl5xA0tnBwagL/5Xvfw1cffRSHDx/UQtfrd8UyZFhUcoOMLbfG5AgG3jwgZDA9N0+yeQRNV64YYPvHf/wHrK6u6GfJYJFN265z5jAtAPOtp57Cl7/8ZfzBI48KXBEMDRZongMyHpLzcB4hjSCfF6NGV1C+PgEYfx+Zu1azaeyl5Dns7FN2kVVWYiFflLSSYI7Pl2VwOi22jv/O+Tyyg3/6p38qQEhZUYtyOwYvK8ohr9fy0lAfH8G/+e98D5wZ5Psh08fICwJEzjc+8MADcjYlACZjSADqX4sA8KOPPhJD+NLLL0u6ymPFn5HpTJLIxZVOq19xwJLGN3IyffllPPurX+KxL30J333mz7B3/37JbhutFi6vrEgm+n/91V/h5795TsPQCwduw10PPojqwp0oTOwzmZCX1sm6PABndlgUsN7r9rroJhGimLIcgvwuYj6HTDxDc9nx5gKZLSGdI4wwmXJChz2RCpa1J8gz8Og2d0jJI70pCG8MskhOWsgNmXN25kcxBIPehMJaNY55kN25b6U4JxwHsX5nyagzJBmdExRbNxJQ7KNdFDTs5gutKOZe7tz4/OylL/RVkbhIC1fAE7tRwmeA06I8fBs7PQCCJrGjM0ivzweNXYropfLIZ7PK+MrxeLIIo9zWsYI2j2J9a/PiIRiIxd4VeC9w3aJ8lBb47Y4eAaMf+pArKR/cOKu0ec8FGJ8YQ6VaVgNnvFbFxFgFBRYkVLf1YhkQ1IpZ1fw8V8x+UzYigZdT9xpgc/OSXn5lGEGfn4YSVGOGCU0S+ugkfQUxR1EP3TBBFCZotiPU2yG2Wm3UoxD1MES9voVmu2UZh3yw4021gtwW8wjYBOMjMOMMrlcER60+Ay6GjTRrItj1KYdXV1R6sGObm3WVR//s7m7v/H83heQYsNFidfi1KzRHmoJWf9q8mbGMnrHwEHPw5gbf8++pG7DJABR6GeT6nL0kg0AYF6PbDxH0QxT6IWbjWI/ppI/lqIODnbpYw2o3xlgUYyxOUOvFyKfIQHfRV+A9p/OY+2gGJdl+oOB3O0byLx0CuUF7w51k4ymtIE6zgLZMSV9IsZMidtC5zw4daE1q3GWuV7glpUiQDdBot7HVbmKj3UJ+agzl+SlM7F9GaWEamckx9As5Ga9pBtmZd8lwq9mU3JnAQ1I8MJ+yIyWLLhmpawmmc2qUiMUXA+0kz06W3KBCJEmQL5WV69dqd2z22Uk/yd4QUHLPIrNN0EhAWB4bR5AviMXe2tgUIMwHXc3OsfFihTp/XxGNZoLr17bx2rGP8NLRD3Dq3BpWb4RIZcrIF6solqtqjjAGJiQzmysiKFeRq1SRK1eQLZWQK+TtQcltLosoF+jYFAgeAzboMmh0umiFsZxK05kcsoWSNQQ5bxlZA5bA2K5EO2c6524G2sZR7PxaHqFdvzk5iPo2l2sOWFaN8lZ1shXDxdljA4dca/kjSUKTkxYYrlXIdjE7UcDeuTEcXp7F/vlZ7J2ZkjSdEtK4QydZRoO4e2l4ezhs571E3Tbiv++NAX2mrPv9ttt4kxlnRjNy0+tta6CaoI6SZDbebEbVm9cYEBwCQjU5ZMLEEHNjBgfNPr/w+33Ouy9r4puB9CGCTArlQh5R1EEchcilezonuVwBYZLBZruPd8+s4Oj7ZwUIL6510EisVpHqh7WQM+SyoSWTAVP91W1HAoSs6fYszWJ6sopixhjCKxfOfSYgHCtmBQgfe/i+3xsQWj6q1cLcc0c9OfzeuvtvnZsRw6DdZmF+3fQ/5/9W04YztL8LIOQMYY0zhGPYbgBnz1MyaoDw5LlrANVP+SLSLofQZxoqTovT1ZT1fg4I/0Px4M3NIlwYrs0QOmcsF+PAxSuKjCF86Q1jCN8iQ7iyPQSEniGke+SWWe1qcfMW5c533DVXvJhnxwXqCwLrlrk5GXdoRE9bC9TNWNjCM2AcPeAcFAdW2FEa082lUZ4aQ3V6EplKCf1CBhHndFyHXL9XHaAhf9nLMn6jh0gMYRpFDsMKuXVRKwSopnsoxU1c/eBtnHz5N0hurGKxnMefP/U4nvzyY/jDRx4VCOTmz/kgVawECe6/LF0CXY6cFnFm0W1tKT+QM0hkvN4SO3gUp06exPz8DBYW5rC4tIB2u4X1tTWcOncOrU6oaArO2T380MOYnZnRvOBgXqsPNOp1AT3rtGYlvSHQOn364wHw6hKocIajl6AgRtHy/gQIyEoRmKQDvTa7cASPNusCbGzckOyTM4jf/vZTcgOlXJRxGZKG6qMzB6hjUk8Fv9NQoGCyAxmhBAKadB59/bXX8atf/BJvHntTAJHdWcpT77zrLnznO9/BV7/2VYyPT6BUohFNxmS1Fy7g5z//GV566UUByXq9oU2GsyX8mzLcO+64E08++SS+/a1vyYyHx5iy0RPvv4+9y3twzz33Yv/+A3rfzIZ89/0P8PLrr+Env/413v7wI6THpjB74BBuu/c+5OcOIz2+hIibAmV8BHEslbhBsgCi1IgzXWmWTbS75vGNBSA1J0TWiGCQ7y+T09epdHZgCkH5FAs921xNGmTdfr8x83VtCmnUSMkKTANI3LqGKVFe++Pnp2wTdqLukd7wqGOkL713lPGD/7Hne8bROCOBAjes7vorrrBwDorO8MMaFgRFjiVRbqI5KnK+amCo4oCESftce8ll5dk/+dDw4edyIQ1mymF+o3q9JGFXn/lcGTmV0pJcrm+uw26qPTfflbIoE4JJAkaTsvQQxJE9uiFyzA1lAyefQyVfQLVURImzSbkCJvNZTBRyqJRLkPkDvy7mFVvBuR/JvRhh4NxLTT5LQGjnzEtozZBotHPvzpnHCPwmC6TAWAo+ZKXPwoszMnFf1yfzC8kQNqOu3CabUYgbzW1sswkUhthutrHZaGOr1UGjE6OTiG9AP+C1mbPsQVb9Kuqdy8Vgr/CKEnft7J771KXHY+kcBV0RN+hUS0rnZaguo9ERDgMiYJeBmIOYA8nojh3UF9tuz7HvOcDq9xPnEGtyaReTIuYikFTPvHjddUjnu16MYhyiHLUwH7cxn3QwjwRLcYi97SYqXX4/QbmbKGai3EuQY6wCu5gEhZrYpCalq0aOBVw7gOCpcbH3uxyAXfyENWZYQEu0ONLk4Qei7ItdEg2/CajYTK3J3Hq9JpLetlhwzkhzG2VY9jabgHxHxSzGD+3B+KF9qB3ah/SYNU3bPXmOIsd1insDMwFd44SsoJoWXPVk1mGAkPdVnr+fkmw2Tty1aw0WM+mhjFSMQz4nsCfXaBaDklJyPIMS+ZzN2Dt3aq4rOa73uTzS2YzGC8JOW0wL5xzFI/HzcR4/KILlx9ZmB8fePo1XX/8Axz+8iGsrDWQKNWSzVWSzZQE5MnxsyvUy9kgXcggKeRnOZGg0lc2hUKygQPBaSAOlPIqlCrL5IoJsHmEvhS6ZZN4bGb43ukjzPuQ8FZU2dBg3+s2ztlr/pZaw9dwKd9eQd00TzgByzs0W1cEguEmc3VpBTyLeH4N7hHsQ2f9uB53ONuK4DvRbqJVSmB0vYu/sGPbPTWH/zBTmKhVMcl0i6KRfAc3vhiu7kzYP3UUH0HREMmp7kdVlXhaq/UAGRGYyo//ZMUvIBrVWOCEaKTkYpeJmZW3rYNzL0GFU7Uo1DD0QNDRkPLjlcOoO9wyhk5orkJ73t2S2gdQdAtBq0qeRyeUQOsno26eu4rV3P8Fzrx7HhfU2tmICwpyrH2wsgQ/WbXwuFVgahWm1EfFi6/WwvGwzhGxQEBBePn8O22QIQzOVkXKry6ihFoJ+B7ViRqYyjz1sktE9yzOIOhvodTljyAxQs1I1oMwjRoKBNYTCbAcs3Wgw/WeRKmLqRxyjP63Ms+artQBGT7Q1cM1oMaVGDb/PtYT3L7fyIMvaheqUSDmE5UoV9VZaktEXX31bgPDU+RWkCmWkxBL6GUIqHqxSYfarAGG/g6i1AcRNPPn1P8STX3sE3/jKg1iYHhP7aq64PK/2PKs3Rhjq3wtO7WxSjoLhW7/MDv77d/ptqf5ntdZ/p5f49/uhm741Z3fs5wftVnOD7z0DhJsNSkY/wo9+OQSEM3v2Yk4M4dIgmH5zqy5A6CVs3KgGoEuLg9H6Ozq5znnU/9vo/KAuYs7F9azTryLXMQc7NNEyR/DW6rTdTlSgJ7kAxckaStMTAoQM6GFWl72EdZIlGWJBKpkB/58yG25q3ORojV1E1OkgarcwWcphLAtUkjZWThzHx6+9iM6VSxhDhCceuQt//PWv4Zmn/xjFPB0/2eWMdGy4uRIIBLkMcumcNk/SS+oWpoBrV67i2pVruHrlOt54/Q38/Bc/l7X2xPg4vv71r+Cee+5UnEUnbGFtbQXPvvQKjr37rjIFyaIxDoLySrJznNWQyUYSizGjSQz/cJErl6pYX7+By5evGAt39ZoqUII65vOVigVtylzwJF1lAdlqa2Ej61YoFCUfJWvI2SCG3PPv++//Ar7znafxve99F9VaRYCNZihc63k+L1+5rHxEFhXlSkXvs8ifoeuo5mvoFpfFu2+9g2d/9ku8+OKLePfdd2VSRLlTbayGv/zLv5R0dG5+HuMT4yiUSoMIi2OvvyZASEMasoatFoMdiLkymrF8+JFH8Mwzz+CPHv0D3HHkDmxubSqrkW6vUUTQnlYmYSGXx9VLl/GrX/8a3//hD/HR+Qu4ut1EZnYPpg4ewZ677kV67gB6Y/PK2wwZYUBDEhbi7hqijomSI+uQp8wqnbIeSko1+0aATedHY4mta+zXtaGok4sesy81c+Zm5fz16psruledrbm/f/x1vXuBG5WI3Gzxs+cP5+J2r0Kjzx9ldGTEJFfM4WD/oBvuDF+4YejWdTMYMtnoGUti9vrGfPJhDosWwkxmRMHEPreKhbOYNBust82ENYLN6omZ1OvYa1rh0kfQs59n4SlWJUmhG9FFkJJLi4UJmI9EVhA2b9XvRgjY6Y866Hc7QNRENglRTPcwXsxiqlzA7MQYpifGMDUxhio3w2IJM4USpvJFMZH5wJwAc5SBsXB2wkAP83zRzH9nSDQ/0cAsa2Rftm3ajmFKsQOUjvGjcN0ytt42SQMD4ke5BrhIa0VN9PigK2mM9bCJzU4LzVaIG5t1rN7YwtW1Laxu1HGjFaLZ7aPDgjdFsxFO0DEDrYBquSbGps9/E2sYiFnk9c/j76PcWGuKG0lRdmlgSO/fgRxfkLCpI0vzNGc8WWSknT0/mVeydmYpbw6CrgfgAOKAAXTfM5Nfo1ZNvkpQ5L7WsbFqmlNfpOCNRTYJFHoVpJFDOsPrwZg9PoPnpBSnUAtDTLQaWOhuYjGpYzHTxWISYqHdQT5hblyCfNLTo9DvIacmAgGT/Q4DhXR2Fa1rn8cRf8wVs6gjA4X24B7pQJ0ukh4y/Y7FTgzuIwIzc5VlQ4kNJhoHsWajZJH7TirVRiZooNeOkGYeYq6EHmdM602cX1vB9bCB6uG9mL7vCBYfvR/ZmQn0KznUe9uIeqFY66CXkoyWbLxeW2kA7LhxJs7AM+/RLMcA+O8sFLkudtkMszk4tXJZ3HJ+UWDSFbg8dqk8glReLBmBKwGh5tMkWQ1tho79CM715rJiGKm8iKOWwAybbXmqULIs5Ivo9zLodPp49/gZHH3jBN546yNcurqFUpVjBFUgKaEd8r3xNfOaraXZTpJKJDOkigaZnDJgy2WasU2gW+LcZQ6lUgX5chV5zuUrA7SAXjaHXpBDL53VXkAZKZswNKDhebT+HtcjadRBV0bWKtzzdGz0cCw6wizIBgAAIABJREFUXZTZtGLGrq/CnDrCYKQzTHEgmq61fjTAA8JmWEc72kbUrSNIRSjn+pgsZ7A8XsG+qXEcmp3G/ukJzI+Xkep10Wk3h2DTxUjw/iT4seBwx7Cr9rY1yPPXu/ec3aBjdPzHzEMs89cQjd0blLzbzTASM+bNz1JprTN0vpd0WkDS3GoH8ml3x/jACxktpQLEBPtsikRUedhcJiOaaEhDJU+czqGRpPHWB5fx2tsf44Wjx3HhRgcbMZVWrG8sM5bnUKMbbJZnMmADnaMzjWZDTQueyuUlAsKK2N0bKysGCJlDqNgJBwg5KhM3DRAW0gKEX374Adx+eC+Wl2fQ7WyaCyn4+WxPs3XSAKFcb+l27/CPZwh3qy1Gz8mOsSuXjbm7Dhjd50eZQu01bt/R73R1BlcnzhRSEs7jSzk4rwcCwmKppHukGWbwycU1PP/Smw4QriJdqiKdL6GXISA02blmatmMc4Aw028bIOy18NQTf4gnH38E3/jyg5ifrqHAvhfXAq8wdIBwFL7eCjndHJI5M72RJ33WsbEf+xwQ3hwQrm5jZs8+k4wuMJMtlvxj0zGEVtS4zqzbsNVbEEC0QPFRvfKoLfmnAKE0+ZzBMJZAa4lz51IJ4ECjAKFIA8th4hygAOHEGMrTEwiqRaW1jgJCX2RoSdJGxy41bfy7iKOeAGGpWDFDmKiDai4tQDiRTrD9yUlcefdNrJ7+CL0bKzg0X8VX/+AhAcLlhQVMT0woSJYbADUxmp3g+4tiDeBH1KB32gJ5Jz86iVMnT+Pj02dw8tRp/f+dd96Bhx95CN/85hM4cvshFEq0vQ7RbNbx0akzeO3Ym/jZT3+KtbV13VgzszOYmBzXUD9vYDJ0G5ubkmPSfZRgjuCWs4hrq6vY2t4WCNu/bz+Wl5YE0rjocY7JzGDaaLZauHr1Gq5euy5wyX/P5wuSiRIgXrp0UYzigw8+gG996yn86Z/+JwOExaLmZCSvSBK8cewY3jn+LuqNBmZnZ0EDmsWlJUxMTKDNgrtPa+0CLp67gA/eOa7MRUpAmZko6+ZiQRmHdDd9+JGHceTOO7G0tKwLgYvzhXNn8cEH7+Pll19WDAZnJAk2KQG97eBtePCBB/DYlx6TdJQMJrvM/Hzs8AXMatP8Vhar11dw9JVX8OJLL+HFl1/CarONbRbq0wuYuu0I9tx9H4p7bkcwvaRYClqvR5TfcBl355ed8HTW2BTuYz5+wzY1v8j77pYtMgNAONh8bfZEU0Eaqh/OU6mz7BYnddKdFfboRuDXuNFO4O6NwwDaaO6gbdS36mf9dkDoOUdPZTpw41Sdo6yhWct7yaiBmkHumtg9NzvFAsABzgEAkMTEFSt+noJAgkZOnlVxr6dGPJsNNHLgrFyXzoFmzGKsgnXjfQeW91c37sgsIxVb5hxd+vIBUMmmUM0HGC8ZGJyuljBZq2CiWlY+WInuimxAcB5QsRBmc56zOlDMoKmeRnk/l33G5gXNTHy/ywHZHT1M5+rgwSCLBq6KDBQfdIqNT7YiVGDb8tU8QKQDJR1vO/0YYS9BFCdocp6VwHC7jRv1Fm402thodHBD864tbDbbqHdCSeMylNflCjbPlSuIYaF9exRzZpaFvx1vMrE8FpTo0tM5ZmdbgNABBC/Rl525ZXOauQpZHptXoXmPzstgDx6C5cH17aVQvlHo5HnGqTlAaN0PY8XFYFqzQYDQu/OCRRsVBRH6/Qh9hAgY2p2w+QfNBs6EbSwldSz3mphLdzDb7WC61XaAsI8CzYPIHBMcUSrvAafOEluCLurDySg1A0pgPwCEuqoH5k9ezC3ltY+dUOFscnL7yG5WUA6xJlvnzwsQSp3CbLxIn4VRA7lUIKOY+uYmLqxfw7XWNtIL0xi/4wCWH/4CJg7sQXlhBtu9FqJehEzP5ik5d2ayRAJ8Gu3wgraIG+4XytpVGDjn1zkH30XCe03ihpGmMI1SxHT4DDo6mpaRzRSUV6j8T41ZmCM3waDMVfo8drK0VNOHzsrdblsyVgJQskBkcAh4U2nOYefw3omzeO2NE3jl6HGcvbCCTL6GXHYc2cy4NR56bDQbq97l6weUJlLSb1FCZMmDTAmZbBFJDkgVMsgXSnInzVcqyBUryGr2sCRgyJxRRlhwFtfOHeuRQGMCqkekTDKJvL6vWsXigayVkTYjK2UbuhrJS0odiDJXRosdIBgUIHSQTSMMGiVg85zS7g4Qt5BOWsgkTYznUpgrZnFkcRaHF+dwYGFWsvV0j9mO5qg6yI51dRWZIK6Rg16fYyl3xULvMDi51T4jFk/8u7s73XysDGMGclBX3o8AQu6bfOioeWZR968xgGqDuT3BN1S4lsSMkuLMdRSjmMtqfrsbdezaC1JIMnm0+hkce+8iXjl2Gs+/8g4ub3ZRT1eQzxWQYeNLxlq24bIJztgiHicy280Wc2Opguphj2MImVVLhvDSOc8QEhBWBwzhvxUg9CzebqbPljqLxtgB9EYWzN+lMTx4riHBAQjl/cm1eScgpFaGMTSRiIViuYJGJxBD+JuXjuG9kxdw+sLNAaEC6dkY72ccQ9j6HBDeCtX+e/z7v5YhHJjKrNQxu4shbHXaYBinzRD6HvhQRmaAkNKQTwPCodTMCtId7B/NVtzQtVkcezbFLnoPCE2Wad1HBfMOGMIxlKbGbw0IPUPIDh4BIaU9nP/q0Hgii3KpooWSMphCKkE16GM2n0Z09QI2Tp3A+Xfewo2zp1FLd/DAXUfw5ONfxx2HDuLAnj3KFCyWi5IomNFIjOZ2HY2tOhqbddxYX8HKmkVEnD51Bp98chara+sCTt/69rfwx3/yHXztq1/B8t4ldYds3iDB6uoG3nj9GP7qr/4Kx4+/h6tXrqFULsrdzcc7EFhLXhN2ZWhBZo/Sz1azpX8nqOMc4iMPPSzTFbqG5iidcU6l6oI1Gjh3/jw+PvOJGMXr169rs6ehDB9Xr15VZiIBIcPqCQgpu6QbKhdpau2jMMJPf/Yz/Pq5Z7GyuqosQ5rPcB5wec8eNFqUNdEyu4iNtQ1cPn8BP/jBD5Qp+PEnn4DXFecBCeQYefG1Jx7HI488KplqpVpV8dBs0JTmquYJCQgZUk9AOD4xod/DbMTbDx3WgsXuq80w2vyYWWEHuH51Be+/9z5+/tOf4N3jx3H6kzPosOBlV2tsGpMHbse+u7+Iym13IDe3B61OZLNXBL2UYyl83jZ8tQ3lWm3HQOzVQPDlJJS7AJlfwwedP231LBpZPDm7zFEJ4QAUGpPg7xkv4fHFud80Pi0TGd5r9lwvJb15DuHvBQhHMukGjMagaHezJqrwLGvNwKCzE/eFgmMFtfG7xdDYSN8pN3MOmU0JEFrBKtm5DHgsx0vsc8BMNKodKBO1mRs2TnJiOXro0Q02pKMiM9M6us8K/T5qPaCaz6JWzGOqVsK0HkVMVYqYLBdQLeYlBy3qtSgHTWk+h7lzIgQoWbIRT3srA0DoPpMqLecYSIAgQOuiByQZHaUJfdSAsYN8RCkLFCe49d15gSv3OjZaZYyhPP3c3KsdczP4IEiM4r5mohqdCJutDtbrLaxsNy0iZWNTESzbnRANAgO6FVPWl8ujF5hlfyT5nF3jbF5kAgODeWbEaWbb1B2KSaG9vsYUTF4miMasOee2yXllduLjOLKCeaQx6zjSwdY4aBK43q03MxuCKW9u5lTXA6dPx0C76ylI04mZAIQSsA7QC5HhrFvSQzUBphk+nYTY02tjT6+J6X4bk1ELY60W8r2+zrEBQjrMcoaXmVpOskywIUBo16XFGhDwqptjgFDXMYt8Jx3VfJlThw1iPBh34uYjvaLAibzsIjLmkeeZgFB7pgNRZO/4ngiym41t3NhYx+WNVVxvbyMaK6G0fwmLX7gLi3fdjtnDB9DiOZPJA8Egr2fONdusG6MpyBCmOOvGHFe6cvIzEb7TdTTkrDzvM75JzjiZKkJmK91Ixmksynnp03StWKwinysi4mxuFEnaJ0Co+Ttj/btxZPEULpuP7yOicyTfIxtw5jMqFjuTLSPIVXHq48t4552T+M0Lx/Dh6YuIYs6OTaBcnEOQKTAIQwZMlFXrKqNhUob3AucCeS0z+oHMNc2WegLAlJFmqZIpllAo1zRzmCmUEcgUrIC0a5aQNSFjq1lx8sMEhU57JAdzx9xrBNoWassWFXPoYjRcFukwYMEb8JipiJfaSvXAZhfPEQ+z1N2UCMaSICadLcSNdRT7bYxnerhreQ537lvCnQf2YrxUQIEQ0mUGc69So95JDNU086MAkiS4TEh3fQ73lqGhmKkZ7I9Xh1nN5oajnWTUM34DwxjNs3upqd3ZbIpqb/WA0Bssudn3och62EzhfsD7gCNDXFeSMEa5kFODKuy01Cjh9ctcvA6yOPr2OTnoP//yO7ha76GTG9esKN3lpbagq3O35651Uz1R9dNqN9VQJkDcszSNqckK8pnASUbPY3tzS7UXmwesWzmicCtAKMlouIle1zGEIyaKA8momiOsAV0DefQYj4CFmwFyflv3zk2ec7O64KaA0DGEvM+4vhtDaMoz7iX0SaBqiwxhvZM2p18xhA4QFqtqnowyhFSHDBjCHiWjnwPCfw/cd8vX/NcBQs4QvoY3XezEzQDhxuYWOh2TjNqy4hYFt7kREBoVvwv0ORZR68ZNvucZQi1OA+X4cNHRBit2Tz3lISDMG0P4WwEhNx7HEHKAmRt4RJkNMihT+6w7KkEqbqOcSrBQyiK9uYbO5fP46OWXcOWD4wja69g3P4v777kXdx46hIP79mKKhjbjNZSqFWNRW22sraxi7foa1q+v4syZkzhx8l2xdZx9azTaqlwKpSK++799D8/82TO49957UBuvYmt7S4CvUiyjud3E8XeP46//+v8Fs/sIgIxxNYBM2ajl9tkmQoDGhYSdLXb8CsWigBLn6b70R3+kbD6a1niwzUWCwI8mNhcvXRIgZFA93T8ZQi95TzYjOSpB1he+cI9AHgPkCd44jM9ij4wiZyP/59/9Hf7xn/5Jck46kv7FX/wFHnn0UUldm62m3B1ZoFN3f/3KdXz/+98XILxw4YIKiGq1hnqjrs/ywEMPimEkW7j/wAE5rPL0EwDTxXVldcWMb/o9saLLy8uS3vJ9evY5l83Z5tvvod5gluEm3nzjTRx95VW88PxvcO36NeV29YplxMUqOoUaJvYdwr4vPIjKbUeQnVtGgwyvA4TsDLM7zzkuJ/93czP2vlRvaKbRsWLuGuds1ZAtt+tZklI/W8Vz6nT7HhxYoei3XV/wDruCo0yhBwkDKY/t0vqdNqtr14dfF1x+uN7HzdaKm202JoN0sRUOjNjzrZLfwYd5lmtEfGGZUl4O6OVEfvNyq8gACBpo8jMEyid1hYaxpQ4U6v2w42/HtN/j/JRZuUsiSvv2rElye2Eb3XYdYXMbQdy1APJcFlOMeCmVMFkpYbxSwuzkGGbHq5iqFjBWyKCSMxkSC1KLqGChZueLzI8dl5RMZ/wxkhTIHRULfnbD/jwHcWgHzckdd0hwXRdcRZK6DnY1RGTIKXNzczuDxpol2Ntr8UFmxQFCyXfdHKd3ReQFyqKVbHcn6WE7TLDRShS3sra5hU3Gu2xs4cyNDbGFbIR0KBWlVDFXRJoOufmim2Fj3iKvL+dASLacx1oOJJznJCNgjUIaiPAPMyBVePX6YAYkmzmcvdX9YaXlYLZS94hOqn1EYwjceXYNGWNI/cc00K3faYfE8Tferofqx6KuqV7cRiruIJ1EyCZdFJMYtbiHuV6M5X6M/f0OlnsdTHSbqIVNVNpNRYxkuWaTgdMsKJkyXgPmEikQzDvWXefmpskFy82Eufw+SsS8cYW/b8j+20flJGZso4J8vmssyJ2S97CTw/KzydDfuQP2A8ofy5BNTByi3eS5vIH1zTWsdxpY77ZRz6URzExh4tBB7Lv3Luy9+06kyjynWX0WAuOAM/SeraPUj/M8lMZnMzKZUfYpGwsuWokz6WYqxXxWNl2Mx+JarixOxSiYQ2mhWFKzsqfAeTKLNitJ9akye5kHmkSDmAvKTvl8ghj+XjI3fbpjx2xHMP+zgkJtGteubuLjU5fwy2dfwZvvfIhrKxsIgnHUantQLtWQDgqoNzqSoPLCCPKUc6YQdkNhdbrt0hm/G7GmsKltfSRnkCOGUCH3dCctIpMvIUczs2IJRZr4FIroUa3j8j0Za8EMUO0TLuKrm/QF5Mx/y2S1ccJi280auiaZd6j1jT81D6RCoOTaGMmIwNbVAATaAefzeiH6nW10m2soJk2MBV3ctXcOd9+2hHtuP4DJYgE5zoY6QCiW0DXiRtlBSb0FCCyWR7mPkvuZmZS5SNvMoNYXrWPeyITft4HoXuKNdHx8hMlAfTPSz6a7yk73JFdStpPUDBk47vrWz0gO4iC6wm5yZrOyEZtEdHS2+fFWu6Fag+eAUSNtZPDC66fw4msf4sVXj2O1lUZcnBYg1DVJ9U+3hzhkXBibFG6OUHnILXMZ7UZOMlpFPjsEhHXNEEbIV6q3BoSPPIAjh/dJMhpRMtqlfJe5izeTjPLYGyA0ULiTBbSt3daL0SawWyrNF8KvpiM/N/q83V9rbREZ484t52IdINQMIdsqTjLKMQvPENbbaXxyfg3PvzyUjAa85z4HhLfEZv9LvvEvBYTMIXyZOYS/fh3HjpupDGcI5xeXMb+4OJgh3KBu2s0QOs5hcJF6hnA3IPzURThyofsLnDOBvJgV7utAoT+Avgt1M0DYy2dshnBqAkGliH4+OzAA98dCBjQChJqIVpeQM0xkCMk8cDaBiyOZil7YVB7VXCmLQquO1I0VfPDSS7h4/G30N6+ilk1jfnISe+bnsDA7g0qpgHKliFKtosWJC8Tm+oY9bmxgZeUKrl6/6Fpq1l3nBlkdq+E/PfMMnv7j7+DQ4UMolkvYrm8J4FRKZTmgfvDeB/ibv/mbASDUDa/FGgKEZNz8BsJNg4UYWT9KQw8eOqiwdjp43nH7EUxOTuhmZmeXh99kp30xKgSrq6trMmFhXMMLLzwvppBOhYyLYMYaw+iZF/if/4//LGA5Pj6u80RXORq//P3f/z1+9KMfaeaRJjGc53vsscdw//33W3dUc3VprK/dwKULl/D9H3wfzz77HC5dvKjOFtlMxmXQnGZxcRG3Hzmi937nnXfi8KFDmJ6ZxsT4hFxaw7Ajhy85nGr+cEwAVXWwNjQDzvZzmzh37gJOnjojQPj+8fdx9pMzKmwYLB7SPCBXRCdfxdjeg9hDhvDQHcgtEBB2ZB4QqUggIOQ8JE0FjInxuU1eGk1ZKgsjA2DWbTfJkJsSdwydyf+cXbmbF7Py3zM/PhNqAC0G3/P3i0Doro1htBPoAeHo3wZGdy5Lu9eLm7GEfi7OfwoPJrVdebmo9ik//OUdIO1TDY7T4GtHf/m3MhIRYDlsZBeMSeEwutwFJU+2OsSy8JzdjmtVUx5mnXgq61w+IaWBcYi400AqbCHodlDLBhgr5DBeLmGpVsXB8TFMlkuolguYrJUwXi6gVshqVopzgbJ+l1mBt5tloWumCq7HPTB/kAnECBC2aAu3iSvnkNJpm6fV1KQbnHdTWlYwOvDjAVCUBkJa/7t1kcyBri9//gWQXHSFk6ipaLSRHWtQ6I3aDDV5MwZ00zCjFfex3e5gu9VGq93GtUYDH29s4rpA4jbW6k1skWGBgUJlaGYLCginO6BJmYGu8g8ZmG1RBpyb8uYTlr+aRhyZzJBznZpP5pyJZget6PENA3EIjmD3ue0GjtzFonBx1/AYvQ+dXtR+r+VLek9Ua6JR0QD0GXYeR8glXRSSCOWki7FuhPl+jL2Isa8XYSnpoBY2UAkbKHWbyFHuS0OVfgo5ymrVFDBGzd/fYqxV3Ju0chDerfNgodf2eUbanY6F4Sfjqt51jLcYMX3mnkzL5JTL882CWcZMjmnndRCUgEwN3W4H7U4dN7ZWsdHcxGanjma6j0YAbAYpxNUqcrPzWDh8CEuHD2NibgZVqlso/2Xzj3tLzHm+SPOgfAPMslSsEtcqB0CZgzmQv7sFQb0JMlr+GnViB9MH0EWUgJJxE+rqCRDqobxRO982c8hIGIJiuwBY2JOhZJNUIxhhpOI9kyujMjmHVjPB6vVt/Pr5o3jl6Nt47/2TiJMiKtVl1KpTyGVLaDQ5408mtYdsLkCQJdNGqTKBDuWBKYFCFsWUr3ZjSj+NCU/L5CYnqah9nUeOAKtY1B6e4f5bKOpnaLxBsxrGWqTplkqVSsBoDpOsChAa2kcUZwQKCXwNFZPJZ1Mh0WdmIe7ZdapbuLdzjpTT5qwxCMatlCEHypicJvqtGyj0CAhD3LVvBnfftoh7Du/HZCGPbNfqBjMNMsBngmvXPLGyaMRCjEyw3UG7gYeuVW80M7L/+JEgMnYeLBoI3Okcaqyg2yvceIXTTziBNCWLnmoYXU+9Es0pyJw8Q42hbiLlE6+vZrOhxhfPA5tZW2Efv375fbz42gkce+c0NqMseuVZjcVQMspagXnU3ZDNB3edSspM2Sjzmluac11anMbUhLlIb6yuaoaw4WInOHPK6/hmDOFXHnlwMENIQJjIVOZWgJAMIWXgXhfx6abtLQEhGWoBu52xErdiEwdVgJxtRySjBIROMsq6jMeXgJCXrySjzJYulVFvB/jkwuqAITx1YRXBTRhCsoNsbHwuGf1fAgdv3vWXRpgdSBdKP2oqw4XcTGX6gxzCY3IZ3cLMEk1lljDPGUJal1MyulWXZNS7FSmk1QnQdTFK2jRkCHdIQ71xwE06H5SYsHA0QGgF1+hzTX+yiyGkLICA8FMMoTOfGMnb2WEqk7FZgl7ErB+z01a3jJtQu4FcL8QU3Ua7IQqtBk4cfQUXjr+DePUi+lvrQKMhiUIxn5VEJ5NNo1AuSK7JGyhsdfQgOKMbaaGYFZDhzZQvFlEqVySF/MZT38TXnngC+/ffhmKljGanaTEQ2Rza2y18+P6HCpd/5513cO7cuQHT43MEFbtA6ZDr/nnG76GHHsQTX38cX//613HPPXfLHZGFKL/fbnUkqaPBjKzmY8p3OOAOrN9Yx1tvvYl/+Icf4p133sbp06c0N8ou8fz8LB5//HH82TPflZST0k7+IYNIEEgwSMMXMn6Tk5OKyuCDLB/nCAlG+T4vXbosB9Qf/vCHeM7lCnKj4vvh9/ke+TcBJ3MJ+bvoskoXUprqzM7NqqAcit5thkXAh2DCfd1qtyQxPXPmFI4efR2vvvoaTn54GivXVwUiaXxDUL7Z66OBAGFhDLXlA1i48wuo3n4ncst7ZbZDQNjlhZmhIQVlwSbdoWRr9DLmNctBda/vN0Dos6d8fp5twFYEGUD2krLPAoQ75gvdJjxkHXd2DIcYa6dcdHgvfbrrOAoKbzZ/4B1NB7Ev7oMPmEohzaH00b+GbMTdn+FXw83uZkukuqc9Succ/yZjGlH7A8ZlALhdN1RFipwYUwrptjiKCGF7G93ONvqdBoqIMZ4JsDRew9LEGObGx7F/ahx3TE+hVmLsShbFLDTYTgDAglwKPLLI3VBychcGJwfFTM6kRX7mx4LE3Xl1DKG5M5rxiq6FuG3mAa4rbrYsHrqYW6EKMMeM8f85J9OV7NWZ22tMjwWbmfG4ytGwOEGfK9wZo8PzJtd6xygZk0h3XJrrpHVIaRYTkVns9bDB+zMMceH6Cs5dvoozF6/g8tomtjoxuqkc+llaipeRzpUlyaM9P2ehGjRh6CYyWtJMLUGDk6RJws2YgTgWu8+OuxhXylLzeTPfGG0ajMRJ6Hg4p0WHaQ1Ma87MLDlYtHgw6YtXA4R+ctHN3HCOkaxuHCJPZrAXo5JEqMYhxuI2FnpdAcK9SYSFblvMYClqoNhvyEyFgDAHRpMYS8wqn4yVNSfYbFQug/YozvOlfXabN1nyZZ7rjlhkzPCPJFkChPa7aKrBRz+hNLNrWXQOEA4oaS0mZfTTNWw1t3CjfgNXb1zDRthAg3EYY1XElQo2WSiz8VWooDK3gKnFZRw+fACL87OoZjkP20dRs4FNJHEbCSW1jAHIGBBUY4tgvp8gpFAnyGrWSkZPsTUVeWx51EuFvEYMOCfI9ZiyYD74GmXKL8mgiclsKrbIy0rJ5us219yYqQ7YdMu6xielewwJbzS5pxYwMbmAIFtB1E3jxZeP4bkXXsWvnn0B9QYlqgsYH59BMV9F2KEc1bL+sjlTDRAcWrMmq/Rhso6M0VDUQDdGmCQaE7D8VHMZFQtIJpRRBTlmLuYFOlKFkoBgrlBUlmLRRVsIFHKMRK7ugTWjnZNvN84jTujua7JcSb4l4Y0R0bGaoFDdL2sacp6LRk9kKOku3G6bjJHnJh9Q7hsiCLdR7Dcxlglxx95J3HVgHvcc3IMJzsUREDrFiOTclPTyb0meOZ/sFRXMTzZpehQReO5kpAYNdteM8uvV6N/Knhv2bmxNcxe7l0Pvfp5MYtx0tVplI/uG18fI1XSUIWPTgR07KS84L84oC2gUh+esUK2hmQRY2Qrx02dfx0tvnMBHp6+g0S8iVZ2TDJJgW0ZKbAJEsYt44NrE5qPNEdKHgKH3i/NTmBwfAkLmEJIh5LV/a0C4jK88+gBuP0SGcFoM4e8LCG8FI3YDPZ4brYW3AIS3hCMDQOiyaCmFT9m87m6GcGgqU0a9Q0D4uamM7VE3peFuecj/Q7/x+zCE1uEnIAS2mpDO2s8QXmTsxOISZheXdrqMbpvLqEl8RkxlHIDbDQg9k7F7ERh9n1qsVChZkLR1Gq3IH11dbFjbDb5zhpDRD/8CQOjGv224n+uuFhRnBd0Nke13UQv6qPaYPxXi4okPcO3Uh2ic/wjh9cuIbqxjrGTzRZKB0TWKMQTqnlGPnthDUQ/2ue66+y7cdffduOfeezE7OyPWbXHPMhYuB09YAAAgAElEQVSWFm1OjuHySWwBv9kcWttNXLt6XXmCNHshU0fgdf78eclHOSOowF4HgDgLyCKLTCCB2De++YSkqIsL81aMutkAnjd2HPk7KBNgx56dMe7M1MxfuHAeb711DM+/8Bu5eq6srEpWyhnFgwcP4d57voDHH39CII0bP98b5yOfffZZvPrqq3I4ZXzFffd9AV/60pf0oKSTgI8L7IcffoQ33jiGo0eP4sSJE2IFeZ75WcgmcKHjv/EPZxjJRpLxZIbgnr17sLy4hKnJSYzVaqhVayiXSnr/3ETDKFT22tZ2Xa6nNMS5fOk8Tp48jVOnPsb2VkOLf5VZVHmzON/oJmiwUzw2g7E9BzF3+92o3n4H8kt70aD7KgN+yVDJdtwAobq0molyMxFuo/LzUp4RHGUGB5KZ4aigFf+WS+JEmXa1+wJ32CkcedLIpji6sNzsvt99j9k9+GlTmc8ChHyOT9oauGOOAkIf5zLYsPVbhiYFA9DmJUfuXQ/YkSGQtMU1VgfVcylCLR4Q6gZzTpZu8/PSSrGz6RS6SYhuxNmPBpC0ke1HqOXSmKsUsTRexZ6pcSxP1MQKzpYKWCoVNBfCdSdDVoRSN7WdWYwrNFIznjbnaLN9AR1mGVLtZGCDzDgP5MR4mkueLTB64xSAur9ZAFEG5j6biiGbExqOFNqL+TB5XzIRM2jemWYb7jyogNZhNIDChxwEvZx34M7q5L2eZXP5kJzh4Ttu9YEbSQ/rZP3rdVxeu4Er61u4ttnAWr2N9Ya5k4YJTZUKyORKyOVLYLBAxCKCDTJlr9IlMhYwZEFPNlDjSWxcdek8ZzE3fbpmak0fksvebXTAtHrZ6AhDSJaFYMNYpaEceQgIB9YtjvUw8xnJuil7SmKUe5SKtlFL2piMm4qaWO6FWI4JCCNUOx0UkxYKqDvDoDQylPHJLCmFPsEgQaE3fqExh+aK0yYp9oXxYAtz8lFfLDuw6z66zejoEjDLdwFCzhbLVIVzXwQxhinolMmOBc9ZmAToRFlstOgeu43rrW1spRK0Cln0JiYQ18ZRzxZQD/JopPJAoYxcpYY7DiziwPw0ZmsVTBezmGR4ZtxAr9tAN25qzl5ZcqYDRI+SXzYVCQg5V8g4HUq0E2bPcX8xVpSjC5wt5b3IoppOg5TexUmk9ZzyUzKD7bYBQnnXSJpqjqY2d2ZrBQEhg8O5L2hWnbEqrQ76NIIrj6FQnkAqW8GHJz7GG2+8g1/+6jlcvLSFRjOLSnkCxUIN6RSbppA8mXN32uocQOF7J7jMZPLmFM1j7WY0LQqeMl5G5niTGGcU41zaqRqB2MGcQGK+WJYRTY5yUuWxFfV9sot0Ns3wbypzUAZAF9O0pNaU5jIGS+7HnNHkvSOW0BRFirag22+cMgYzTuTWSqOdAjOQ+yFSnW3kew1U0iFuX57CnQfmcPehvZik2RxnlwdMPDP26BDbRRSFMrEjM8vzxRokk6VskkCJDRSracyIzO9Mbn23zWRXbcu1Z9TF2pMFtu+M/vjwa/KQZJDMbmugDvD3iX6FuEonUXXvg69HFyWuJX2+VzK9fbTDjuSihUoVa/UIZ69t4Ue/eBWvvX0KV1aa6GaqyIzNWcNRLr/WYHMubtaoleydx4hz5x1dr/Nzk5gcq0gyurm2gisXLqC+Vdc1yd/FBkOvGwHdEZfRA8v46ihD2N5A7BlCtzWoKeyue2sg8173q8IQkPv6efc+7/9fTVJ3Oj6LFfxUnTAwlXFPlpO0RXCIIaR7fSane2EUEDbCzIipDGMnVpEuVhQ70ctwtIbH0GInNEPYoz1Sgixc7MTnLqP/MbjwdwWEVqLwbhgCQsVO/Op1zRAymH5qgYBwUYCQYMWC6evoRBZM7wZkPsUQ0mVUt+1ISPVo52IwBzNSWCq2QUPo1g1XMTMCCFUke0Do5mF6ZAgLN2MIXaHgnu+d0yQ1YjeuZ7MrdJ3kFU8ZJQtCC5lNkO3HKPZjVJFgrJ9g89IlbJw/g7UP30T94lm0V65jolzEWCkPUGaT0ByBHTdzQeQukqKjoDaiRKDiq1/7Gh5/4nE89a0nsXfvshZedmC8tS+PFxcHhaUGWTF57XZHM4n+2L333nEn6XxBM3RctGxujSBqU3N4FiD/DTz55DexsDCLUqmgjZcFBY+t3LXU/WGHmzctWV2ThrC8oUz02rXL+OnPfoJ/+qd/wNmz53BjY0NuquzwjtUm8MQTX8f9938RlUoJ6+vrMnnh/CEBHt8v3UlpYPPAA1/EQw8+qDlAgkQypidOfIjXXntdGYTMS/R5iPyMCqTPZLB+44YArw+156zk5PS02MGlxUXMz8xhdnoGszPTGB8bF5gkg01zmo2tTayur+GTs2dx+colrK+uSA67vr6BbCaPYrGseUMWbjQA2mB+Gx0qZ5Yxtu8w5g/fjfLBw8guLqHZ7shenB1e5gmmM3mz+idOEAsy0kH1M3WDrB/H3ozIclz/xLHrboOU6QRfa0QmMmBMdkpGd8tF/D02uin89lXGpKY3A4v+ubtZQs8Q7gSEViQY42VaTS8FsnrOmLHBH9l7u3vaMmuc3HRnUUHH1UCiLf8zDgr1WTS4g+wlk2JpDagVKelKAZ1OA1GnjijcRinTx3ghwNJkFfumx3FgdgrLE2NYqFVQzWdQC1KoKvbDg1THqhLsu4DoQJEYjvxxxjHIMpfMBY+bq4t9Fn0um4GEyzik66aqZa5vAQWb/uSyo22B5WYo5PPMjJ60Q8QPzOiSzDDOgo0dgVXLNtMffwhHJaPOgtydbAdeDTwJNApsOg2xXJwDcLKrzhw7Zk71Emw021jZbuDyjS1cWNnA+evrWNloYKMZgil8bJJkcyUknC3MccYq5yKEWDx0EdJkgfNYaQPcZrpDkOEs+WnyImbTPoa/vvwH2g0KxZy6UDyu32oiqpnoamcvWdQxsz3Eg3UyNQTT+V4P5ThGJY5Qi5sYT5qYThqYj5tYTFpY7HYx3+1iLEpQ7LWRTdeRYawJgZrmWVNa242l5fVi8l8ypVpH+f5IrYwwJcNSepinNZwMttYH96ZIs3NkNrl3GCCkDbtFUZgMmherIlzoltnvo95JsFmPsRm2sdGNsI4E9UIO7WoZ3fFJRLVJtPIV1FMFbCUBWsqgTOPw/BgOzo5j38wklsfLWKoVEfQaSMUscinHZ6B8bA0S7WkmxU/YNAloMmNW8iqqud85ySjXbyowtJu4GeZ2u4EoDmWKRnMaAi86b4chIzMoNbZmrEg0Xh9uXo1rrY0bGIvM398Ju5JhpoM8SrUp5CsTWLm6jo8+PI3f/OZFvH/iAs6e21AWYT5XRalQ00GLmUGhsHQ2S6ypwjiiXK4owxvWNNyPAwJTNxPonUO9wJLXJ+cRIz4IIPX+GIdlTuOMuKBLL01pgrzN3JJF5AwinUspNc2RVQw431hRRBUfqRwZSLsfox7BIBlNXewCLmS/uMo1OzHi2KKsCLoLdPmlAoGsbmsDqXAb+aSJ/XPjOLg8jSMHljBdKaMmUJ2RZJZ7Jf9wb7Xs4LZFHTgzJB+JQeaU+ZdeBcJzObr/+Jn10T3I5lz9TDCva7uDrVEz0gFxjUlvS0hAZ6uDa4GOIEevLtV3xT+4fVXz45xVZiOP7uystXqas6RcN18q4tz1Lbz/8TX8+JdH8fb7Z8G5t1RxAtmxWXNd9TO+BlvcnmjrK2tEMttdXhdxjPnZSUyMlSUZ3VxbFSBsbNfNIX1khpBNFYavM3bijgNkCB/CkcN7sbQ0jUiAsGGu4hoV2XlshoBwFxs6kv+743h7nwLH2FqUy87n7q4HPr3vu/1q4ITOtc4xhJKMuhnCPmMnQnlT0GW0GWZx1sVOHP/IcgjTxaqC6TlHSzCp2Amtxdy7A5leZVOfA8LfXqP9G/7EvwgQdoGtBpxk1ExlLq5sYXL+VoAwssVBK/jQctrKE85HDV1Gd+TUuAt7EKzu9OjGoplVnzGExhKOatU9a+Imh6x7R7lFPoPC5BjKdBllMH2eqnqTEw0kDi6+WoCQslMO7vLizOQECDmbYGCM7535WInyyCr9HsY43L61hcbVi7j41ivYPHsa7ZVrGCvmMVbKIafMHEowuEHYIpNElNiwq8qbgmYOaXz5sS/h8a99FU99+0kc2L8HOc46UobjJJK8jT3jp+4V526Sntg5M5HJ4syZT5Td9+Mf/7PMX65eveIWW0o8QsWD0J3z6aefxlNPfRNlGgdwjqSxrUKVi73cGEGtfVuFLAGiinfa5zOnrU/g38RPfvJjfP/7fyeQxxlBgjU5giXA7Ow8pianUCqXJO/crm9j5foK1tZWBWJZqFLOSnZvfm4O0zMzej4/L8HltZXVAevJwkLOdsyLc/eBzTkay+F3CXZhmWtIAFimPCdfQKXEYHCyFMy4sg5WK+wYS1iv63M3m5vqENMloVgo6cH3xo2dAd6ckWoHeaTn92Hq4B1YvvM+ZJb3oTc5g3aH8yfmMCp5kSSjzjxQc4pDh11JVwZdVLsTDAAO2bLh7MQwFJvGFDqoI7ETuxnCUbBor+s3EjdP5qXRu8yaRn/WldxuntH930hDZvcSNAoKbwUIzQrDz4FZt3a4lw8zCw0XeoZkYE9sIMADace0cFLGYm0NYHnPUVfe2xOkg0wcKLIZPzo+plx2WaYfoxAkWJisYHmKgc2T2DM1hsXxKibyWYxlAxR4vbMplITO+dMDOgciBAKd9FCszXDSj8W4gIyXe3pnG2e6YFJOM+lAn2uNeYAO5wn5ZFE9jhl0sQx+NkzFjjNt6DHPcTizaKQjP7+TLLtrzGEfi6Pwigt3DSrTceRaNXbN5dA60wgCN5rNbIYReiz2mcfV66OV9NQ0ubKxjYurmzh/bQ2XVjewttnEditEm1KrMh2exxT2TaMSui/STIOFMyMwjLE0RoMPU39AxZuKan4kBwwHzXFhayspvbmMdhd9Fsrw+Fw3w6eZI9+EYIefIfTOndY1Iijp5H90Ci1FIUqdNsbiBiZ7dcyhibmkjvluHXNRhLkowWQ/QLlP07Et5YSaBJUW/i4ThqBQo15u1kpA1T4bg94R+4xMu0v8f85X1GU2Ghi0HHMCQlNqaBaVBbh/OEMZgkFeapzyU6RIL8ZavYMrm220MwFa2SyapTKalQoaNOkqVtAoVNHKVdAKzIK/GdG9M8F00MVyNYuDCzM4NDuOgzM1lIMOcmghDjfRTyhvjmSqlOXe6MTNLFoV6yJ1q5mesNHGr7mGefMSNVTcWkW5pqIAqE4ga6gGqvlw5mRYw8/szS2YW2jXO68/gjQBNQGujJojBIRhlCCXryBXqCLq9rCyso733z+B1177AC+/+gFiujEhj0ppUgyg8uYIeri/s5FMQNTuKo6I82StMNR+y1xb3yClRJag0Ig6x+RxVssDQm0sPlLFgUNmbkpKTRdSsoeOHeQ+VSggmycgrCAVlJHNZ5Ap5PRIExhm2SAxN1nejybNdQHqQVZ1hJkQuQYFj2c3RNjYQmP9Gtob1xFtr6sJNl0pYmF6HIszk1iansL4eE2RVdNTU6jWOAdmHgKK96DratI1V25rcyKVYp3AWbqhMZk/n6Nh6X7fkAJJg8tm4GPUopP976AGPVvpG6ast4aAcKAMcdWAI4vdvKMbjHbAs8dAHDabgoIyJ/mgQ7KZ+6Tx/sdXcPSdj/Hsi+/iwzPXkaTKCAgIq5PO5IqzzlZvZjju4xqMvDZYI/KYmMto1wFCSkYzAoRXLzqGsNu12AkSDZTa7QKEX330Ic0QjgJCG4vYaSqje2PAEA5B3WiNMRxHsdp2x7kRmcJrd9hgHd3Db9YAtn8bAkLryNlaLZm/XKX7CBjFMQoImUMYZXD24rpmCD8LEA4Yws8B4b8hyvs9Xur3BYSaISQgbAIvv3HSTGXeO4OL17cxubCIuYUlmcqMMoQhL3xnM+0BIS8+byqzGxB6YDeQ9HhGavSidhb+XjKqrumoS6ILL/YFqNTvBHcylfn9XEZpWsGup4ERum06dzd1WNiLixHEIcroY4wSGYbW31jDtQ/fwY2zH2Pr0kXkexHy/Rh5SmvIOCYdN58TCAhyPpF2yDS7IAfx4ANfxMMPPYA/+IOHsLy8gHIpb0HXZMVUKBGs+SBzm59gh73RaOrsU9vPyAoCwn/+Zw8Irw5CbinH3L//AL75jafwrW8/hccf/6o+S79HaYiBSgHOVIBOO8LFC5fRbLILHCgEfmJqAmNjZUl34iTET3/6z/jBD/4Op06dlHHM4sIScjnmPwHXrq1ic3PLJFt+WJ0zDUjJ6EZOVHwUCgJf/MPZIQLLOiMxpM2n9T8wPjYmt1QuyP7adcbsAj6StjDzSlP2DAHPOXMIyqloQEK/F27KHOthh7CrQtSKRZoxRMjQDCBXlGU5N1gueBEdYbsRtqMeOpQNLe7HzOF7sO+eL6I3s4ioNiFLaVmWs8gjm5zOeCd517E3cxhJQ0cAoTG6dtNaLqcHhZ4F9PN9BmwUxro7dsK3Ri2YYrAC+GM0iCDYFUcxOIYjncKdG8PQGuazmEVfYPttXeyeZ3IGn8+Vubu6v4MiwXFvg297Y0xXC9izfcGso6XyKqvP5N1LR4ClyDOTc0pG52JF+HUqbArc5dPARDmPmWoR+2cnsG92XKBwtlrEeD6HYqqPvMwYGGYfI8MgYx/h4CWcrkhQd16g0EdK2JngvI/4KRrdDL5r3VknLrMsPEpfdwBCB61FzTlA6OZnJDJ1URpkgIwlpHwVCKRkcz10AWIHCn3RJNmRsUsGBi3mQ4WsMzjx4FacrhpXBtR8M4gFKMFbk80YmljI9CWFiFLyVAob7QhrjTYurW0JEF66vobrNzaxvllHJyggotkMpaG5vBgRGTAhQEczUcYukD3KcQ1y3WgZW45IPvn7VJOMsIZ2x7gmgo4ae84GCE0y6q5nD4xlhGGzmRZXYsx0L0OpPFDqpVCkHLTZxESyjWk0sJRtYS7ZxlRnE9PtEFNRjLl0EWUadiTbzgORclEzN/KvSxRrgNBmvSSa5H0Xs/tvM2gq9DjbOYCE0vw6SbHJLNX3cgHd+rT8vs8wdDNB3G/JzrFkbyaR1q5Wt4NrrS4utGIk5Sriag2dsUnUyzVsFivYyBSwlSmgkyuhE+TQ1fkgMxah0N7CZJDgwMwEDs/VcPtsDTPlPsZyLFbrSPXa6CcdAcJ8OkA+kyVnhICFcsQ1mcmsLBzpdl1U1ivfO/chvr53mmUTUvnBBLKUKMaR2BeCskw25ZhBm5VkY4zsDKNdeOh4m/u8RYJByo8pUSY8b7UpvzbwlWG8QKeLq9dW8MYbH+D5F97C2modje0ugnQRQUBVDGfGzPWUuFuOqVEi0MUHmR5ep8aymDLd8hTNyVhOqlnbZ3g2CRbEMCnKhEDXj7Xb9Uc5ODMKFeHC3E1KRyUt5VGkMVMemXwW2UIO2SJBI0FhVkxjmk6XmZz222zOhahnsrqnrIFm+zqBStxpoV3fQH1tBc31VbQ312QQVEynUCnkMTVewexUDdMzUxpVWV5exOz8DKZnxlEsFeS0KXMbrQs2827NOPohsHlupiO3MjEbrPVaS7gZe8moU04MbLb8fugdovxCZq6WcpIe2nQNZQ+D5X/oWmpokxUBZc3cgzmTabmTqWwWYR/YDiO8cfxjvPjGCbx5/BwuXmsiyI8jXaghKFRVV7CxIVd8jQvQlM9Md9T0YBMj6SLsdNwM4Qwmx6s7GML69lAyarETEfqUjPbaA4aQudW3H9orl9LQMYTG+t8aEGocS0vzTmA4eqxHiZZBTUCF2y0YwltJTU3mYyMrduLp4zEiGSVAdICw7RlCNp0oGXWA8L2TN5OMjgTTSxKc+Vwy+nvguH+zH/1XAcJjjJ0gIPy0ZJS6dkpG6e7YISD0+rdBwWuAkB2bUVMZD+p4s/kiltJF3+3wgIIteHY3CAhVQKvuc4WL7G+dtMgVDQKEboawJED4GcH0LodQktOA3U4rCGXoIB25FU/sysuBjBtWr4tSqo8a7es599Jqor16Fevnz+HamdMIV64g3lgFohadaCQdTXNRLxRND8/Rj4gLCzN2Ahw6eAAHDuzF3uUFzEyPYaxaxt13HsEdhw9hZmJCrJcTWGi54xzc5tYWNjY2tMnyWJw8+RHefvsdzetxlrDVbMochaCLM4SHDt2O7333f5c09ZFHHkQnbMg1Lp+z+TwWY7z319c28Oqrx3Dh/GVsbzdwz72cbbwbc3PTMsCJojZ+8cuf4kc//gfFSNCN64EvPoiZmXmUSmX88he/xutvHMPqDTKCbW2u1UoF09PTOHL7Edx24ICcRguOubvCWIvTH8scZ3VjQ2HvLBQ4V3jb/v2Ym52TjJP/pmuD5zrpiVGkdJQPbv/q1nYTRK022o0mtjc20aw3xFKq4OIMGWdLCcFVPGRQKlgQthzl3EVESQSdyMJeD1sM3M6VkF8+gLnb78X+ex5ENDGLdnFMRY9srclocHNPmRRCjQ/nmmrdZstd26Hn92o+FTdDtzbxTK4zJzdUzcyZ652X1xjb48EjNwcHjkYYPd9cuVnnbxQA7twgHPy6BTN4s7VD0jsH5KzAHcI9/q/JRf38wkhWohnLDzZ27xRpjos2C+if61l/mUr1mfOnvqXtVUMsMIh2UG6jwGDXgcIYQWsD5VSMufEa9s1O4cDCjIrd5YkKJosZlClNo3spH9yQuQb0eig4Vzdz/ZTXvpNvunNm1ZHNevrz5uSKJlYdAYUqTtwcYipmdDJSA0BIdsJkdnQ29gyhyUxdJp2cQHvoB4lkgVyP0nEP6S6fa51sr5iyus3BPQFCcxoVQ0iSgZJWFnoC0C4g3TPJspcn88JuvlVcoxmHvDd4HzG+nURLl2CRTZR0GhvtGKvbbVy4toJL11dx5doqLtZbuNYMEdHNkYUszUNKVcnmWmzoyNSDsyiB1iCnNVbkjzVCKJdz81kuP3FURmrZZa7e5ByfmmzGcUq47Z0Mh0Egbj7cch15YPq5GJmgj0ovQKHVRq5ex3R/G/NBA/vLIWaSLYw111GrNzHe6WIhV0OVRziixMtmhX1IuCYUezR+cc62ula9KYPJJ41o8fuKM/bhuXVsscWa2+SoDDNcFpvuLkrIRSrb7JT2Sp4DzvH0yOK2sNVpYavdxNVegIvpAjKTM+hPzKAzNo3NQhWrQR430llsprIIydiy+ekbBjQV2VxDsdvBfCWHg5MlHJ4pYf90AQtjAUrZCEG/A3TbclTNp9Mo5fJi1Qu9CN1OiJDGJjwXDIun46YMWtKS7dNjwO/33He4FlNizRl1zurRUZONR8oYU2SU2Nzh/FUvMWZ0MDPGprC5J8qsJ5dFsVITS0g373aYIIqZb0uzmpyYwhMfnsVrr72H0ycv4MKFFYFC9HPI58tqqgYZqj1csS1JJA1EbP7MmiR2X2iUgw9VyASEzCjkFxYlY7S1y4ZUX8+tEcpedXWFAC33LZsoppET0X9XmaqB2MgsDXgKdoxYP1AJwwZmlg3MfBF5Rl0QGCr3kJmJHDOhlLGNOGojCpuImtvobG+js7WFcKuOfjtCP+KxJBsaI8jGAoRz87PYt3cP9u7fgz37ljWCMTU9qdEPehrwnBAc8hN0OU4ieapjo0acjXc3HQfFq7pXvHDtGJgCwu9jw33Djp0botO5tplf6zgaoHaa+R0upbqf+Du0OxDM+cw+zrtRV5IR07rVjnD++hZeOvY+XnjtOM5fbWCzlUKuOI1UpoheKjsYVVGGpkwFeQ3QcIesobF1ZLLbrSaiThvLS/OYnhwbuIySIdx2gLA4YAhDIDZAWM2bZNQAoZnKhK0bkoyqAewko7buurXCMYS7j9nNmL6dtYZt0DaPOASRvw1U6DUGgNCdJ14zUnNkB+NMBIQkKCirlmS0VIafIRyNnUiXqkhrhpDnYgQQjswQZvrtz4Ppf9uJ+bf8/r8eEL6BN8kQrmzJjWw3Q7hBQBgSEHpNnOuKOpUA5wuCwOQIkiSo62KWx15qMKo/twBxLvhmb81ujQeE/rmWi2OFji+WFXQ9whCWpz8DECq7yTT6AoR9BvLSmMENJZOdktNXD+1uRyAqm+6jEqRQo3QjivTIxl00V1awcu4sGpfPo7VyGQgbsrWnoyGNJjJ0zqNlM8dIwkSB9YVyGXOz0xgbq8h6Phv0UMwF+MZXv4KvPfYlHFheRq1ckZMbWUuCIi42ly5fxrvH3xUo46ze+tq64iDo5EmQKGYtm9GQ+PkL57Ewv4g//s4z+OaT38Rjj/0hut22PgsXOLplNZtNNOstXL26gjePvSuZDV3iHn70YTz40AOaOaxUipJ9/OIXP8E//eiHchGdnJzCN7/xJPbs2Y9qdQy//vVv8PzzL+DV117F9ZUVdRX3LO/B7YcP45GHH8Fdd96pGUKyhDzXVy9fxskPP8JLL72EDz76CB+fOyejmUOHDuHhhx/G3uU9Monhz5PFjDqhwCA7k7Kqp6EApTqsguNEFuRxJ8TZj8/g7JlPZLaz3ajb7IXUeHRvywwAIYvRbtfmJbnRKHSVC1wco5nKoFceQ+22I5g5fDcWj9yLdmUazTxdT8k0Suwnu34ZDTgJETvGkjo5QCiJlHPH89e+4S4PBlXamTTUsYliEjmn0+f9NJy38JP1Q+fRISC86f3tpFmj64jfRIytHJWRGFL173H0Obd6beO1HEM4YD79TIgHdl5A6l7bIqW9Ab+YLgODw4eX0QnMuww3zmhlKMfzwd0jANQnVhkgJKNggJAb7FQmxlwlh/1zs7htbhK3zY5jplTAJItI9JAD5xccMyM3zkRh3EXOajmwz8YNQeEA5HlQL8zh3rdwmMVe6NXUUHIGW7KyJyDkaxJ0dgX2uRio1Enl5GjoFiKgx4LUhRALCPWQpBMwJ5WFD0GhZskICD1r6dgyL1fU9eUAITWNq7cAACAASURBVEslbtxqzLHYZgOMF79kyS7Sx9WyOv9uXRUg1GCVMSc2X8h3T0DYR+hAYRxk0Er62A67WNluYXVzGyvrmzi1so6PV5l9t402s+LyReSqY8iWa8rxDCm77pkig+HR7MzL4IXHQzl09vvYR+P9q98/YAkdGHQXKsFgJqGI0wNCn6/hZ5YcC6uhrOEMYS/XQSaToNrPCBDmt7cwm25iMdvCobEYM8kmKvUVFDe2UGl0sJgfR5XcBdUVzkFTuXD8N/3tIlHEDNk5NKbIGo3eBMOiKNy5/QxAaAobni9rhmnh8euH9qcAnX4PzSTGWrOOtUYdG41trJbGsDK59P+z995fcl7XteCu+lLlzo0O6EYOBEWKQcxiVrIoS89+Gq83/5jtt9b4hxnPshVsy3q0RFEiKTFLDGAEARA5dY7VFb84a59zb3V1ExApW/PDrGFz1QLYqK6u+sK9Z5+zA9yRcaQDo9gsDmDFKWAhc8VMpkmau8PWhDImREPHY9fuwgs7qCDEdCmHA4MOjk8N4MCeEkYqOQS5UJqdOTbv2DjxfJSdvDRdUsY/dKix4n1L7b0vukICNZq3kFIpmjO6ybrKriAYou6O7Tq6l+raSUOaDrIkFBMeztVcnjJhm+j1wifx+AlAywFFFp00uSCduU0TsUgmlGR/8D2srjVxY24db//hQ3z4wae4dGEe7XaKgjjjOnqdSxQGp9VF1Z11qarkFIP+Agzj1qtLbisTC6EyYUu0NtMquWY5RZMbTyb3ojG1NlziSG1OZS9qht9jFEVOJqcyPeV7Ym6e/kKJOKJGklRXzyvAdwMxmxM6NunqGY893S9biLpNxN02UjJuCAJDrhc5eRBzJVkHUa4hkhMa/lRqZQyNDGJkbAQTk3swOblHgCIBIymllJmwriCVlmBJMcM2RdHWZP37R6/pyLgf11Cl5YD1uBU9YKgTSEv91L9vA0Krp+6fFlrtIA8up+5G0SlaUNVaUj/IFT7jeuJ7WFyv48OzV/DKWx/i9Xc+Qb3L6XgFQWlUDIlIZ7cTOJlgC5tAcy/Fl0EmplyzQjTqdQGFszNTGBsZ7FFG6TKqgDAWZ1kS5uIeZXQbED7x4H09yujNAKE0XFU826OMfhZEm+Fdn6fGzTCDbaLJFrVLd2i/t/vnJM5GzonZhzgRNBpC62/RDwjpki+AsOOIqYwCwu1gerrukrIrlP6E6w3XSxf5jI8YTvplMP2fE+997mvdHBBq6aWxE5bUZNjiljLaUsroL4QySg0hXUb3Ys9Uf+wETWXqEjvRDwjlTRmXUWqt2K3j++ifDtrClBfqrSaEPUBoihYLJJXSZQGhFqZiOd43IVRAWAICD5El6JgmHrfohEUgu9CcQlJzlCTijsblm1QUfj/OpWiFtN0O4bs5VFwHVdcl1wVekqIWFJFsbWFzYQ6bN66guXgDWZeB1xvY2lxXpy6avBAQJnSdSiVfsDYyiGqlJNOC+WuX0NpcRRa28cPvfw9//b3v4ivHjmNkYEBADsNVmalTbzRw5uxZ/Md/PCt6QcZOCJWSQb1Gnzc7MysL2PrGBt5+6234QQGPP/YUnnnmu/jGN54C8ux4heLyxry/8+fPY211HQvzy7h06bpkOtWqg3jgwfsFEHJjqA2U4Qd5/OpXv8C///u/CpCcmZ3Ff//rH+LggSOoVgfx5ht/wIsvvYQf/eTHOH/xvBR4d3zlK2Ig8zQdSO+4U7IEGbXBBXdtZQVnTp/Giy+8iJdfexWvv/l73PO1r+HBhx7CN7/xNA7s349SsSTPZ6B8Y2tLgKBsC2aC0WVn1ISCiwtkkuL9d9/DSTqW/uH3uD43Jw5jqsVwpeame12xwG4y8xlDWfeE5uR66MYJmt0QUaEMZ3gco8fuwOjh4xg9cBSNwhAablkoRBqAbUO/2VhQTYmYH4ldN7vDJieMxU8vp8mssz1hfT8gtJss308Mh51OAW0aViwTARnuKBrqTbFvMdnr1xR+ZsHv20TsUP9mgPBWYFAhrXGsNHkIWgAoLVbgh/xpyZ+G0iQUSN9kCCr1kVO2nlunGIIYyiALZZmmKMXPEUBohlvmtfm76FImjp8sIGNStWPRGwZODodGijg4PoCDUxPYT93gUAmlDCiwMO124WSxmoMIE4Fde+oOgbIp4Fh4CiBkucxpjckOsxM5q6NUYKefXcCXyaXUuYaaHjCIOZ+jwxqvYU4+FBA6KCoglAVMKaPWyU+jC1j0JkhlQqigkNRDmRLKxmquIQIQgg+ZrqnxBAtzbuu8R1ibijkGr6NdgLAXcC8nzZ41nXgLIGRzTiIp6HwIhLlUgEhEUEE3X2YY0t49zrDZCrHZaOH0whJO31jEpRtzWK03JdDerdTgVwbQpUabhSnrOceRtY2TBx7XgNmADPA20307JbSgUIentiOgNEInISDsnxAazZLgRkPblOmE5lbqNBZIfRqYRKjCRaHdRGFrHRNeG7PFLo4NpxjPNlGqL8JbXkVho4U9HieELpwurzPtJgogZLGU97iKyH8KonWSxQYjp0pSAJn8RwWDCggJhgyh1xTCLL40oF0Aochh1UZff4if32jzcjk0hdEQYXFrC0uNBlaaDayPTGJj9ijyQ2OIq8NYyRewmHmYT/LoFsqIgoI0OuOMsQpt+E6GgFMyOsWGIfKtDYw4XUwWEty5fxjHpwcxM1ZExU2QC5vIOm1QU1JgVI+bR40DdIbLc+2kNEK6D2p8JJMdqwu2bAL5GKahRsMYGnMGPD66dnS7TSRRR6awXg7w2WCTYMBMWC0sRnMunVS74r5JyiinaDQqahIQNjsCSD0/ED18zuEEKMDrr7yNN994D++fPIvV1YY0Y6TBJlTUVABPuUzna90bAurIucIYHR3Pm0fTF5m0c53a1tmxmaTLdQ4JjYAMIBRdGF9FmjdKbrbrSM+RndRETS3pRcTwnpX7VjSTmhUqRMqcJ9Eucr0xZ69IbSKPMIFQW84nQSHooErDpLyHIBfAzwI4KWNBOI1soZ1tCl1XjHCSUKJ5gmIBY+MjAgg5LZyZ3YvpvZMYGh6WyKeB2qCwgcStWBhdnHpuS0QInFl7mHmU7tNOihyvG7OXWQ2hAkM7KTQAxDTVOInT/UVXWLum9VFRlB0gHhOcCqoWlWssXXBZw7U7XLMKgFNAnHdx6foSXiUYfPcUTp66AKc4BrcwCq8wiDhlY0LNaMQ3gteXMJLoiKvGgJqnSkATob65gXazgX0z0xgbHUKROYRGQ1hnDmEUgxNCAYRRV11G+yaETzx0n1BGqSEUQBg2esH0Yj5o/Bv4eTSqamcOod2r+//sB3f9zV4bgdMPBm9FIbWvocH0ShO2GkKrqdT9jXummRBGoVw3NOZj7MQlxk70A0I2a3qAkA34WDTGPUCYxsinTZ0QJi185+mH8K0nH8DTj92DyZEaAsl60jgVGRpZCv42gfiW+Ofm9Yv5XH0/1X+8bv5iuyfanwu5/r8YO6HLNAGhWigbCovpzkRRDputDG/soIzWMTo5YwDhJEJOUySHcBdl1CwJtmMkgNDTfLx+nnP/Yb3ZyePET9YULj5KlO91pvSmUaG1NROgBizhXl9wURoZRGVsWAFhwUPExcr8vHZfqL+wXegc8gx2pekLqTkytFEqiDA9hSaijqdCcSLNhGVclqEYdpFnBiNBY7OOpLUpuYXdZh2t+iYyimJkAuXDY4fP8RFUiggo4mbmUNRFfWkOq9cvY/HKeXz70Ufw3Scfx0N334XZiQnRaLAA5Ia4udXCe++/j3/4h/8DdBddWFyQzt3w0BAOyWTtfjzx+JNCnbl69Rr++Z9+hOtzNzCzfz++/4Pv4b/91V+iVi0hSbqYm7uOl156Ef/+bz9Ds9EFMhdTk3tx8OARHD9+AocOHcS+fTMYYp5jhd3IHH7+v36Gn/70x5LJc/DgIXz/+3+FvXv3oRCU8NHHp/HG62/gRz/+J6GxdtsdfO1rX5Mg+m9985u4/bYTog0kuOOGQk3JpYsX8fyvfoVXX38df3j3XTz19FN44okn5WcmJyeUx0/9RC4vlCNSNyR7zUyMO6RwGDE9PRfdLIdTH36Mt//wFn753C9w+uxprKytoTJYRXmgIhpBXlOkzjEvLIvY5S7BFbpIHlutEOuNDrLhMRSmZzF5x1cxcugIBqZnUXfVlU86hiaEl0CcG6MCNZtzua3H09pVC2yBR1YzL/QhSwa2VBo78eMz+am4QSllWgtJAwR1F9ju0va9tgLlL7BY9U0HTd/GKv5791c//cS+4s6pYh8gtIuzRUqGsmc/t9lZlP6KgqFk6XWtT9XQYZmwGYqWrR+E8iLTFrUDF3dgmbymkmvmksrNoPmtTXhRB5U8MDFUw96xEdw+M4r944Pi/jtU8DEcMEgc8AgghY7GNnJijJH12LFkKyQmC9Bq8Myf8i4V92ojpm9TokscTTC0UUBwog/9GVOs8JwKIOQGzykw4GbUvxJEWDqVUqN0Esz1mS6ONDHitcv1zRjnJDE8ZpEJndrQESVGxtI9zfrF32SMOKQcpQaSUxY2Nkh/Ns6knMJL1Iw4LqszsrI2tDCTWBWeG07s8gyezxCz4BFUq9OqiG6kUYitTgerUYL5RhufnL+Ec1dv4MriMlpwENGwyq9IfmHMbFqjq2KhSM1O2TBJaAZFEwjmOygo5D7F20Az0VQmqOwRTmAk9kFaM6r3EQdOeb5OS200vIBto+1i44V2Y4VcjEK4gWJnBTPlNg4NRLhjj4O9ThuDnQ1gYQW55Q0UwhyCMIXHItFowvOJCzcLEOSLKLhFBE7RaEH5e0yxTAMUKYJUk6TH0rLhrG5K7eVznCLnqWMz1iRRiixmTh9ptcy55DSZRWqEbtLGehxhNYmxkHpYzgJs5IvYGBrCxsQY4nIN7aCCZXhYhYd1zsSDMlK/gNAYuURpF77voOC7yNMGgIyUqIVS2kQ118SxiZpMCW+fGcaecg6lrI1kax1pawuFHFB2cxgIHMRdUkZpSsY1SyOMeE0bryO99znZM67CMnETOhwdSvMCtJhty2uQDUva+pMdw5MlcRti4pVDPuCer6wKehjI5NGsD6IiM06vPN7aoCMNswQ3qOLShas49+llfPzxBVy+PIe5+TVsNejczbw5Nq2ZPVoyjtEZfAJC/h4yUEzGpUzwhOZppjdC9VMzHDaWuMaz4WHBDp0rpVFmcjaZ1SgGJcY5ifcd93DSZ3mNRwTV1C5GbCjqWsN7WgCjRMWodEDuA8opCKTZ0DIaQsuQ4NqiYeLMf9Q1hte+9nZIGTXZhgkNZEJE1B5KfrIDv+ChNljDyMgQxveMYXBoSHKDx4YnMDI0itrAAIboMTA0iKBIKitZH9r4kGmhybGTnYzZr9mWrDnM5BWphhjTmGYT/89oAhVc0jWVDCY6Ees9w+tGwacxxxJGDusxNhM0NkRdaFN0oxDdLt1SMwSlGvJeCQurMd796BJ++cLrOHdlAYvrTQyNT8Mv1tDq8hqyhGStLahr5nXJvd7ug/wer1f6HLQpVwm7mJncg9EhUkbzWJfYiUtQDWGIYrUq+3diAGE+4YTQwW0HZ/DUww/gyOG9mJwcRqe1qjmE3C16GsK+2AnWAsImsZNVs5vu8gno3/V3AEJZB7cN525Wc/fTfeW5YmrFe1f1oz04JA1H3Zt4TnhN0oiP08EdwfSvv4MPz1wWl1GHwLhQFpdR6ZFw6s+mBptFdGhOOSFsoktH3KSF737rEXxbAOHdGB+qwhMHat1JhXEgtdO2Ou3zq50dn7gnzbnV8fr/LSA0dY0CQuNJoJQnHnwHUZxDvZXhdZNDqBpCBYTjNJWZ7AOE5KqHFPPaS8dOMTLpRhMQUjzdDwj7OxZ2cth/YXLT5/YuRZq5SC0g5EkTqimLIWNny+5Ul9QUAwjLo4Oojo3AqXFC6MoG2CvkTWCwdJ1FQ5iDw9xBcUpTPZh8GeBoQ5xZjEqBzowy2mwjg99uw5PijBrEGHm6pZHLz/DSdgsJF/aYVBc6g5HuEUhXz634CHisu220VhYwf/40Lnx4Ek/edze+8+jDeOL++3Bwego+D6UUIBEarS7ePfke/v7v/w4n33tXQB1jJRi7cP/99+Ppp7+JZ575S9nALl++gr/7u/+Jt995FxEi/MV3v40f/vCvsJ9upr6DK1cu4qc/+Qn+59//PZqNEKViFffecx/uv/8hPPjAw5iamsTY2CgGBsvitBrFHfzrv/0UP/7xP0t21G23ncD3f/DXmJnZh8Av4dSps/j9m7/HT37yzzh75hM0G015T088/gS+/e1v48Tx46IpFE0gwTYgmsfn/uMXePf993D2/Dl885vfxGOPP467vvpV6UgKpVis8vNi82ybCVxwJe6EwDuOBKSX/CIqhSJOf/wJ3n3nHTz33HM4++kZrKyvoVwto1QtCxi0WiihITI02a9I17XVSVFvx9hoRSiQBnvgCCbvuBO1mRn4wyPYyhexlfk9ujM3OxYcNq+R9842dUYNMxR36RLao18InjNQwmjFtrulyghTxaN2VXcv5tvUU8NdNJeqTNutqVPf9262wO0EdtsDl/7X/iKA0E4Ft39HvzlAD/3ad6PFOc0TqPcSMKgjP52h9gFCoZYpbUay6UTnpHEtdMBjwUFdHicHTtgW85hco45aLsVkpYCDkxM4sncKx6aHMTVYlmlhkdQy4gsaVHCTYzA2dUoEhBZ4C7hw4MYmPqLPzMRqJW0mnq50qq3hF81ouLnJJFEIeBofIeZDQn/VFDOhAwswNBS41Fr19zmMGkCotEkFhWk+FuMamRbS3IDXPdcgFktiOqLUTnk/oh1hIaVXngA8rsO85jnNYrFON0/jaMxzLeZSNGISQ0xdK4UCLUUZGyaZbP5cK/kgKORVSl0hN2o9T1ogEMy1yWhIMpy7cgNnr1zHmcvXMF9vYpW0Qr+M1Csj80tInQCpUHJZGHLiRGt7dQfmVB8+J5CG3s+BgHlPrMPFr0LAnhr3KBC0pjK6d2w3VNS91erDeOmJnipL4KONQryGYryE/bU2jg5HuHvKx/4gwljSRG5pBVjZQK6dwOlEcOg+2Y4QtRNk3TzysQcfRQGFfMhkTOiGZkoulCs17yIDg8eSgNBGNBluC9KMhbACQpeFLteYkO6kDrKkgCylAzYNyjoIoyaaYV3A4HKWYSkYxlphFI3SGDYGalgbLqHtBdhyfKzkXNRzPppOAZlH+pY6KkcSZxAKhVOy5qIMLvPsMrJfGvDiLcwO+Dg0WsKdsyPYNxRgvJAi395Avl2Hm4Qo5lJUvZxQ4yhZ0IaDucbELFmbFHI8jGGbOJJKtpqCB2XRUEvKvF0a0WimJl9TptME1DzvbBAE0rWRi1w1r5QQaL6l6q+tPlsIurKgBoUKCqUh0cavrmzg0uUbOH/+Gj49dxnzC2tYWW0gjgjmCDx4/en6XPBpPuMKQLQTO7ua62BRSlzVILMhZOS5IbsmhnrB4yxUU4Jej7rFQPYyPlgbEWjQdI1aQWoiqYUPOyHibtgzP7L5eGzIUJ6gIQ48DnQ5VXaDZkMaQ7JENXh87zT2oVwnzRhpxTxQNidS+BRlG6YFC39OCpnZyygQrrFkExSKBVSrFfEkqFQrGCiPYGhgROqCiYkJTE1NYHh0EAODNRRKpJQShOvUUB90FW6jnWxqdqRrACFZF2zgyBbGpo7ZK8W4haCS7BiCeZ0wCxiU820cZnmfc/RK+jwbJwII9WRTP0pn0ZCFYD5AO8rj9Pk1/P7kebz4yttYrXcQwcPw+CS8QklYV2L+K9Ns1U3zWpP3Hqpzvk4NXdnf6V1AUMhJ117qLWkq4xIQLmLuGgEhg+lDoYyKy2jUVVOZpCMawtsOzuLpRx7E4UMEhIMCCOOwKawAaWzJ9Wubv7xyDCCUvdNM228CBm/F5tH+4M46YncNsRsQqlOwmYzLdc0LhUMJ43wuDAVtUvBBMFgoVdBo53Hx6jJ+99rbBhAuwinXzITQAkKG3NNETJugefHm0AkhTaue+dbX8Z2nH8BTj96F8cEKHO5D3E2NY6pc6TxfO2OYvyAutH4GO2unLyeEpn+ltEmz2WqPZwcg3GymJnbiLbz74QVcXaxjZGJbQ8gJIQXjG1vMIdwGhOquZihwdG3ijc3O2E2cqXrPMxd57+JlV9i4sMlUqG9CaAGhaE1MDiE72tzgZOpXcFAeGUJlfBhurfwZQCgXgOgDVbpDUOgjD16mAhpNPIUlvPF7fO8slGQJI8WVoDCXh89FnfrDPOktKbw8VVLUPqRwDDfExo5pDZxDntk/JRcFTg7CFhqL13H9zMc49+5b+MaD9+KZxx7BE/fdi30Te5BjML0xGqA1ODP7/vH//ke8+ebrOH36EwFOs7OzEjz/+ONP4oknnpJNZmlpCf/wD/8nfvPCizhz7gwe+fpD+MEPvoeHH34QkxNjmF+4jn/56U/xt3/7t9jcYBiwj9tP3IEH7n8Ijz76uOj/SBcdHKwKXXZ5ZQE/+cmP8OOf/LNER9x19z34m7/5HzJRrJQH8M477+PVV17Fz/79X3D2zBmheHJCyPf17W99G185cUK6jKT8sLPJ/evK5cv4xbPP4vKVy7IwczJ47733yudh15QLKwsE5jDK5h/HQhtlViG1lNcWbqDeqMtrjgwOSxbh6VOfCJ325DvvYGFxEXS/ZeeTCyPpp9zrG+2WGB5ox1LdyDZaXbQSB92cj9FjJzBy9ARGjx6DNzyK0PclwLnFnDVbcRtjBzuc6b+O7d+1JpDdpke90Mu4r3HS//cedNL70F5r/ZEsf2wxtzpDuzreapP4UwDhrVba/obOrQFh752Yv3BTI3VciznDNtW+i3mGdpcV3Mp9xs1Z4BMkO5OdWc/PCxgsOjnEzQ2gVUc1S7G3VsbxvXtwaHJCdIMTFQeDvhpGkRzGeZTLDiUpfFLEcfKgoEG60PyTtMLIdq/7dGtm+nozQCgz3jSSjDh2+bcBobGMN4CXOlwFhPxTASEBqBhOCY9Qcwj5d+s5SRMZMZWhDsdRAwU2fOiySzAoVDQj3ZRIAlMASG6aHRya9YtHnz8jHXACQilMdUqjrrwsP7jOKegWW/88V0YePe3Oc5JB6ijfJvW7BISGv6UUR0Nz6+TyEmrP+2pudQMX5hZw+uo8Pr2xiLVOgg48eJUhOIUycn5RaFacmpAez3WdAwS6LMJ30eUUQ+IoCAyYaedJCLzos6xbr9m/ZMpg9UiWXirFlHbYJWHSaFFpAMN8Sy9to5CsohQv48BgG8dGFBAeLMeYQAvF+ib8rSbyRKbtCAnDp2mY0wwRNRIkbQChA04L8ymd81w4OR47bX5JQUlHvZRaSU55SD8mgNb3pJMRgiMWoARIKVyGi5M6ytzGmHIDH2lMQJmh22mg1dlCvbuFVWRYdXys1yaxVZtCpzqFtWoVy9UAm8hQz+Wx6bhoegV0vRKSPKUQjGkwjQLumSbknt7PPNM+p+9JG27cwKAbY6Kcw9HxCo6MV3B4rIzBfIhS2pEpoRO1UUwjM6Fik8y48LKIF6Mi6ro4xeJ5Vf2Z5OaZSS73VmkKCZ2fcRUEzib3jVNCAYTGQIkAyE4IJeReAQIpgtZ3QMGnNkJsw6lQqKJSGZHjTTOjjfUGrl2fx7nzV3DhwjWZFpJCutUIEdIJXETneVRKNGcryvTbSgKVwqm3q+Qxcg+XNYvXr2al5gi8DeuKNQl/lrp+RllwX2MWm0wBCfrk3zwxkuH9FtK9nHp50pLZtGDpLPpBw1pQuNxjdMWkS8pqQdIE11QFhgLBedx5/4oTKamqOZkQ0iAPWVdrGIn40LWCMSCqz9dpobj1yjqsztlJlIPvFjA8PCQN4717pzE7O43pmSlMTE5geGQItYGqyDJ4PgWsJ11005Zhxxg6u6Fv6z5k3bYti8IG0WsjmP8u8llO1WkqJwBbazR9bzTa0uPP/2cGKvWkyHtYWG7h0rU1vHXyU3xw6jLOXJxHl8ZPQQWFygByXiDeF2IMa2rWfvDHY2FrTQsIaZi3GxCSbr2xsoC5a5e/GCD8+oM4IoBwyADChgB6OcOWOSRmYDy3yhaS7Nme+ZzW1rbO2L3ff5EJoa0jtmsV3YEtLVMnhASj3CP7AKGd1spar+emYCeEHUcB4atv4aOzOiEUUxmhjG4DQqGLspb6EhB+QSD7Z37azQpDu2gKKLKu5eZG44UXckJIQMjYiRf+oBrChTqGCQhFQzgp/P0WJzW3AIRysZlcHoqi7YTHFrr9RaW1MO5dlDK5NOG7UvBYQf12x8NqCC1PWnMIgcQnIBxEdXwErkwIPXRlsqAaRqXW5RCb7DAWcR47m4bOooBQ3r0uvNbZlB3yXnOOi54jDojSv5LwbI7DE5kWeiariTQtHmtLZRFMSfGUm6LELOuoLU6l85+ewsX338a3H7oPf/n4I3js7rswPTIsU0afGkHjBnrt+g289NILePfdd/Dxxx9hYHAAM3v34oEHH8RdX70bJ058RTqtDHL/x//rn/Dc88/jrXffxtGjR/Doow/jW998GidOHIPjZHjl5Zfx4x//BEuLK2IGcOTwMXzt3vvx9Ucew9j4mCzuvDqWVxZx5swpPPvsz/H888/h0OFDePCBh/DDH/4NDhw4hHKphrfeeldMZX727/+Kc+fOot1q9wDhN57+Bm6/7TYBhAFNb0i/SFOhjP7H/3oWFy9dxEa9jqeeegr3P/CAmM+wk8q8H25WfD6/uOlzkb5w4QJOnTqFD059gLn5OZPJ6KPgFzA/Ny8mO2srq+h2urqh0Iwmy1ApV6TYpDW76KzynBzn0E6AJg1milXkBkcxcdtXMHb4NlSZPVgqo019VJpHm11XKZJ1s9LrSR+iFDFUVinoDS8tR1G9BXrbGdTbZMMeINzWRumszMZU9OUaSo1jXd70+rRfdnPtp4x++/DIcgAAIABJREFUEUCo9+L2a/VvNLf6+f77d+dS1T8h7H9/9n1yg9dYF43lMNTLXjyATrlk2mkDxQkOjD+DBCbHXW2+UP9H7Uu3iWIaYt9QDccmRvGVfZOYGqJdPsOXMxTZRSbgEcMYnQ5q15HFnNVrqNOfNJio/WIdYJabnpFJHyC051PbXjolJCCkHlimgnZCKJ1tNUjRSbHSnBTeKiAU90lBbjQxIFjRzqkY0/SiIugyynGYVIgCjEIyGuwxMuY26sZoshJN9pRcSyZLS/tgLBTZoecURoPslZZP2JxqU02oQlqocjqYpTrBs9o3acIJ8JWy3pwziwvV+ZSawi6LuByw2eliYbOBs9eXcPrqAi4trWNpqy2gkFNCp1CRhiELb6GlyhvN69TEcwQQsiCUgHYJtOeUjNpRYzIiEQ7arJO1u8/lViW3SgkT19Wey61mE7Ix4MQNBPEKiskyDg4REMa4e9rBoUqEyXwTpeYmCq0mPJ4j5sm2Q5kQyqMRI24SFGZIOxnSLnPgeHrVNl+ojozGSVXHpdMnFuDSnujRp3WPYbNAwZFHozMCDupieZpiB1E3RdiJ0GwRDDawGbWw7vlYL1awMTyLxuAMOrVprBRLWPBdrCeRgMJ24CMsBIiDEiJOicSJzcRwSIwPaYOR5OeyoUndnpOGyDNiIm6imu9ib8XBkbEKbp8ewkzVwzj5op0tuN0m/LAlxi+qkzPZnL3MBVNkSiFpIhrMHso1QJoSQrlUxoUYqAl9SSmIIuEwU3yRcMhETHXVpiKW6TcfmnNopyvb8hLPY87sgKzd/LkwjLC5uYXllXXML6xifp7GbBvyWFjcxNpaHfXNpr4X6smYIShZgjxv6jgsAEIaWWRBkXptpn7cB9yCNphocMfnCCXWl71P9rUolL2Nsgp+PtGd20ZInIg8JOOYSyae9n42jsLWpMzsEbHYPBmWBZkPxkFYKbo6uZfILx57m1koU59tSYJO4FTyIMdSrkWNaRLgYLC1TOXZHvI9lEpFmR7umRgTIxrRHM4oOKTMhP9GKikbWqSjyv0r2N/Q2ntAUCecurwquBVNrcnkYyOBx1us1gxLwbDFDSOG4JzvmcAJcPwCOmGKza0OPjlzDR+dvoyPT1/DjaU6mmEe4HrjlyVuhSY+XG/UUVlBsayPMhVOpCEt9Sipt8b4qtVuSV3B8z1jJoSBm5MJ4Xw/IKxWDYimnKgp95JOCPfhaQGE032AUCmjFhBaQCeUaiMvUIfW7UHLbhB4K8hghrA7TOT6f/YzdFHDxuN5tpRR8Vzi/chcaDlOupaKPj01E8JiBVsdnRC+3DchvDUgJPWd9fOXE8I/M9z7/Jf7ooBw2yePgBCoN5Uy+uxvtnMIOSEkZXRyauqmgFAvZuMyKgUwFxWlTvW/DzuK743H+4wuuEAKTdBQSgw604nCjjBldZnsZZdRfO7mkXg5kDJaGR+BVysjCzwJ7LWUUWl4UM3DhcQI/M32aPaYvkLbTjpZVHHTMe9Tin+ZUHJ6RfMA6pFCEQeT2cINnVpD13SJZZ1O1NWSmUtx1kGZ6xP1TxuLWLlwBtc+ehffefg+fP+xr+Prd34FkwMDaNc3xcWqXNBNpl6v49z5czh9+hQ++eQUarWq0DfuvPOrmJmZxdDgsOQIbWzU8aMf/QS//OWv8Oobr2FwaABHjx7GM9/9Nh5+6AEcPHQAly9dwhuvv45r126g3epg3+wB3HnHXbjvvgfFdpr3/fLKMk6f+QRvvPEqXv7dbwWI3nvvPXjsscfxgx/8FfbNHECpVMHbb5/EK6++ip/97F9w4eIFAW6cED7yyCN48vEncOzYMZlmigsq6RdxjIsXLuDZZ5/FJ6dP48bcHJ555hmhjDKigu6ipCDZ60R0Q4bXTzD41ltv4bXXXsa5859K13Cr0cD6xqb8DI91tVJFkRbdDAMmhSbLUAiK0mllz5b5at0kxWYYo0nHUeYSjk2hNHMAk8dvx8iBw3CHxhA5PppRjHoUo52lCJipxiKBHdNYu9NCVRKwqLQwuXaleWCDx7cNY1RLaCHF9r1r7wP+aRsdO8HetrNbf3ev/zm7qQ9fHBBuX++7O483XTtu4lZmqjPl8fW+dgu4TSSDcanr0S55vwvtUc+xAEKrwjFZpmKwSNAlhWooNFG066jmUowXPdx9cBZ37p/C7bPjGPRdFEmDpICdxSTPg9jXq2uhIxQ+7XpbN06NaFA6SqL+FfLVDwitoYmdbNqzKGuS3PsKCNWERsID+gChFo+m0jF0s+31RF0IlWpoaY1qKskJYYaMDhG6D9OTUZSI8uqcrggg5Ge0CYhWP8djqb9DGm4m50PetxRoZDaQIsVrlxMEtQU3ISpCceN7op5cjg2baMZt0WoVWaSLHleMCAjQSBf0xKmRIeJuwHiKHBppDpeXN/HpjRV8ePEazt1Ywo31BsIcY3kqKA8OwikUsdHpIhI+p6OUUZfaRJ28Cm3Q2MEnZKSQDshGGaeapCDaiaB4xhiX2p4zrdFlGkMWuV+prSL4DTfhxysoxEs4PNzB8fEYd03lcLDSxaS7hXKL+sIGeDSYOyjjUQomGSHUIiDUR7QVImxEiPi9TqJGMIYCVkpKKKYlyS0lLTGXIzgkIOS0Vs1nePx4FbCJyP3DyWdilsTflcU5dFtdtJtt1Jt1bEZtrGcRNspVbNZGsDm6H42hfWhVp7DkFXEjl8Na2MYWEkTlAGkpAAqBhLdHIad2HjzHh8+8yCiWSYmX74pLIyl81O3RoClpbcDt1jGY7+LwcBF3zozitokB7B8uIUjb8Jn12aojIMuGjp3yc9S50kBpu+myvU71G5JwWhj2jDtkOiNRKgTrJnPY6Mpse0lmNkJLtZYj2nyzNMVePSHabXPdk/+TU/dtUlNVsaCGLe12hPpWV8Dg5cuLOHv2mkwNr16dQ5uTOiN5odyDPgguaaRklpiMRdmTSFmN6PJJUMJ7KYBDTS717/ydgYegUNQ4Cd9DhxEdnbY0TbkP9uob2+CRSRHPOa8hcRXabvQYDb3cwtIG4e9UUCPrixQapgli9bNiMkVQqNEXPL/0SLGUW4JAbWwKudW81jZtwwJC0f4lGdiYC6OuxIWUqM8eHsDsvr04ePgAjh47gn37ZzE1PSkO6vzM6rxs3lqfj4T2fdRZVrX2nJKzCUCJDF2jaeKjzqoEhtRQck1J1OQBeRZapn6zNHeS8RdX6rh0eQG/f+sjvPP+adxYqCPMAgyOTsMr1pDzCthstNFmkWskQBLJY9lfjmp9LSDkNcU1jd/jhJA1hgWEowNV3BwQ1voAYcMAQgcnDlnKaD8g3DkhtJE6FhBm0mHaOSGUK/gWDqP9dYCtjXd87ybTxX5aqTQThMWjAF0nhGx87AaE2xNCTglJGb3wJwFC1RC62ZeU0c9HcX/GZ/wxQGiNy7RHZ43T6brEYPoMr79zBv9hAeFCHSOTnBDu3QUIG5JDqAyAPqt8s5JYo4X+j2QLfXsT7gaL/HcLCKVA7OuU2YubiwCnlL2OETty3h8HhHZCaNjZatogHUm75ZipRb9GyBhfKAVFe5By0/L3+VQC0ghJ3TuVjqGBBDqFUD62aHpsOLIxmQjMhCNdX8LqhdO49uHbePreO/EXDz+AbzxwH/aNjSJuNsWWveAHcjwommbW4PLyIuYW5oS3T23e9NRecUiTTdULsGkA4XPP/Qqvv/mmbJiDA1V89at34IEHvobHn3hMROEEuQyUJ7AZGRnD6PAYRkZG0W53ZMp46pNTOHnyHbzx5ms4f+4cVpaX8fWvP4KnnnwSf/Gd72J2dj8q1ZqE2pOq+fNnf44rVy/Lqb7jjjtwzz334O6775YMwsCnjlJpVDwP1BDSVOaNN9/EyZMn8d3vflemhPyZkdFROc4yhbOW5TlqTVxcv34dFy9exOUL5zA/fwNbzQYuXr4s8RXLq6totdqolKsoF8sosSMoThiZGEEI4HDzaNL8glpEdh4LJTjjE6jtP4iRw8dQntgLf3gcsa/GFzEcNOIQHTraifmGNYhQ+h5Rg4TZyvcNNc00D9hQNv4g29O93mRPUUc/GJRt3Uyw+++XfqroFwVpX2TD0N9/a/rJrZah3eBz+3l2Srh9P+34HOZ/tPNsKUMGEPKzC81a6aRGQmwAMqfudCYNxbwp392CFzZxcHQQRydHcdeBvTg8PoKpWgGFjNRQWuMz4kHzBUXRZ/SKvUB2s1bp9IsdTxNJIBMUXRLEMMg0kCwFUymuhsZugStjQqQ4s1Mo8ydBrgH5xjZoh8W60IKkEFQrbhZuMmE2yRDStRcXW6NDJLWLWjSZbm0DQAGDIsAn7jNKJ64zZsHScossCWqXjFlAmsFn7pkUySyIODUkhUopaZwQcmKZcMwn1veOgAfSN1mccQJBN0e5zggwqU+SyAEWb0rvkh53Po/Y87EZRVhudnD62go+ubKAT65cx/JWB40YKA8MwqUOBTpdlImCsd+n9b5oB9lwMWCWjpb8O/VXpNSGBE5WQ2s4yLJ2KPbtOWmr+6VOW6hlYbRB3F6HF62imK7iyFiE4+MJvjoNHKy0MeFsothcRdDahC8NBY0potbH4X1PK/+I00FODhOkzViopJweMmIoFetIwO14cLqeTJgICMHpKCevfCR5caEWN92MFGfKEQgKKJwNpThOw1Sadlzb6t026kiw6TvYHBjGxtAerA7OYr0yic3CKJYYMQEXjSxEi9rTkovUd5B5DkKaaEQJXCgYLFDHSbMRns9cE7kckyZV98prJ+00ke82UIqbmChkODAYCCA8Ol7FnqqPwXyKUthCkMvgcbRHQxCeC2bwCmOGzA7NcuOaz/XbLwQ991Grp5NAcOsNIODG6Kl5/ZtpI2UhvO5Ud6YNHc2qs0ZeOkGXpprVx0mTI484or5NDUgch9RjTuV0LkNDsWYzwcpyE9eur2Huxgpu3FjChcuXsUAzpHZXAuuZw0dHUz6YYUi3T/7COKSUgbRV4XUIRdMNmHkbwCsW5PMSGIlTL4B2u6XAoqNGafyi/IQTyWIhkD3G4z3TDYVC2qUXAadVhr5n3awFDHHNsU7PvbXVsGVlhKnTdnF7NVo8YQUYd1AFggoglRpq6KnWqdgyb40RqBp6aEQPz2vEmocBD4EnwHB8clwA4ezsjBjSMNdwbM8elErMTvTl+KvWz0xVGUMgmY76EOESJ2OhNlS4BuUc3i9moidjQDqtOuKMyqWajbOuTAXbuHx9Gecv3cC581dx/sJ1XL2xgij1kPerKFZHkOY9RFkeXWp5eQ9LbIfKpewXj+8XAoTjYxgZYDC90RBevSSRFKTzF6v9gJAaQmMq0wcIJyb6NIQmZ9NqCLUc1Qkh1+ybmcrsrqft/++mjO6uI+z/754O9moRvXlM5AWbR9zrtIGozCqr6/9PAkJpfG6bynwJCP+MYO+LvNSfBRB+eEFNZaboMrpXIgRCimy7HWzUqSE0OYR9RZ68Ny44Bh59pvg14tlbFZfCFudib2ieooFxreMUqQixLCy2gKHBTOblEfs50RD2KKMFT94r3QntsRBASDAoTn7b0xcpzgxNoKdxkiJLdyj7PemYkM5WCMRkgTcvKT/Cu5bIARVIG88mA4TU+YzGDrzJmPnkdLaQq69g9dwpXHnvTTx0/DCe/trd+N4TX8fRvXvhxDE8dt0dB92UWjgWcT7CsINGqyHdNC6OtSrDeR3panHCsLq6LnTQX//6Bbz1zrvotKkTzGNsbAS3nTgmERR33PEVHDpwUDVEjotyuSLFKDeqhYUlXL5yDe+/fxLvv/8ePvroA2xsbMhzn3rycTz91FOSQ0hAWKsNiokMgdrLr70s7qc8p4cOHcLRo0exb98+1Go1KQh6Ydq5nGQp/va3L+GFF17ASy++JHpD6gg5VaSOkGJ2vmd+sfvK1+Smwmngxvo6GpvrYgG9uVXHmXOf4uSHH+D02bO4dn1OzQS8IqqlAbFTz6IMnWZbOr4c4TbTBA3qEgsFOMMjKB84iOEjxzB+5Biy0gAiv4gmg3hZeLsBOmko1DVOQATcC6VCc8aEC8++vvk+36d0/Ll7ioWaBVzbYnt7MfWDwd79YS02+25u6fQZOqWCKQMmlbek19ku99A/BRDufu6tfvZmm85n16B+ULjzX3t0PgMIRXNjaH3cDHue7JLhZR6iF1GNrpt0kTY2UMw6GPIy3Ll/Gl/dvxfHJkcxWS6gzKRDFu4yESRoUDt4YgQ5FT3b6r5cQzIYrHuauAcbao6ZOO2e2Pb7w24PRNnFVUDYs1aXaZ/V8tkSd3shUQMU2v4pFVINFIzGzXpEWLq60cWxGCMg5HWpGiP9jZx69sCgTFnNJzKh2RqrESFOIyTisErQnUqziZMdjZiIkcahMe5hN9hMw1JPpyJcd+JUMgT5JwtiZr3phJQ/ztklpw9m2ihGXzFiFqJBgNjNo5MDLq808emNVXxw4TIuL65ibr2BHE3HqHMjrTHnCOjULDZS9XgP6sN2qgkIeT4rpZI09bqc0BqzMC18FVDYDEZtGprJgqF8u/DEsCtubcCL11HMNnBkLMGxPSnumMqwv9zChLOBYnsNhfYGAsnQSkSWwKYC13FeK4xEycUZcrSX7CSIW5E8ko66kbKwzZo5ZC3TmsjYECMQpHuogxyPb0KNoQOXmYopAaLYSiLpRkhC5vzRSr+DZqeLLVrfey7qlRI2hsexMTyJxcoUlotjWHNqWMkXsZoL0HFihG6CyM+QOKpFJbik/tLNCDqYZ0cmiG8okE1kua5MoAV3ycIbIR934HcbqGVtjDoRDo+WBBAenBjCVDnACGIUHcCn82bESIoWELU01oUOuYw2EFMwmuW4oE09GyC8G8Vghg0KTh/M77TTCrnvqEmVtY8FvBb/qo+z9FTRpWyDQt28lYXNe4WAMMohosYzz9xjpUvyUqJOk9c18/1o2NNqARsbIdY2WlhZqePU6TO4cOkylpfXsLa2ifWNLQHzjltAoUitHDN1fcntVeYPPxKbK6oJJBD0maMb+DIpJEOJYMECQuoIxVSHBjZBgFJQQKVSRjEI4DuuuLa2Glto1usCCllX8HOzFuCElPesAEIzITQbgU7jTCNEySiGsWW4mXLMjXZY13keUaN5ZcNW8iNtnaVNOu51nITyuUGBwE6dVputBprtBtqdlri/FstF7DFZhuPj45iZncGhI4cxNjoi5jPVSlHAo4D7hHrFruS0ijEO3VKl8ZVJk0V8Y8TFW0264oyrOY10CBLVAIuZps1OiK2tDuaXNvHhqSs4e5660GtY22ii0U5QLA/CK9SQ98vyGoy8kcYdwa+n2mk6ecrgwZjIEBDSf0COHu91+hiYCaE6nsfYOz4GTgh3m8qQHbUDEO4ylXnqkQdw+GC/qYxOCKXJZCzWFBpbx2TuLdumMvJvfdPB/n3/M0wjaZbo1x/b03fUIaYTaieEatylDT9LGVWjNwsIS2Iqs2VMZT6XMtoPCLlGfGkq80Vg3J/vOX82QLhUx9jUPkxMmwlhqpvUOoM6SdWTt7zd9d8NCPvpnruL15sVs9IZN91BpZGYGAIJfqVgOUY3Ij/diIzdvADCxMuDGYQ7AKFxGbVaRb5XAYR2Qrhd6Zr0G6NG0FpUgaDl59tQVm46BWYi2XgA4x8iInNSHwwAle6rySHiBI9RxpmDQhoiiFpwm2tYPvMhzv3hZZyYGsNDJ47gf/vOt3HXsaOoBgEcgoskRpsLhJtDsViQo0zePPMEyXdnDgyPD7uUzWYb16/P4Sc//hf87uVXcOr0WXkOO/d08KpWyzh06ACOHzsq7p+0ka5WqygVy0JjWV5expUrV3Hp8hXJOlxYmMf6xhqiblcA+eOPPYYnn3wS33r6mwIIBwaG5PXpwHVj/gYazYZ02EZHR+VB+ifPL6kWrM7Fhc4Y37z+xhv4zfO/xq+ee05AIKmlBITHjx/H3pkZiapgd1Hs8fumabymE6EbqR5jcXUFV+dv4Lnnf43XXn8Dly9dkclGbWCUTF7Eor8J1amS2tFCEaiU4Y2OobR3GkOHD2Nw/0EMzu5HI+FEMEO9rcWRRKaw2DFifq02Tf6b+rkp0ctkwslabSgy1FBY8Cb6COsQJs1bW3XtnBJKfqcRufcv5jebEso9pQdmh+vlH9sAdt5rtnT+/PXmVpvQ5/9k71NIXIQcD4P9+oGtrByiHZGLWyna3IQI7sgfCttw4g5KWVcmgUcnh3DXwb04sXcCw14eJU7nmSfn5FFgc0ioNtRkqb5TqC9mjbJYk/bnQmfnliw64jx8Maawk0Fd0vrJrz0TF6sflNkamzUaMbMNCE32nfVR7WMKU/eiV4Zm5tmIBwWEpsPfawAY63rTkZIMN14fRmMkV58BvMabXafR5rrgJIQuh9Qb0SBKwpLp4JulNPEU/Zd4OpO+TgfLsIOID6H98V6li1wNhXJNqLDaYZdgQ7heQWicQvc1Rb3GpLCAT6RhF9Lwi2uT5yF2PWzGKZYaHVxa2sCn1xdw5soc5pZXsd7uIjcwgswrSLGRDwIBiizc5H4wsgNxp4yY1QkUSUnLAV120YXGr5aD9qoWQCHMTdUgyn0iDxq9OMiR7tfZQpA0UMo1cWg0weHRFMfHU8yW29jjbqIW11GJGyhJwRihk+/q1DlHRSzl4JkYiDEbMkfARbpoN5WHUEtJLW8xZksz5UgqiEM16cgiAkoPXurCTz24MbMAgbTD9xWh0zTAkkA8jNGOE9TzOdSLBWwODGJteA9WhyewUBrHkj+EVZSw4ZSx5VSQBBliL0EbpOHSXCvU98sGVuKIAQ7BKBteDoPk3TZzJ8QSjZM46oN4bXjM9cy68Dt1eK11TBaAmQEfx2cncGh0ALNlHzXfQcnLSQYvH2m7DiftwqNWjZmbhgooDBZfowcUtWkWqTq1bPsE9MCNyfZUPwHex54ybsRozky67ARSTDjYqNXzLVRrWYxJ9mWEBJuKaqjCTSFDpO6SvI6dMpArIskKiOI8ut0M1+cWQM0+98KLl67i4sWr2Kp30OkkyLtFUJvoeWUF1GKYw/uMtFDSShVYOczANYYaZPcQTDDHl9FQ4tpoQMjw0ACGhwZRpmMjJ2m5HNqtBrbqm9ja3ESXaDVWOq/EXskx0CZPz2nBNLB6gNDKXcyaZ+svAkIL7mzEAI+DTActm4n3szQ9VfvHGqvbVk0+XbuLxQB+wRfaaIfU5FZDXEqjNIIfUC/pS+j9nj3jOHL0EPbO7MU0jWgY5r5nVIAvlzrJcmSTygi3dW/I4OeZtUj9oMqN1KZP1z2aABLUNTspllc3Mbe4jBvzS7hybQlnPl3C/MI6Nja3RM5DPWeBNFG3gJhGTsbgkGwDtsxoZsU1mKDU5hmIw/3nUEb7AeFuU5k/BgiP02X04Qdw+NA0+ieEwieRj97vMqpRNDxGKkVRWmv/3n4rMCjPkWmrvQe2f253E3q79GWTVFq0hqWilNEvBAhNDuG2qcwVfHpl8eamMvR3531Hg58vNYRfvHz6cz3z8wDhduzETsooYydeY+xEn4ZwfHofJkgZnZ4WbUcPEJL+INvwHweE/Y6J/Z9vN8dZCv4+UxnxiTOUQb6GuH5S+MsOr82+MRrC1L81ILTHgnWbLAWsq6z2xACO3gTAAEAp/Xt+Gdq6FxMAbjo+u9h8byoe1zwcETwp/U1G7bZlp0cnn5I7rYG+5SyE31zDwifv4fRrL2C6HMjU43987xnJIpweG4fL/TKO0WF32skElImGIp/fBoSFknTTOJm6du06Pv74NP71X/4Nb739Lm4sLMtkrVQuIey2BaxyUxkdGcHU1B7UagMoExy5nrifEdAtLC5haXlZ6Klc4FhLddot0Urce/c9Msl75i+eweHDh4VqakX1oXT9VE9BIEcwyIWJxgV056JWiXx86pMIPN944w38+vnn8atf/FLe49DwEG4/cTsOHDggNNODBw8KUBweHpbX4pfVb8akUxEs5Lmwh2h023j+hRfx4m9fxhtv/gErK5uSQZXL0z/PE+McMrjCfIbSyCiqkxMoTkyiODmJwsQk/NExcRVtGZOZVifUQG/pSIq3tzEYUhqYAEChnqn2S+lLxkVUOR89up9ZjvV6sLCkX0pogZ0p4o2P9o4NoB8Q7l4bFBhuxyD8vwEId25EvW3kJsvUbo2k/X+Z2RhQaCiZBi5bzaD4plhAaDQ0GbOcui04SYiyk2J6oIijk8O4c/8EDo0PY2awgiDpwou6yIUMlKYLKTu/RJfqUKhAwG6S6tCuQ0iCb07x9MEzSdfg3js2f7GAUN6noY331gXRGhor9B2usTSKUe2a0GON66c2YPVFxDrGyHWs/ZBcIT16uq4d6mio64eGmitoZjHN3yENMxPnokaDnD4qEUrpltQ1Jhq1QaMSiclIZIpDQxxOdhhnEIc0TWii026g1W5KQei7ZZRrI6gOjsIpVZC5RURSXPmAqzpDAYSipVUaHycXOr2gVUSGMM1AT8Uwl0fkemilwGo7xMXFNZy5toBPL1/FtaVVNPIB4ryCQL9UgVMsaVCHGEAY91meT6Or8qkZz7G01+61mn2Y2BBLFzXFkbVgVyZdDnleipxchW0EaQcldDFdizBTi7Gv1sVUoYVxt4HhXEecNWuitUwRudQ2q3WQm0vk4dG0iG7T1JxRmiQLjQWEGciiZGNK4juiFGE3lf/Pwhz8xIVHUEiX0naKPGmnjQ46pNNuMIKAwIEvl0MHedRpJFMqY3VgCCtD41geHMdScQQr/gA2ckVs5UtoOhUwKDB2E7TiFsKEVvkhSq6PItczsiYoTwx5TFk48xEiJ1pVF2FCWl8imj6ampXdVNgsWX0FlayDYT/DgclRHBkbwtGRCsaqBQwyTokxHeEWksYa3KQFPwtFY8Vt0k7ypL1hdB5y3RpQaPdLvSFU32slLapdhck9O5gVAAAgAElEQVSxNYBQbmI1YRFaKhlA0qsj+Lf3CXWtBfhemQdbTkIat5AkNHTheSSIY2ODFNCShthnHpI0j1Ynkozl+fkFXLp0FefPX8L1q4tYXFxHgxNg5pXmC/D8Mly/JFo31+NEsKRGWGxUm2aSTgcZ7WA0kzbA3TSaR0aHMDQ8KBp1YcWkqbgqNxp1dJpNoY9Kbqno/7QFyS8CKZO6KcdMXZDNmiPMJ6NTNhMldVLedlHWBpZpcPaFxaum2bqC6uvRkZi/g/s09ZgEvUJpZx0mOYYxYuP7IGtPlgpwHBkewNj4qFBI95NOum8vpqYnMDg8gHKVx5yNlu3GKddGB540mlS3nBMzpE6coh3FaHS72Gx2sLLRwvX5FVy9voC5hUXML25gZZXHLREmEIG+NjsCus0go/OvvPdAmkZ8DnWibM4plVW/vhBlNKapzBhGaxUEhjJqTWV2A0IG02+bysxKDuFnAaHGAvXHTvRrCFVOsBMQ3mqo0v99MQgzn+uWFNG+HVyeY5x6PzMhNIMNMfkxUVBsGhWKnBCqhrA/duLc1W2XUZqDyT0hkSiSGv1l7MSfC+D9qa/zxwBhv8voTlMZ6zK6bSpzfXELY9OzmJiewRQBoaGMrm9yQthRW3LpSvUFYfZRRq0Lo71gbzZxsEWvCJylq2v67WZCKJ1+YzAii6w40JEOagAadQFBHpVRxk6oqQxdRkNy3k2guGgMOCE0LqMaeLzdPbYTAAvmTPSzFvzGjEELLtKHrKud2tfbwlOmElqBKgggdUjoMRJqJInOY+UAg24Kv7mKuY/fwUe/fQ6VpIuDo0P433/wl3jq4Ydw4uhxBGLCkqCbT+RzMEiW1s50+2KHjoedejkWfvyM77xzEq+8/Dp+/vOfy3SwE2UYHBwSUEUw2G42sDw/h7DbkVLJK3Ajo54lFU0indBIBSa9pVopo1apCiV1Y20d62trOLB/P+6/737897/+a9x+++1CHxbHNE4qxYyGznWRhmbncvI67B5yQsjXLhSK8vsWF5fw2uuv4TfPP4/nf/EcNjY3BEiODI/Ie+XjgQcewIMPPog777xTzHPk3BmTDE4k+TsLpaJkJvmFAv5w8iRefu0N/Ov/+gXOnruEVqMLvzIEvzokVtRx3kHXyWF83z5MHzmMyuQ03KERdDxfHiFBMYtWFqBxn4Oop65xPA/qfGfCkoX+q9pBaoCUq2M1aFQAsDA2zra9G3dX0+Qz6E4nfj3IZf5+swlh/3P+s4BQpvCmGXIr+nY/GFRqjUFF/S6puz6f/q+FevIKQkuUSamhdKlmRKGQOLxpWpxMWjiioNte3Kwj3lpH2ckwXi3izoPTuOvgNO4+NI1BN4cyNbvdhkRKBDRJkQD2XC/eUdYLo5CWHC9jHS+UF+PGJy6CeYaMM7iehiVmLbOA0IAx2xjqB4b8ngVpOzC+EefbaZWYOvQZ1fC5LPBkfZBJlpoqbLMiLNWV9ETTdJI1xqBmc4yEtswOMjVN5neQKUBXPuanUZwjoFDYq6QmkU6rQJBT16zbRNKuIw2bSMMWOq06Ws0NbGysiyNjPl/A4PA4hsamUBgeh1cdQuaVkeR8RDSrIDgkNdbAQZ7HOO0izSK533ktiyN1N0QripErck0uIMnnMLfVxoXlLZw6dx5nLl3DxZU6GlGGvB+gWBuGX6mhm7EYZDZhImYdpODpcq3NOWF5COZXuq7V2wgQNwWvqYF7U3kpQMk6IBU9jhFkMYpZjCGvgxGvjTGvKY9Rt4VxPxNXzcGAU48ccgWlHjqkHjoh3HwkkzDGNRQk4iRHE2nkWC1xkiop9GroodOZBN1OJK6kCDMUCAZjB/koj1w9ZFYHWusNNNda2FjpIOqyqeEgdnx03QAbQQkrpRoWqsNYHBjBUm0Eq6VBbAQ1NJwCWrkiwzKQK+QROyma3SbCuCNGL4OlMqpsHiY5xN0YzSbPkzZFHC8RXR0zgwkG2wQhdEj1XAwWPThRC3F9DWhtwovaGBss49DYAO6YHMHMaA3jgyWU8yH8qIFkawlu1ICfdjBQClD26R5KVkesphxs9iTUJxkTGbkxjJ2w4XiTKsxpEO8tNp/5lCDw1AiJ15qhmjLrl2wcYZFYzS+bwyxacxmCoIRSqSoTcGl6dJuIo5Y4FmvuHCnRBeQcAgVq9TUWpFhmlpyLZqOFuRvzuHzpKk59fA5nz17ClauL2GCmXZRHUBoQWmKxVJXMQ9cvoxtGEskVMmJCAGsie5tk67KJaLLtJKsySQQc1QYrGt3Cuob69nYLnXZbXLLZ+GHuKLWFXNt43QuNlkwkY1QmWmWj8VJwuA3CRf8lWbWZNH4ZuWTd02mORmMoUl/tRFC9DzwxUNMMSNULizu7acKT1s09Uf6NTCZfad1sCBP4siaUz9DcEppopVrC7L5pHDp8ACe+clyM7Wb3z6BcKchEsd9rjV47Yu6V4y2SoR1l2Gi2sbbVxPzKBuaWVnGNYHBuEdduLGJpdR2NZoTA3wPfq8LzCepNA4brI2Om6PJaKMELCgJgubYREHJNdGmt+6eYysSkjI4qZfQLAEJOy+kyevwATWV2A8KGmoL9CYDwZhigf/Jn66R+mdSOWqHPGM4+l/8uHhtmHVdAyIaKYcz0U0bZIODSlmQolEoo3GJCaHMIweaBAELWTTtjJ/JJ48scwj8V1P1Xnv95gFBPu823UcdEBtNLDmF/7IQJpqeGkNMbLtKtbhcWEG4zPgwgNAWhMEJ4sRswZy/Am3UsbLEv2kHZGBQQmhL6My6jogEUfUEiDngJg5MDRyijzCHcDQjtTc/XJnUw4QJMiolxybMUPFkeDJiz00k1DFFdk/DweYn7pJptd+RNGakZakJr0Q6oEPsNBU6MF/IORkseqrkI2do8rn/0Nk698ms49VWM+nl849Gv49EHHsR9d9+DqYkJAXQSrE5rCOo6qCVg18WAXC7ajUYLK6tr+N1vX8Zvf/sy3n7rHVyfXwSTDGl5XRSHTwnXEJE6Dy+7jTy4pJ+22005YwSaYjmdy1AqFFFgflIQYG1lDWvLK2JGc+LECXz/e98TwHbnHXfIpsFaVTYZ2aDURpzvU3ON2LVLFBAGdEzNS2TEy6+8jN++8CJ++5sX5X1QWM/JIn+Wr0VDGgbcExRyash/E7owCwsWAnST9F3NK3RdnLlwAW+/9wF+9ovn8MEnn2JheQPl8SmUxyaRsOgvluAODmB4agqj09PwakOIgwI2oxRtSoB4rXHjk3BaDc8VIEbLc9FUGYBvz6nJitIIAJ0IiTGMNAxIJFTRv3ZbLTXU0k37wJJlSxl6m5US9BoVvcvRiLtvoiOwr2rXiltpBnZTRm8FCHc3bna+nh2ZGxC8A/hZWNQPBvUDCPXTcAnYmZX/jCmECaWQ3MAcu9E004gi5Kl/bdUxNTyAgxMjuOvwXhydGMK+obK49Hp8kNaWyyNwPb0/GWZtnET1VtZ2l2rKCEI1688o8Hr6PUI211BNez9nPmIPBFpjqb4/JZDeaqIlTsJQb8zvls3WFGm2byD3muTiaTed1CDNntKICk4FWUSLX6nRBOr11wWyNiJOsEMWwhzq0LiihLxflOuXn0866zRTkgmpOjgSWAr5inTQpItoaw3x1hrCxhpyEZM2+ZothJ0trK+viJFJmuRRrA6hPDyG6p4ZFEYm4FZHkXglmeZFNCWR6cI2IMuM4zJNa9gc4+ciXbvLIt71hTrK5sx6mGCpGWJ+dQ2X5pfw7vmruLG6iUY3glOqwS1VETsBulkebeoW2eEPAuTJZeR55GRIUjvMLmHehwWFWspYx0SlGMrVQEorab6cNCY5+GkmZkSVrItK1kY1q2MQDQzlWhjxMgy7OVRcB4GXIecncD2GiicIfBpNxSh4MYpehpIPlB1HaMuMqaDxDCeRmumlmXrcOxKC+TBFXgChAz/MI0djmrUmkuU6tpbX0VhtoLVJF0udekZeAW2/jI3SAJYqQ1ioDWO+MoTF8iDWaPvuF9FxAnRyAdqMuGBgfD5DJyaTgjEGKSrUqZHmKxOfFN1uJI7LvC/EUVAonb78P8EMR3ncIiq+KyZNbB5kHU4BuygFDiYqAQ4PFTE9XMHkcAXj5bxkFwZRHX7ckEc1cFH2HPg8Z1y7Q+bwcVJH2i8p9zTpMWBQpsAO6PpIYEp9Pu8IegBwj6eGU6i6XG9ZIsieysm3iYoibZg1AKeLAgrJ8CCYCWQqDkYghASFbaFFq1EGe4WkehbgFfT+yUgpjLjWKsLkfbC12RAHUuYXfnLmIq5eW8LC0iayPB1My6hUB+EHVcApimsr2VPW/VKuOXmPKXzXl3WKDrky8af21mc+seZ4ilmeyQPk5FMUfjlHdIUChFmC2AxRWctMRqhoaNn8oTGMdXrXponk9Fld8a6gckkyFVLTtl5Q+30arSXTdNHdUjyr/8/iQd1D1RxM7j9z3lQQqE24kE2gRlOkHbz+i6UAg8M1TM9MYv/BfQIKJ6YmMDJGaQmnrKSJAluNLraaoVyDjQ4ngm0sb9axtLGB+dUNLK5tYmWjgc1mF1ttmtvw2HoIHE5ZywL+pMlmzK2EKcH8VRkGaGSOsHt4ntnYj9UDg5+NNciO2AkD3nnfSuyENDRizIx9PiBkEyILW3DS3cH0/ZTRhnGK5jq/vWeqhpAsCzK01HSsvzH7mT7yLk8OESSwTu1r+PJndg9m7GvahrPSiFl/7aSMamCjje9RQMjjLhPCYhkNEzvRC6a/ugTXBNPvBISeZLVuB9M30G1+GUz/X8F4f9LP3hwQatnxxYPpL+Lq4iaG9+wVDSEnhOw+tDpdoyHs2FrZOFYpKGSRqvp47XL2stp2FbSWStoDhFyo2ZkQJ7FtcNYPIqULJsWGisfZhU7ISzfB9NVeML1OCC2fWn4Xf47mk1LoU89BQwUaUBiTC1P4yw0k2gU1fpAvThgkIDVDPtBFRi2c+T6U7qU3FV3j9CYX5z8jXGLHhZS20ZKLCroIl65i7tRJnHvrZXTnr8LvNHD70SO4986v4qH7HsBtt53AoYOHUCiS/qA3qgBOvnezgXS7HaG2kNbym1+/gFdefg3zC4siuM4HZXNuSDsj5cNDuUQNBEEUp14M5KWDHSliKlyXY8/36ZLeqWHQW5t11Nc2ZOGcnprGE489KnrCxx59VEAiNQMdmRTScEL1njItlKwpJRSTbsKAXr7va9ev4aXf/Rav/e5l/P7V10ER+sjIiATIc0Pc3NzEkSNHxK2UERYHDh5UcxrD76dZhSRPieEru64OLl+7hg8+OYNnX3gRH569KMVlbe9+VKdmEJNCUq2hMDaK8tAQSgODSBhOm+aw0QnRjhJheallOK3hzaSPxgScJpkcNGkMyKasdCX+nYCQHVzRtkjupBYwnBAKkdrolrThYApn63Jp8wkt+OT0QiokQ20zxjq7F+7+zUGuh/8kZfRmgHA3hfszG5HJetMbwrTlPwMK++ZlRpfn9ApybnfGZpxn0RQrBIMuDVJ4XIXOF6EYd1CLuzi6bxq37ZvGnQf2YJoUNSdFjsVp1EGRZhWeL8WWNB/iBAG1uiZjyypAjYKxZzAiEQ8yPtI/BYTlo54RkH2++ZQ96rgFh+Y0idEL9XWWICoOkdtkHRMfYfLnDZ2NzYNAwuj7ACEJknRTZUA5aaIsgm0WhhS+pBrWkXbX0GnRvp76m7yAwUJlEH55AF6pJuHjSebI9Syex7w+hYjFZpSJMwhbaK3Mob06j259ScLIy6z5Mk5SWgIIWcyR4shoCK86iIHJ/SjvmUVhbC+y4gAStyj3D0GhUG911isTSDUVUX2jmBII6E0R0/yKWYU5B62MBk9AK0owt1HHG5+cx+mrN3B9cVleOwsqyBUrAjxbXD89X0AhLefZaGFzjOuvhG8rX7A3JZRgAqP1lRrWUPm1IZEgckIkuUQC5f3UgU9ddxyiEHVQCOuoJE0MZC0M5FPUqGuiSybPixfD81P4foqgEKMQRCj4EcqFFOUCUOM0xHNRpLkIr0FpEBHEh0rt5RsldYrmLlGGYpKH382QY3zF8ia6c6vYmF8SQJh0A6QJG3R5hH4ZrUIV69VRLNdGMVcbxXx5APPFKjZ8Hw3XR0Qn2JyPLgKZmnJ/50xepVkZgpyDgJNw0TubTMs0FqaN5MyxWelzEiRwW2impOeKMoJ6IhaoBIqc9GYpam6CiSDF5EBRAOGB0RKmqi6G3QjFpAEvqqOUz8R0pujzftRmWcR4kW5o3FQtr1L3SBbupPY5gRq2sZinoRcbi2nSksw2vn8B2/xcLDDkyiMYdESzJw7gJgdQm0EaN8OsTjaZ2BCNjTkIP6fEQxR8eMUiHDqCug5a9Y6YAvl+QeKjOJdcWFrDlasL+PDDszh1+iLOnLsqWrYkdVGtDsENqkhyjEyKwD25987EmEObiSVOv/0CCryWeQ5i0nqbaMctYTpJg9tS/Xjfcg/mhItmLxz0cfIfRgJKVCemrrwC1ggaua9zqifUUyNfYQNItJzGIZQTKQIdmtwZhotYVEmNYvKj5c1bTZvN8tRcYP4eAnfWdRIaL41MUmjVDVgcgcWtM0W3SXDMQPcWQpoOOZlMBQkEZ/fPYv/BA5jauxcDA4MiJWGdtrbZwnq9jWang3qzibWtLazU+ahjpd7AWrODBg2cyFAgJTgoSSh9kCuJ0RUdXqX1Zyit0uAmtCLYNnWe6/kolopyrBmlYcGSDaH/o8H0cYxZTghrt54Qsj5jbZXtMpX5xtcf2kUZVUAoLS3VL5k24udrCPuBQP+E0O7XuyeEFtz31+FS0u6IA+EU2gLCnRPC7QxCGsqweZEhsJRRCwhffRsfnVUNISeEDhkhfRNCujsz31bW5jSCk2x9CQj/JET3X3zyLQEhFxJOysx6rApCSncdmRBSQ9g/Iby6sImh8WkJpldAmAotYL2+ZUxlbKD7dkg3l0HJjyE9xEyMLPjrhcT3dS1uDQjNVK6P9skFR5xFub1LWHOsNFACQprKjI3AHTCUUVIrTKfEatBEPyjdRA0vZ9dWMEBvCrQzJFvEtaIJUuoLwR+tvK2VuQBUWxSbPCCxg6fpAEGDIVWJjiHtYowTwnyEdG0O9StnsHjmA6xe+hTN+WuoOHnsnZjE7bffia/d+zXcc8+9ODA7i7GREZnqyUbAjZzUlGYTS8tLOHv2HN5770O8+fob+PijUyiWKyixsz80JrTNZrMp7px873T8og6RHfI4YnZfIhNHVrwJaS5JKCHVPBykipSLJdmYeD4319clHHrf7CwefughfPPpp0RLOLFnj7wezwspG3aBor5P6DIyzaMdty+i9ivXruLFl17CO2/+Hh+++x4efvhh3HvvvfJaBI58v5VKBQMDAxJqT+MbThgloJ6AgdlALBbCUDY2AoKPPzmNdz/8GL/7/du4vrmFuFhFZXofyhPTMgmMGQxcDIQSSp0MqWhdGj0QOFDEzocJE1egpIW9TEFYTDEXid1XQAoaPvg8Fjrs+IrYn9e8TEXpsKg6NhZa26BQTWh0Ui4OCNuTSJlgkf5MWpr9mT6heY+Wzc2ub2HghmIaMPa7/5UJ4c0A4Q5Q+EcB4e7JoKHjSCy9AQeSHcepPu/LSK4/KfR4LNk8kaIzQhqGGPdd7CsH+Mrh/Tg+O4n9wwEGnUw0gz5NDJAIrVobNhrqzvswiEnd0/tVDCZ4HsR1kyMBY8PONZCRVxygJPz3FK5P6pmd9RtzGZuN2Oc0vG02xcaSK9eHTgY14kJbbiYPr+899OilWR5BTP0di15O5Fm68/5hscZrRrPgaONPV00eCzo2djYX0Fq/imazg06Xx85FUB5AbXgcteEJlAZHJYA5ddRiXS15cvASGqnkJCc1x8KsvYX1G5dQX7iC1sa8GIcMlR0UXK5XETbXV4SyRuMdUkNjN0B5zz5UpvajuvcQnOoo0kINnTSPbsqzZ459JvI1+PzM7LwLOORkh8CN5jY50RM2k1Q0cZ2ci9RxsRHG+HhhFR+cu4STH59GPczQzfsIBkeRFcrocOqZd5BI/qseM05QOBFx/cAUstzM1JFPJk9i5qV0W73J1PCLBkBhECLhsU48CY0vZgEKKQFajGLURiVpo0JtYUzzry7SVge5hOyMWOiVrss/2/C8Fly3haIXoRSkqBVcVAMfFTa/SPPLOfDyXKNiifjgpJazIY85a0mGUpJD0EnhNEJ0F1bRvLaEtRsLaK/TIGkIGQJ0kxw6XgnNQg0bgxNYGZrAwuAE5so1zBdKWM/nsMVJGo+5EyB1SxJZThOOvOg8NXon6bBANc7VngMncBFlBIQESXQ8pYmWA9djfAjNNXjNdRGFXTGG4drHxhf3Qjbm3KiFYncVw8U89tSKuG16CIfHq9g36KOateB1N5EPW/DSEKXAE8MUrpNhmxNunn1SPzPNbDSae04ohYJI/blogYF2TP0dzY42Rfsq025WKjRykSGfUa8aN9qMdYHRINLJkgW/NmapUeaebP7UwRZyvCnYTBbWENemFGE7QUL6MpuoHhk2JcRkTm22cfbTK3j/wzN45+QnmFvawGajK86jjl9BmiuLPo37lDZdCeiMQ26cCBDkcSjSuZfNmjjBamMF6611VRsYcyQBxvxZlwCP00FzDiPu2ZHsoaLdtw6nAgg92WP1Zzh5lQBkoQvzPsyJ9wL3d2UZies5s5JNI7PXxzJurtvMLPo2GE9jyYlWzXXWy4zQ6SFBoVA1CRakWcomVEEa2Wwwd7pNtDoNNFtbcH0XpUoJUzPTGBvfg1K5KrsDDXe2OqkAvla3jWa3i1YYypoRkXHkuIhyjINykVBv7PjIUSuY9+Fn6r6sE0B1L1V+ubWEUw2/ai2tu7w2qhQsaTA9907Sdi2AsiCRMhV6IbCG+k8DwkcfwpFDe/tMZazLKJtxxuFaGEN9E0KpF8ha2t70d+/v/Xt2jzJq/DVsc3k3ILTPs4BQmvlCaXbNhPAWgNA4/pI2rBNCDaa/dHUZnBD2A8J8sYycaAg5OOH9RH2oBtOLE/iXgPC/iPB2/Xh/XXjzV+5379p+hrA0DHVfR+lK92NRJYCwneGNdz7FL194C2+/fx5X5jcwZCaEdICU2AnjMso/uQCSCqi2xWaJFj2JAkItiHUCt/vvva6IsUwXXZGZ5Mmt+/+w995Pkl3XmeD3TD6TrirLu672bBAAQZCUSInkiCOJM5oZKbS781fu7E7sbGhjFBKJoWhBAAQIkjANtLflTVa6Z/O9je+c+zKzCw1Q2GHwl0UzMproqsrKfHnfvec75zPsYJhsN94IQj8lIGQX0NBGJXye9XXgorE4j8ayoYwydmJGQ1gBQp0Qahe15DSimhCaSzQZoZvXbXp8Ew2bCKeluFQH0UnItUwctNOmpg8sECvqK28K2hZHWAhraFs5agMWAXdw+PF7OLjzAU4f3oOTxmjXG9jY2MT1a9fFffPa1WvY3NyQMHrpPhU5er0zHB+f4OnOLu7euY+Pbt7Gvbv3sb9/hMXlNcmNXLpwQUb93MgeP3yIXrcrpjI8KHjYk07CAjQMmTvG4OIEvJbsP7p+gHqzic5cB3VSaiwbh093EfX6oi25dvUKXn31FXzt618T19JOu435+TnMdzpSePMaEhBKRhOpPi7DgVVn8ODBQ/zghz/Ae+/+Fvdu3cL3//r7Ylbz0ldeFre1aMRCyxXLZ/msDahSvK66IVm/RptJ+tiPf/46fvGrd/DbO/fFwr5z9UsIVrfgLKwgsh0MbRsDmtCMKfJnriPBntrBi729ZB6ZDp3Q93hQ0HHPkYmL5BDKxE6pTzyYVU9Yub+pHbhMkGUqOtXnVRoryfIxkxRtxXM6pYtOlo3FIG4TWVJx/SeaQr2XZW1ObuXKeMToVs3zTCdU+rzVn3PpFPp2q2bFzFDvucBSflU1BZ/deSoQOAsGzZPN/m45qFUvKCHEXIMEDSAFjzQwaroyjEcDWFmKwHHEuOJrW6u4urmCi8vzWAkgjqJ2MoJfjuERfHCiS7BgDAhYlNQ5ESMgEh2zfha0Nhc6lQSEG7MEFlSS/0xjkgJOTbML9aJU3doJRtR/Nk2j6nKxU80JoYAe+ZrG5cjvrHLxpHGlNvpEKEIFY1yBMYCRQHAJaSY1juuOz5GizGPR4aTxSHICx/1j5N1d9LtnGA34b9QBNxG2F9HZuIj26gXYzTkUpHSyaDL0WDpZ0hFTcuKiHqzhKU6f3EV/7xGy3jECUGPmwHUIIVPE8UCoXlwgwxwYFg7ClUtobl7D/MUX4LSXMfZb2lAxRiBCfaWjsTHoEaqaRIDoPSKGYGyYEBTSaIaNGSksbTGaeRrnuPloB+9++BHu759g92yEku6mYRNFUEdmu8gIPIWyxsKTIIWaqGCifxIHYBpIcM8wd5rQNU08gYBtu0RWK2QPsQu6fBIU1lBjXE1RIKCBUZGhVWYI0wQB9dbDiF0gWFYu5jIuv9mOAWuEshzAtWlolKNJiqTnIGSxbXIhg1oJ32PANSOELHjUtsnvGaOZFwjjDN5ghPFRF8n+MaLTM+QDmsAsIC899MclzrwQvbCNs4U1nHbWcDS3ir2giX2vjjPbxtB2kFHnzLUIV03TCIp5bxhaYC4048xo2BzUfJKtCYCYT6iaS2b0CXCt0TmW+rxM9OacCGrsgcmSpR4uHaIWn6Buj9H0bGwvNXFxqYnLiw2sBCU6boZ6GYt5Gg2hAomPKVFIg4NUOHOqGroibx3RrXk1mdTxTGUjh+yfjA64NLYRFouJbzLmJ/o8ZLWYc1hMwPTuJPslGQ1VeivnsNggSVPTYfTEDBjkqcdGaM5aIiG1l8CugO8FqNcbcBwPaVbg4KiLO3cf43cf3Mb7Hz3Anft7iGI2khoIwmUNpzfaXQFefL1sXPB3Gn8BUl0lnzHP0Rv1MUiH8voJBHkNOMEiIJQpngA3B+kowqhQfjcAACAASURBVLDfF8ot/7RajFSg/rGG/ohunzSFiuV3NKmt53MxtzQhsFcXZJJweX9XA3VpkhkaaLXny3Uymjah9VJXX5DtVX2vNl1kUii5gDXjBszImFKmcKR7splkI5QGL5vEwu5JYgwGfWmY8ixpzc+h3moKkOVezdef2h5S2xUXeYbR01iKumKL7uBegML1ZW9jg6jgpimMHhfumBNoekpw3G1UR2qjXB1yerqbM5SfbbXN89+EbUTtquRX0t1T9yxef/73aMjrq7ETNJVZnGuCLqOnR/vYefwQw8FA2E0SO8HpfBaDpjLOOEY7ZDD9RdEQXr+6ifW1DkaDI+QpAaFm7yogrMCq5hCSNio0YNFr65Di05q9s8CP/5/XmCCseo/TulvrlMn8g2ekNMu4O+vnLYFxUrOpVEr8L0zdonRhOiZbCAICwjrOohJ3Hx3gp794WwDhnRlTGUsmhAYQ0sTKTAgpXdAJ4QmscYS/+w9/gb/56z/DX37nq1juNDRCSqQTajLF16YeJZOyxbAZpHqaFjlaTVWlzeRLs1XTtB56TtHzzDOda3Cf+y3P+0+r/KxP6F/xBP9fv0X70L8fEp5/flPPKNWAH7PZeKXrynDgsYV+DLzx9i3802u/wlvv3MKDnVN01rexceEiLl66JNmD3IC6/R4Go5FMq7iRiZGAOYq5AFVDqBurxj6UE0ohiyXxXjFGIZWQVV6UWD8pqFAe/BRU8rAXHrvYUivNQqYNpDoGNYQLbdQXO6jNN4DAQ1pRB3iTy6Ghk0F2UQkWWZQJXcVsjufH79X1O39D6sduaKZyKAkj35QhM6YyxlVbDCTo9mdnmHNszFkFmukQg4d38PQ3v8LRrQ/Qe3xfMp1I06HDm+974rC5vs1rv4ULW5sIQobijiXLj2Bwd/cAR4enOD3uIzPuZ825JSxvb2Pr5S9JtAQPpFsf3sTTBw8wOD3BOBqiTGPNZOKe6lCPQVv6GDk7mkGI1soqllbWsLq8Knb85SjB0cMnON3dk+dwCCQbPr7zve/im9/6E7x87bqAxIuXL4t2Q2ga7BQaLUc1HSZN5v79e/jH//6PuPXxxzja38N3v/Md0QveeOlFNMIQ0WAEZlYxy4kgiusnTVmMsVhxMaIGBIXQbwaDAQ6ODvG//1//N177+et42huhvX0FN779F8DiOpKwjcMoRZeHL2lfLruoFNbzeWmCo+5apDWzSFCWJhscWphrgLRShtW5Tdeyfv7mUJGpjplGmGmddK9nwJ5OA3XN6Ik1BYeyPUuhOxYq2+f9U232sz9XbUvPdhanm6e67Om9pO9NwV5lEGX+8RM7DLU7k7Ay2ZzPb6pVvuD01RAeJUKJtBA4nnTqabzBBgTrt3rdl0DrcTzA6OgAbp5itTOPb71wGX/91RvohA7mPRttu0SQJXATTh7o7kizy0BiEJgzReovDUjazAEjgMgI+LSwJRjUR9XA0SJYtkEpCFgEML+QjRzTuDJHTfUO1dVP911jloi8JHXcleKg6vrPhnFXzsjUa4l7Iw0YpBE10NxSUm9qvmiLRNdm1h6KWFwRT7v7iKIzAYthnqLB/Ne9XQyPj5CTps2SwgvRuXwD8xevw+2soQza4PxUKbHcSwLYpDIPT4H+IazePgZPHyI93IMTRyQZIvQ43R5iXERwAjb9dX134wLd1EGweg2NjRuYu/wS7MYiMqeuLofcr2QIkiLPIoytGgqLBiDqCCnrXgy5VIdShWBLvpkx0UhYDAZ17PZGuLt7gNff+xDv3LqLE8pJgyb8xRWM3QAMT1BKLBsvJWp2DSELRKE9ia2qUABJnVMmBRkFpvFlFfA4AfM4ySDNlNbnpC4ZDZs07wp4KCTTklTRuSxFM83gJwkcYVMkOkVjgUtSeJ7I5INg3SKApOGXAE1SnhMB8o3AR13Mu6hRIqMgR71I0BgnmEtTNKMRwkEfteEQtdEINbIpSGPNmxiOHRyUBQ6CEEeNJvqLK+jNLeGsuYjjWgPHToiBW0dMd8uwIfRPMfmqSiK5/Oq0WxkY8eCUYZTIIZSJkDGWxBSBAq5kLzOTFmls8oxU3R7PSnGr5uQPiRi2kGXjOyXmQhdbizScaeH6ahsXGhbW/ByN9Axu3EUx6sIdkzlYNXXV0KkyXVJjNkt0orbZf4XqSDdLmVhzT6b8RH9OsipNs1BqGTG9YgNC3/KY9NRRZIyijGpYJkEEy/ogNZW1eDUdZKMBpGVmZOHopC8MQvkekbHUajgbjPB07xQ//umv8bNf/BZ37+whywKsrd4Q+ig1cQQ0OU1bSu5vdZE8EKzESYST7pGYrpBNAhP7QKosae/MGhbqpYmXoMwk8Go4OznC7tPHSJORFOEvvvQ1LK5twG82cffxQ9y+fw+PH99nrgnWlxbRac6h6Tcw7GUQDznLQ90theqblBnSMkfGBqSSK9QUT5zQyRKg47IDT5o7DiJSfatmvGg/q8+AzTgDCLnfUsYihn9suBaIUtZVzDvlfVpHjRM9ggleW+ZsslnPlSeNV1KDU9jtJuxGU2moDqUyIVy/AcfTnFJOC2P+DsmTBgg4pCEvUklqYhVssgMgw8yKGWKifJS4Y+afZu0Q8PHc4/kgu57RoROMsBFCmu6oP5SYKzaXNjaW0Zlvyr1+enSInSePBDBSrhA2Oe0skCXM5BzAZW5uo4YXGUz/7T/FtcubWFudx2hwjIxZ1GyRiduunkviQyAGYxo7IbTlmjdpNFfxaefP+vMTQILT50KTWVfz8zDKGCfyvuA9UvM4mVRJlvaCaVjEc8oVfTn1gzTrOR7GuPNwFz9//V18cPsR7j4+gO03YfuhFJhs4tHkjJNcxsdweuyMM3jjAeLhMZjN8/f/6S/xH/76z/EX3/6KAEJS1Gsi1zJmlZKpafZrKaPUeFKPuKlTrX6yxt/bnO3yL5/ohle+Dp9Vbf3/BBAKXdwAQu3canjtM4DwnVv4px8qIHz49BSdzYsCCLcvXkTMiAICwkEPw1EkQmpOdNgNqgpe7TRoQLBMTSoDCUNXkIDVGUCoN4GpoIWCoEL0iQ17dVgIgFXgL88tOq9CcvoQuAg6BITzqM01gZDUKbruqROZThc1z0YkuyL2p8vT7BRzxil1Zq2cB4TVjTmlA4py5VMBofy8WNTnmK85aNGZLhkgenJfJoTHt28KIGTeGotdv9JQkroZ+OLiOdeZl1Bddkr7BOND0hjoajbGKMpR2AEcitw7S1i7chVXvvEq5hY6Qv28f+cOdh8/waB7iqh3hmRwJoUMgSCLlFKCqxM4zTb8zgJWty5gbW0d6yurQpkaHZ7iwfsfYP/+fYxOjwVIhk0fr37jVbzylZfx4pUrWFpYEBMb0lT5ubTn2lhcXMLa+proAwN2NC0LD+7fxz/8wz/gnbffwa2PbuGrr7yCr7zyFbz40otCFU2jWPUQ7BZLF1JPLWoaCTYT5hDKJlXi+OQEOzs7+Kcf/xRvf3ATQ8fH0vUXcePb38N4fgkjv4mjKEOP4bJCC/RRqwUoOfnLCQglrXayNjhFEEDISY1kFNGFVSkb+qjWabXbmBiByfRbQZJmC5kGFbvgz/RuTEkmm9R0zUjHngfEuc2r6uZ9orkzs26ft62dPxBm/1s2V+62k66kvsBZIKkv41nAp5Pv3w9ZZ98D3xeLTj5TjbMTcWHUUGl+tL5nCxgcj3riYtjxXVxaW8XXLm/im9e30PJsNGsWmiTR5RncLNYOoqE1EwjwKRlWTNBFkOCxcy1TWNWNVa1CrQW494inqT7kI2RHkuWGAYRSIz373qu5b6UvVBdEgko6MlI1ZonRhWhMOS0zE27V+pCyxSkkzVZYAERmClPq9IDVC50vuQvTjYT2+PkQg/4R0mwAxynhpzGCaITu7g6GR0cYk51BWqgbYO7SdbS3r8NdWAfqcygsT7r0BAAsMm3SmPsnKLp7KE53EO0+Rn5yiFqawOdeRCOSIkJexqDpIvcq0sdHRQ2x1UBj40uor38J4caXUAZzSIWwq10Pv0YAQXDLCCICQtXUimROzFTUxVDXnOa0qcED3/JYDTm9ACdJjt2zIX596y5+fecebu0d4ZjrpDkPK2wDQQMJB48sSWkGYtXgcVpgwsvlcyXdjoDQZNHl4ykgZMebTSVO/EnZJjARQCgPXQ2kuzasEi0QEGZoZRkCGt1Qs1hk0pCic6Kw+Ejdp3slaaWS9UcdrNJ9qbcrslQaZ5zasM8mqWplgvo4QWucYCHPMJdEaIwGCOMRgjSWfZ+UyDz1MbBq6NZcHDVaOGq1cTq3gG6jg9OgjRMnxKkdYOj6iFwfY89XyjRdPM2cW25THctX/R1DzxS1p9JqpTlKQKj72rQhqgBKg7MN44XXSIoHxm3QnZVAWN1xmSvm22O0PWBrzselxTquL4W42Hax6CQI8yGsuA+bZlEFI5S4DnR/n4C6KipBBHMsiDlpkhG+yi7MfqmaVaUqT2YBosUiABEZoVxz2RRSTlqqOsKwFKowdAIAAwZZC4g5HX+XcMm1ySCNwirKxuFZHMjWRf3g27++hTd/dRPvvP0RDg9j+N4Kms15NBstNa8SnX8hAM/z2LgYI80SiXUh+FHzDw1/5z1BB1A2gEM/kFqKDTPJBU1iDIc9DPpdNJt1bG1u4bvf+R42ti/BbTTwcHcHdx7ex/vv/05AYzLowbdchLUQnt1EzW3C81pwyUoqh8ICSkvanhGMFXINpDnAJoGZEDqaEiTTwlKmgI6JlzFmQJz2GGAudFE2HriZE6RL/iIniw6SOBUqqM0GjOXCoyOyBJvzvSsoVCm6NqDGNIXxA8l1dFzWMzT74SQ0mGqQDRgkIBRAT/mTlHLckVhjmTNZ1QH6x8SAqdmfGsFV7UyNL5sCQu7VnI6KP4FlCxto1B+oTKQgIFwSQFgTQHiA3SePfy8gfOnqRfzVdwgIN7C2Mo+IgDAhIKRWnNvoDBNK7gPex3Rs1ynss1q/Z8+l6r6tQCHfroBc6ZJ98hx7XgNZLpFh45FNw+k5m19cozLRlXLHAELWRGMHQcCpeB2Hgwi3H+7iFzOA0KEG/BOAkGuGn78BhMUAcZ+AcIi//9u/mgGEdZEaPAsIla4s+/VnAEK+D+WiVGwe8/Gfy3d+3nX5ZFXzBSCcTghnAeHOKRY2L2H9wkVcuHBBul+DUYSzYR/DiGGrGjXATV6LK+0+Vof+ZDGbsGjVFCpvu5oQCrWn4nZXJi6Vfek5wFZNCCULx4DCgkBpAgjnBBBaZkLIBU1AKFQiHgKiZ6EgWgGhTAnPOXCdLwZni+Xq/VSLSsPn9TFxtzOj2OlZVIV7jDHvu2g6BWrRGZKDpxg8voPjux+j+/Aeyt4p3CxFyA2ahxLdtqIh0nEKm1o/bnq5ctxZ3HgBbeBriMc2CjeUzgw1RRtfuoGrf/YtzHUWBBDuPHmC44NDxMOBgMLe6THiUV86WbwaEgswzuEtLqG5sibh8Bura1hZWEBy2sXJ4x18+MYb2Ll9C+NBD62mj8WleVy7cQ1Xr1zClbUNKYaZYXh8ciyHwMXLlyRo/qtf/aoYxxAgcpL86OFD/MP/8w/48b/8FL/8xZu4sH0Bl+V7b0jMBac6cm2ZhVXzRSjO6TMppASE4gSWqz33wcEhnjzdxa8/vIn7+0dwF1ew9uJXce1bf4G01cHAC3GSjDFkQU792TOAkHI1FguqLyNlSnORCAhNxIKQv2YBoXErrEQXk++rJmO6AgQQTs6iypGzAljVRqP8B/kJoydjYfYJQDg7xZs85xSVfdaE8Hkg0pwSJrttZkJ47rmfdw9UGXy/HxJOv0NUHNTJyb1mYZzQRZRUUVKihKiObHgmE4T1po+Li3O4cWETN9YXcX11HnWGzzsWmEbpjXOZIIo2jYDQRJzwECddiY+aTKio4eH9rjEF0pQSwx++Ft6rdLXjgUdNlKbmUSM2U2LqoTIDCqfQcjohTHOaKxDU0jdUQ9p1QqiAUFxzjbudFB10UeRaA7U9/F7VUAkLgtbcJR0YCShGGGcDpPEZiiKiNh9uPITdP8PZLieEx6ItlAmhG6B54Zo83MU12PU5MVwgIOQWJxpgUk5ZhBw/RXr4GOnBLoruMfxxBp+gzqWmPMGYoNglnTrDII1Q1Jqw64tobb6AYI3PfxF5rYmkcIT6y2tLQOja+tolioLQSJz+tCAWUMjlKhopFoyqOyJQEdDIFUCb/8IS19+Pn+7h/YdP8MbNW7h/1MWQn2WLURQdDFPGTTiSf8XP2Skc/R0y6DfUQWNqpS7QqlPVz1ebfeoKy8JQI2Oon+MLYYlISmcddB0F5vIcrSxHQKqlZGOyocTGJ3POjO6amus8QZ4mKkiltpGgkL+TgCDTHEBRQZAClut0sJWnWBpnWMhitKIBGlkk+sVAgKOFXmpj4AUYNhs4bXdw3J7HUX0eR34Txy5D6AOc0XDHdoUSn0pTwYVHetlzAGG1XQk1TJjLKncQQCjggJ/dbKdHARaNgRQk6EMAIYmpRY7aOEVNTMS47hMgi2BnQyz6wHrLxZfX27i+3MBm00HbyeHlscSdkBrOqRHBgWje+FrkaXnf6GSE14xgPqcGjlNbNgAmNQU1q+pgzppXLfOpUSL4Ji7RyY5oDY1RiriJm/enGjOlE3I6RVCScppMGjvvW5royL2v7o6i6uL5aJViQEOQYtfquHv/AO9/+Ag/+cmvcOvWHnpd0uiaaLXamnlHh9hcs/FE72fMlcSfk6/TtQUwUYLA/Z+Nm3o9RLPeEGfw4bAvAfXd02PdTzwHly9fxMsvvYTv/9X3sXnxklAp97uneLizg1+/+zbef+93uHPzQySDkbjozjWX0WosIgznxdwoz87U9IzUWILuKrN1ork1TRLua4z/YR4pJ3QEJdR7qnWUTHoICPkeefVZvbHZSqkJ2T2Op3Eevf4A3e4Z0oSfK+UVvuamcmBg4g2UWquT28SykVp0D/flOhMUMveUTabc5oNaQtKj6RZfmSOW4gsg15cMG+23ihymOoQrN/kKDMraNxIfAYTCXlPdKteAvqYpIIwGnBCygV5gY33x9wDCElkynJkQenjp2rMTQgWEpIyqmywBswAeaaTx1fB+5ARZmx+zdNHZWnW2LpXPxhjRzQLCWfBz/mdnz3Gpa+l8a+QVQh03gFCpQhzGkF1RQ0kH6rApgPCgT0C48ywgDFrifF0yDm4yITSAsOB9mcP7AhB+njLqs7+3oi593meUfffzTgh3uljauoS1rW1sbm0hplEJeesRhcKxAEIBKBIZoAUuudcK3FRXpYvcUOskhmIKCKvJi269xpLBjLYnmp2Z/BR5DxINqCHMzKMqeCgFDoJ5Tgjn4AogfHZCKECUr5GW1mwgVi5+nwEI9QadHpTVjSnZR6ZgVBqLyUgynSflHmghJHQpE+/Bvs9cUJNsNTfpA/0jjE/2cHj7Jo7ufIToySNgMEC95ooBAWlxCVLp5ol1uhQdmVDMOEGzaj4iccscY+yFcBpzWFjbxMr1F7D51W+gMTcvlNGzbhfxcCQHbxKNMOz3EI8GUrDQREAOfh6UjSbcVkv0gO1GHS3PQ3R0jNPHj/HRm2/g9NFDzPsObly9iK++8mVcunoRG2sraFgudh8/xW9/91u89957MrW78cILYhjzt3/3d1jfWEer2ZRu6d7ensRO/PAH/wM//OcfScFGwLfOSWKzKY0F0QdyeiugsCadU352VYQJN21aQZ/2ejjunmH/6BSDvETj0jWsv/J1XPnT7yBqzKPvhjhNckTc9HnNRazvS+HKS8lsMDniKMw3biGka8gqlE6jCS+fTM/MnTdZExNewuTwqShZz9ybZkNV+DVRqs1M4KqDYJpdOEtfnp3czR4O0zX4ya5h9fuf29wwr+MZyui5zeR5wFTJ0Z8EkZ8KPM3KJyVTrN5zIItzyb4KWTgwToW0u+GJ3A8vX1jBy9treGl7Exc6Taw1WAjSfh2ig6OxhJ1nAgg5jWFByrWr41jVQpRjvkal9tHQgF9jl5eGAJKhZUKp9aDl/qQFJZMrppIT43I888aqsOxnKKPs8JOWSfDHvYJ5c5JZyQaU2sBXYb6izaiaYWWlV9TgZ4INliPq6JghT3rI4650T60yQY0hzqM+yrMToYyOTqi9YDfclUZQfesK6ptXUFtch93swOIU3OgjGXVjkdo3OEZ88BDDnbsoukewB2cISZPktSUmcsbyIG15lMU4GQ1Qay2hsbSJ5voNBMuXYbfXkDskC3J3EjiKGg1aSroZZiLOZvdYWRzmvcs5oEWcFI+CjowzpIQdO4jI1GN5ZDvYH8a4f9zFz3/3Ad5/+BSPTvso/BacxjwSoY3WYNd81GwfvuULHcmYJKoNvqEHaz6sWRfG0VY67/LvJuTbgEK+YGkwWBbqABol0M7HaGZjBHkurqDMNyeVj404Fk0iP+BsjZOOPFX3R8YFiIGCginSSsdj5t6xSVTAyXM08xTtPMPiOEYnHaEZnSFIevDSPnybcRolDscOBvUm0s4CzuYXcNJawJ7fxIFbx4mZDI5cD4nNAtoieRM8MQKLk8LKQMNMCFl8m22qAoTCYjAa+NzSSY00Z+VnFfRJY2vy0PveiDkkwxFpDMaLcGLKCSmzLLNRFw0rRccrcGO1jWsrTVxabKizNqM7EmqEI9GlN2o+6qTwk6bI/Z6TVl5Hmq8hk2kPJ1jCJMhU16V6b2O0IdokBYTK3NCZoWA9474shixmOiT1R9XkkclpBQgL0Q/SiZLnCrW23G/oiq0Zl7xz9fUQdLjG2bfXK/B0t4ef/PRtvP32x/jow11hlLBIDoMGHMn8A+I0N0HoPE4ckYIIe4AGOJzk0CRGjFjUyIZGWWyWseE5Gg3Q7/fRWeyIM+err74q7ts3vnQVc4uLgB+im6Q4HgzwdG8HTx4/xpOH97Hz8Al2H+2g142QRGS7BNJUoktupaklAOcmoVR142xt3LBVraNNnZodwrGU/SXGI+KqrEYzlcM67z/SXpn1x7xhzzzI2CCDLM1JJWXTrkCWMV5Dzaa4BsmuUPfbEhGXFYGjx8xiBZXcGdmqE2MpsgtqNXGS5T5CSEuqasI6U5huCgg1mtSc1YYKqU0fbdyzeaINDg6SzYRQJpsaWSH0YKMBJSWaBn6cEPIDXV9dRGeu8akTQtYNpIsjH8AtInQaHl6+Rg3hn+LalU2ZEAplNOkLa0BAqpjH6NRyFhDKHjqRm0zdx2ebwOfBIo+systg9lyeBYMVcHwGEIonA+UyXKeWNnrkevDeUkCITwDCBg77I9z6HICwpIEVTeHGQ8SDLyaEnxfDPff7/+iA8MLlSTA9KaPDmNbAkbiMEhBW3QktruhUxlYny4Uqq8/QNsSLRemiYrow4/hU0bp0ezKLfzLYn14GzRMzXXrZBABOCOkyOgGEDKYPPKGFCqXITAilC0QXNRaJArCMjvBcYOf5Yvg8KPw0yqjoZswhVLmdV0JmuRYW0PBsBJxWjSPUGOKb9HF092Mc3rqJk1sfIT8+hg8LgeSVWUgd0kHVoMEhpYWmBKRTujWMbQeDvBDQU9B6fmEJq9uXsXjlBuauvQyPwfW2La6BLFbpckZ9hAi4k0hE0j7Dg1lEsZNDMFarIfCZ7WPBLwskx0cY7DzB7V+9ieRgD5dXFvDnf/oq/vrffhura8uYbzVhJTke3ruHd955B2+++Rbu3rkjrqE0i/lf//P/huXlZZn0ccJ3eHiIN958E6/98Ef45//+Axwfq6aCYJDAj+BQpro0+5GAVNITeDVU58auMhcQxesj0pcZNJvk4kg4d/1FAYSXvvFniOpz6DmhuBjGYm5TGEBIOh0nQyzYVDAt9BdDW9FMOBVWVxqcqiVgVuxUwWsqrZmWgYFa57V0M3Ris5SnmkL9B/1vfabZDb9ai7O05ecdAtXPPW/D+MR6flZ6PfmRaRd9eg/OAksBhJUmafYXVWY3zzRP5F2Z7j0nYnQVpMxFQVsQeOLemAy78NIe2laMP/vSRXz98ha+vLWK5boncQgVbVxiXUTDSOodC2BOAwlmNK6hIoFKjhgLfAJCFu3UE4mmh6YRalpFQ5LK7olrQIpfQ2OX9TAhv0/Bu0ycZvSDUjabWBXud0KTN4CwCqKuDLKkqBTDrEoYr2YrBI3UYPOelGmLZAWmyEanSIfHokGplQxBH6MYdJGdHKJ3sI/o7EyaRXA8yQUMNy4h3LgsgJDTNOo3OH2ks6QI87MI+eAIw927OHt8C86gCy8eok57+0qoL/IOUulT9LMER1GE+uI6OmuX0Fi7Bq+zhTJYECdLhtNXbqh2Tpv+kQCCMiUKUrBHvZVDF1DPQ8l9RxQzGjhNgEiKGScPAgiTsexlNJAYlBYORgnevnUH7955gN/df4JebiNzQ6GOljXS9piv6MN3OM8zRjMCQlUTRiaIaEYNKFTtL2lUFLFpwajxFJU7qVL+CQiD0hJASNMXPgJOnXMLTsbsSGURyP0p8rwqVkObADL1kKaoRhCNS1JWaebC5l4pk8Ymqah5ioUswlzSR310Ci85hZt04dmpMBn2bA+D5hzShUV05xZx3Oxg16nj0PbRtT0kNR85tUUOnZKph8/hFC48sNlVOSuqmE72MHMbKYLS3pXo1GyehZyQ6ARNpgRG3qFTN14ujbaRAt5AAQKZPE0FuJDKT2BR5DGyqAeviERfeGHex3anjouLTazNBVIY1+0EoUXTHA8N20GdDs55gRrp0uJMS/dmgq9MTbYIw0jBZYwSG6TMozRMEb4LqQOkkDWfrXH7Vcdfnbw8YzIh+khzXUwyqlh4cCpp6gTksQB6njlaq4hFqUzUYsoqSO1sznOOjF6/wFu/eh+//OX7+MXP38dwQPaOLWH1jESgGU2S5hhGiYa51zyRT4gbNwGHxFKNhRZK91UCCf63JOYZzTpZUJevXcUrxiYdOgAAIABJREFUX/8avvaNP8GNF25gfr4BN6xLfNKgBIY53TlH6J6d4fjwCLc/vIWP3ruJ+3cf43D/VMwC+THRm4W/kwwWNtTE9Em8FKZGHFXQfVVj2QUbd2Q70FTIGAsJ5VOzEwkKue1LbBMjgDyyejgp5CS1JowAGsBwisdswRElKKNYQCCbVYErqaxCd2YpyXub2jka9LABQIo345/ESIZ1JfcTPieZXnSFpeO44yATR9G82tanDV4DCLm+DeFV3wfXspSAOiFUqqsCQtFUmsgxaj2j4UgMfYQyurKATvv3AMJKQ0hA2KwA4TdFQ7i+MieAMCUgJGuAO8VkQqheBZySaxahat3P00Ir/e95KVN1JE99DrSueB4DbraukP2huk6yv3GCrWIVAuZqQkgtKt2tKaPRCWEDB/0Rbj98il+8/puJhtDhhFAoo+p0rRpCnRASEDpFBv8LQPgHwYK6uU9L0s/1pP8zE8LVzQtY39gQyugwThCltD+nLbQKWLnAFBDSVY1FuwJC7TzqgaN7ceU4Wr30aSEsI3sTelrZ6SvImhbNYiaj3FTtZbLoI+XJJyBsIeSEUAAhXUap3VENISdPokcTQKgTQnbZK8robOH7bK07S6WZ6qymRbaK8zWbTOlI8oqNEHfiDmmCW3mL1KwcvjNGwx2j5RboProntNGd997D8OlT2IMRvHEBrywQW4lQ7nx202jMwRBVESJZiIoSI260hQVneRXh5ha2rt/A3IVrcJYvo7SVf05aCl8jA+dFcJ/rNeHrZI6gdIz4uyjYljgF6r1IC8pQ9k6QHe7j4btvw+6d4NWr2/j33/s2/u4/fh+BR0MNV1z6eBDRMObdd3+D+/fuCU30pZdewl9873sI63UNGHZcicp446038dN/+Sl+8tpPsLe/h263a7KMVIsqAbwSzqsaHNL/WNRTLM1pDGmwPIBoW08jHDoVFo0WOle/jPWXX8WFV/8EcX0eAydANx0rICx1QugygJjURXGZ1PB4ob8YO4ZJSLgcMPqvs9O66u7Tj9i4f87+Ld8/XTMVvHhek0Hx07MT6Odt3rMTwmqzrw6D2ef9NLrp7wOEz9LFdPU/d0JYGbdVrqOT+9JcDUPzngXInGxTv6L6I8l8gV3wmrP+i5AMTrDg5thqOfjuC5fw9YvruLrYRrPGvqmhhat5p4BDmW5U0ynqstRTE64JdKdlvGwPwlLQW1L2AJnUq4EQp+ZC0WHpZaZ8YsJiKLxGhvIsZbTabwww1I9OKcTCPuD9zY6z3FtKBaqAg24IVWSIml+I+6Drawc9S3XqT+1qHiOhdrB3yOABeGKnkiM9O0J0SLroCbLBED7fXy1AXmsgWL8oD39pQwChFTQEnJZpJgVfmQ6R9w/Qf3obJw9vIogHCPMETboRmmvAQHM21pIiQX+c4zQHWiubWNy8jGBhG25rBbnbglXj9CNU/RhBQP8ESf9UHuOoQJlZEiLvNxoI23NwWi1hHhAAknU2IpiQpeBIAckpfBJlolNyqNGyHAzGJR6cnOG39x/hZ7+9iUdHPRxFOVrLG7DCFnoRNanUijZUCzuZQKpiVAf7aq8vk0JCC9GS5xw1y9eFMmpAoc6/lCIWlEBYWGiScZCXCPgoHPig+ZE+h+wRMtEx+mOTN1c1CThdEd2kncOyx4a+WMLNC9QJCFOayozQis/gj47hxsdwshO4doa8BhzwPTbnELfnBQwe1uewawU4sXz0uad7Hixq9gniqf/n+HJsw84ZuG12lAnwqQCh8Yw3TDqZEEqUh5EzmAlh5ZI8Cwh5BnOdaEC6AkdlVxiZomMyNAl+8whuPkLLydDxS6zPBVibq2N5roHtJQ9rbVfOtlo2hi95o2PUx2PRsnp0+2Xzo8ykMZHkCbIsRZmOpYj3aBhl5AMqEVZQIoBQpmyVq6xaqQtbwDgVVn8L68eAQQE9BkDLVWCdMqYRTa71gmEzuR6B9RjDaCTNDNcjqJtHmvu4fecp3nrrQ7z2g7ewx/iQUSzUUVryM1KBeaFJNhbXV0oW6g1SMFX6QPM4uq+mnAb2uuifHCKJBjIpbbUaIrNodzp4+dVX8a3vfhfXvvwi1ra2VONLB3G7hqFlg2l6hDVxOsZwmOHjD27hvXd/h5vv38KTR7sY8n4pUnh2LLN9zvvYYqUNoG8iObjBCu2S10HM9zjht1FmjHSoieNqVUOxnqDRG9eAKNWMSRnPd/7h+yPobbTn0JhnRmpDGj79KMJZb4Czs4GY15DWS72jRKMwXidX0ydxnDXUcs59mcc5lmY+x5w1lDVXQSFjoCwLo5oCQjGVMYwRa0a3UZ2ZOo1TRhB/t+h1Kw2hAYSkDutz6JSQ01sBhMZZfGO5g06r/glTGda+NJWRCeGnAkLVEI76R6ohJFOETSYaLYlU6llTGTPq/FcBwlngdx4QVue51KmGVjrLfpPz3+wLsrfxLJUJoXpwVFZUJUgZVUBYr08B4a0HO3j9l1NA6AogrJvhi+aRfwEIPxdU+3zf/McFhKdSFKxubgkgJGWUwfRxmiDOGG6u+oMKEHJRUyPAG0rsHCZTlJki2TiBTd/1FBSym8Afkc24mkiYb5QOprFxl5uWz89sqgoQdloIFz4HIGSHzIhvn/cJzBbis1+XQmNCJ61cRavavlISToO75fqIswDdDyNx5aOzX9NnoLGF7PQQ8f4OTu/dQ//RI4x29pH3+ihGI+RWjNLOhcZCFzqXr1mVtTrR4zSg3kKwsYXm1jaWL16SAOlxfU30OeygcjrCaypA3dBB1LWNbqa+amvoDsbCuSwRcIpJV0eSNVjoHe3hwTtvwj47xjeuXcLf/Nvv4O//9t9JxhELTlpcp3EittIH+/s4PTlF4AdYWFwQPSK7uhI/Uavh6e4O/vm1H+In/+NH+PmPfyYTEuoseJiI0xZfCzflojB27SzULBHY0/qZJhwC7PxAM9c4JWVRG7Ywd/k6lm+8jPWXvoqsMY+RG6JH90kJMdaJBH9WqUZqeEFgwGJDnKuMq51SRpVSJDoLU9wrYphpEBhAp/upTjDlk6m+Z+LEOc0UnG1uVD8z/bfpdHAWGP5rAeF5IPcskJ1ZwZPszGeNZM7fA+dBoSYpmN1nchn0fp3c5zMgV/s2qjni+UyIJ9ov6sbiEcbUWiQ9sat/cb2Db17ewEtrHayFnHboVKeKT1DtX0XP1udlh5WFjs1CVDINVdOn2K/yHzd/V9oxQ3sV6qgx9eH35xIGZq6/JkRMXFTlHVe5rYr7VNdhuvlCOSbtSXRNhnojmg7SoirqotILqTOUyYus4bqYdNGIyWMByn5qFiE+O0RydoCgjOEVMZwiRXp2jOh4H3H3DHkUIaBOSQBhXcBguHER3uIGnFYHFg/jnDxMTl0ylEkf2dk+ek9v4fThh6jnMRpFjga7+uy+UzNUIyWLLn4pYttB5DXRXt1CZ2MbbnsVVtBBbrFrz8LQJ/cX+aiP4dEOhscHGHUPgZgOsg5s34PXaCKc7yBYXETQWYQd1oV9QJd+MZKRaATjNMlanmuSXX/LkezBkzTH7d1DvPnBLXzwaBf39k9Rm1+BFbQkA3FcsFtN8wla4NOGXpkfalShZiryNcNIqT6XssYpAidIOi9Q10E1GuJ6oKuyXwCNHKiT2pxDAGHIUpobh0wCNVZD6IxGLqGaKm00sSnAeBunRlYC92sbNkPpqUlMEoRJglY2QoM00biLWtGTh+/TWINGMgs4C1vo+3UckCrqNXBoUTfoI6YxB90VhbrK90oAxc+ZGnNeE+N/LMtZJ4R6BButqin8xDBFxY3GObeaECpc4j6nxjKqa5T7d3Jva2QPm4pkc2iOG2NgAKdIYGcRrKQPv4gx5wMLDR9L7Qaur9dxedlHHTqFbRUFmvLIEWAMj0YaJSmsCfIiEe28RIxYnrI7fP6tVGyeETKhIu1SAkWpj9RJlxA9RUOrRkKVoZy4OBqdGJ+X06CJs7LZJhyHzRwyVKZ5tHSJJcAgQOVE23ZDwG4iy33s7fXwm9/cxWs/fBMPHu3g+LiLmhci5HnUWRKDFE64JEJA3NgDmfwwgknidqiXjEdI+l1E3SNYJZtDFtbXV7C8soz24gKuvvAiXnz1a1ja2ER7aZldXFD9381KnBU2zsbAMM3QHybono1wtH+Ig519HOwe4ujgFKenfaS9ExSDQ3Ecro3Hkr0p9GgBR+qyKywKcf+kg7DJbS182LRvMppoCabP+b3qIK/HgDZltCYyjqx03SXjp16H16TrZCD3PRtgo1Ei8gEyPGnuRKeeccrPkeY16h47eT6Tc8gGkuRT0qtC7NH1vs8dB0PXRSqNERokmexZ46Ba1WlyPlXZlZxOWuqkKmvI6Lv5bgQQmv2e64ZygwoQ8s1VgPC8qcxzAWEZY6GhGsK/osvopQ11Ga0A4e8xlWHnivvSs4y0KaiTNuNM/TrLLDrPKKq+dh4QThrLptYmIOSOwPtZNIRyxuldRdMwMdmrJoR1pYyKhvCXv8GHtx+Ly+gsIOSxygYgdfuWVZOmMDWEfvEFZfTzob7P+O4/NiBc2Lg0BYS04U0UEEpeDAsP80fzXUhPMIBwlkI2KSQrw47Zycs0Y0UAoVmcnwUIZyeEBbvbvgPfTAhrrQbKSkP4GRNCgkE55Gf+nAeB5/+bNxaB1XSjMXlvJmBX8lLMnHB2OiS5Pa6HwfAM2ThGGLpoBDaaPoOqY7jxCDnpmY+e4ODWbfR29jA4PEJpxyitVKcjtKpmkSdcbwtOg7bsy6ivbKB1YVsAYXN5BWgsIkLbCO+1QBVNgAAeBUKycXNTJK3LOFORXstCoN3w5XUxQ8qlO+HRLu6++TpwcoBXL20JIPxf/tP3Mc5joUSxUGcTgOYa/Jt0JAa8yiNLlcIl2YIe7j24j//yX/8P/Mtrr+HNn/8cc/OLaLTaIiRnUUgth7oSAvXQl+xExyqQUq8asXtrYiK8QMAgXbWHnKHUW2hfuIyFqzewdO1FjJvzSLwQ/ZRAl4ebZ5ztGL5qrgOd1Givzc5jNc0WsbuuTaVTcUM0rmTPsS+eXR/VxE9d0ypM8kn65eRnzFRS/1vk5ZOp1Kd18mZNjapGzOz6fd7EcPag0O+dWjFXB0L1/j9rk6rs6J93j3zafcMizaEZDI0HLEdcQJlr2T89RBn3ESLFq5fX8a0bF/HK2gIutQK06Eo61rxHIQ7zYORU2ORZSrdfCtwMJR37mBPH4opGCcJM0EgJFsPUQ/DnNJ9O7CHl/lEVjCX5avz+VFvdUz3NDF29cjaWfXcWEGqyvYlTUFBRFd68VnydzJ+T1hiDwBOaxdB1j2zPAE6dRSWtvem4yoB7imhGiLoHiLv7CMYj1LIh7GyEvN9F3D1GNhhIlpsCwhCpGypldPOSUEad5jzAr3FfzlKQAjeOzpAyw3DnNrqPbqJZpGhYNOvwpTtN8MJJOw0bYoJwvwEsrKG9toW51U0gnEfhNiSXU/SZjH8Y9WRqefr0AfoHBIX7cDLS4GpC7XLqDfhzHbRX19BaW4fXWYBVb4HZjVlpS3HIKQQLBVrS8xagmY0EUfPheNjpDvD+gyf41cf38Js7jxGTruo14YRtpGMXo8TSQlUmBoTTSv8TWCDh7KobZ4Ep9SAnIG4qU7XJtEAzBQzsIbVTw+MrMMhpYUgThZITBQitV/SbohnMVGcn7tmk0brS3CJNkIWvfESeujXS9bJMU7hxDC+J0cxjhPkI/ngA347guTHChg00Qpw2lnFSa+DEcrFve9gXqmiAkePLdVFKrBoyQUOUxMMXVqA6QHG1ngJCKe14vdkAM7EqGkSt5jjiylpJMeRgmHjw6s5XOY3Kl6ixoptriCTLEaex3DO1mo0wcMUynmsu6THiqAevTCWrsB0ywD7E9bUA856HRa+GlVoN8zxvqCMfx/DGseSSlUWCcZHIZ8mDIAxaMl1TcEdQx1ijVKaHjAWQTFiTl8gVqrR23oucQqvuU91CtYDmtEcepKOK9rByFKWdPpt3BaIo1kYqKeoycSZI4nunNjlANvYQpzX0ezlu3nyM1370Nu7cfYjdvQNYNiOjWlhcXocX1CWzT+UHNLpSIySei1k00BioZISCWYvRGVqhg6X5Bq5cuSja+3B+DksbW1i7eBk10fjPi3laDzXs9RMcZRaOEmC/N8LhSQ+HRyey3nwCUMbxDBPs7x2hv/sY0c59lHEEK07gZRkaANqUZNiWmOnINTWgUAgToqNrwKb1sLCS9GE8XXWdTWiNht0vJaAGMMteaVvwGg149YZIWHgNZAtOSzEXE0870ehSA07wo0Zf1XkiGZPUDso0mzEGtgBCi3VGzZMm09BxREeb0ziHjUT+fvnMCOT5QhTccP0LE4T7PumqNKoxE0IJUWcwPV01TY+f5yZjMuKRTgg/DyC0qtiJpoeXrm7jL//sG7gqlFFqCDkh/HRTGV4U0kbVyVUB4eR6zPppmGl9Va9UVNKqNp1lE30aIKzqCTFiksm1mg0JacxoCDXvk5NaR0A7H8zn5BT8cEBAuCsTwg8ZO/Hk8BwgVMpoBQhVQ/gFIPyDgUEp3P6YlFETO7G6sYWNzU3paI+SGBEBYaqAsBpFCyDkvSibLzUUFX+5IsZVN7q+A12k+o6qwlSVYyoMn5oDTy/fczWENQtjoyGcUkafoyFkZ0lcqqiVKUWPR0797wOBs0Uzb7rnAkKhJeqmqIoxvjczgzCCeB4MUTJEXqQIeHiKxXyCul2I3Xmb16x7htOHj3C2s4ez/X30+geI457qUkhFY2eRhabnodFZRGttA/NbFxDw8FlcRhnWEZcezkYqllEtjTpVcVMjGNLiSK18CQilYJI6mQdgDjqrh06BujVGEPdgdw/w8c9/gujpQ1zutPDv/s2f4T//3d9gZbmDuXbTTNCMW5g43il9uNpsxAVynOHo9BS/+d1v8V/+6/+JX7/9Nu59fAvN+QX4TVp1k6KiYdXK9WOMjcnEMq59BO9ij8zXyqKRttAs/hnUu7iKxSvX0bl4FXPbV5D5TcSOLxrLlN1iyXxiQcENVgEhr4lSCKkpM/RmaRBUjoRqbCAwwQjupytxqoGtfnbS/5DAo2faDOcomJV5w8y00QDCanN/PsW0mmJqE2MWEP4+uuizX5/qaKavXV9LdS88b8OauK9WmkH9Ad2PzOLXIYL+m/wRM5lMNG8+9TWOg1pRYHi6LwXgcsvDN1+4jG+/eBVXmgFWapbkDRrCuThIKrjTe7cq8HXb4HrgPWQcg2UMrsWD/JzuMrKOSLNmncBpAulJvJcYOeMJrdCRyZReAM2UrFSfE+MdM/CfNZfRHNNqvVROw7oJ8N9F28hMrCKVidpo2BNKWJnmqPkhwrmOgLfS9URvI6+YE8LTfYxOdlD2j1EMTjAensFh3AbBb5zAoq6N+kHHQ2T7aNBUZusKXJrK1FuSzSjXhA0k5gMOTxGdPsFw9w76T29pYDhKMfdg0ZxmNGZwxKSE1Cur1YG3dhmNlQ00FteAoImSBg9s9ZIqmGdImKd2vIfB3iN5vVn/FIEdwCNwoeOrZJrWUV8hINxEa3UD/jyNMJpTUCgTBhtBjQQ2Ylg6XtJwnVJEF2fpGPv9GL++/RC/unkXt3ZPcJoAraVVZHaIYUr6Hq8dbVi5r9NkwkQv8PwwxaS4ypo1OnZUn1YFQgvV1wBCfg+dKTl4C/nILQSFLf+f5jKBQ/23I/EU1HOXaSLgkIuNjSVWoZwQ0kSDYIlB9o5jjKK4d4lBTYoanaQZ1VDSMTeC46Sw3Rx+w0UZMoh+CaekiBbAkeXixKphJOBf14oANrGwZj6i6u74mVtOqPdKJakQDaGJvRE/EUMN41TTWOur4tDc+6auqKz7JZLJ0OHVJVhNejjtIm2SpiEJtVX8N+bneo7SuWmMROpjMoSTp+LeyqzO1XqKtWaB1VYDG+0mLrSbWPFdLNWAOs9EGijRhEfaAgS5xkKeiXjUsNW4fyvFleCFDSNqvKTppBwQOXt0Q+IUkc0+BYXqIqkTZAJJPmRiz5/lxF6YJw78kOBRDccqd2I6nrJAFyodDY38JtLcQxQ7OOtmeP/Dh/jBj97Cw0e7OD4+Bewa/KCB+c4yar4CQjZ9SJ1ju5FnI587GpwhGfak4RNYKdq1MS6tL+DK1iouXtzAfGdOTIOsoA6n0YId1DEOm+j78zgpajiMCxxmLo5SB8dxgX7MRkSO0PfRCEhrdJGnY3RP+8hPDmCd7CE6PUVy1sX47Ay1NEY4HqNuQxhBNO0SPSjXlpH32DbzgGsyTRVQy4gMP0SNewf3Ta53GsWkzBJU52SC9ppPgKU0VJv5inLdaBSj+YU0qrE5daczLm+hjJN1Xnf+nWkguomD0MxcNakSoQsZGbIGfTGZiajFrrSgViHKBNOBFKaAJstUTBY5YWVC6PP6SFwFyVuMpOG64g6kjBBWb6IhHEUiWeEX1pbn0WmGoOk7cwir2AlOlEPS4w1ldBYQvnjlggDCKodw4jJqTU1llGWiuj2NnWAElTYRzsdOVGf5bF1a1eCzzd/Zn6vqigo0ztY7/D6uf2rhJdSeUgwCQjKkjExDgnMmgFBdRkNOCE3shADCO49x78khphpCRpIoZfQLQPi8iuoP9G9/TED4gIBwY3tiKsODbhjHGCXRBBCKI5PDw1BBEQ+bWf2VLGAD/HTE/emAUDz/ZlxGq7p6chNU0VHsY8y4jNJUxpccQnUZpYZQcgjNhLByGWV2DTdlStcdZiJ9CiCcLYxn//+nTwhZnOpmMzshVPcoDU5mt4s0GI7lax47YSkS6nkcoFlzsdpswSdn/egI/aNj9A+PcHqyg2jYNRlpY8kU4wZJPUVjfhGt5VXMrW/CbnVQhi1EJTBISpwNqdkj4CNNUsPi44ih7tyweViK+kk0daRMinMYASEPWEkayxAiQzMfwRuc4ObPfozunY8wV+b47tdfwd/++7/ECzeuY3t7C41GXcxfWBho+KsCev3cLQxGQ5ycnuD9j27il2+9iX/8p3/Eo0dP0O8PEbbn4QQhopSdPTWWqPLhSEmVBzWg1Ftw06a+UAJw6TBro2CHc2UDzc1trFy9gfbmNsLldSRugAguRjlNF+QDMA0I0s0IKrVw5zUiIKzYUNWUW0A0DxcCwnOZgfqB6qf8yQmhoYxOqKW61vX7K5hkggqf2Q8q6tpnTBQNxWn2d35y+nde82he7ex0Uz6XylPT0B+fcx+c366mcRzPAsfPmhjyGtNJj1Rn3wJCrn0Wc4NjzHnA5bUOvvnCFXzrxhWsOBbmSExhGLjoGPQwFMMHM/WQvcGEnE98QY1nleBPduBhIRFXUbV9p1aHk2Y+OElggLMAwvEYntH2UqMioH/S0Hn2OgpltAKFRoOkNDozbTfOjVJAS/FMwEl3xBwlaeLxEL2zI9EK5cNYJgetxWV4cx24zTYsTur5y7knMJD+eAejgyeIjneFLhowMJ05hjmNpfSApUX7EDU0t6+juX0N7sIqrJDBzrSPVwMesAE1OMbw6BGig3uI9u5K8V23CskqY+WUZBai0kbM+6nmwu2soHHhBoLFNfhzC4BXF7o7TWrGZDIM+xgd7SA63EFytINyeCoOkg2PuWchelGMEQPnbQ/+0ioaa5tyhtSXNmSCWdi+5JTRgZEvkzQ6zS4kRZhFs4LCBASpNbz/cA9vf/wAv3jvFh4d9VFfWBHtZGQxq4xUPDULK2yWUUry1umwCdEWQKjrPbfVMVKHGCaTbDL5IHgH2KcLCAbHFsLSQTguEWY0Q3HQqDkIOfXgZJhW9JxQZdRo6UiEjTayDVkEQazjWdjxzlezCAJJ6ZCL5pXvNEVB4zB3DCeoYRwwcH4BZ6jhbFyga9no2TXkXoiCmZJk3xjH6aIgUJFSWAttlxNCM6kx+lkBhFUU32RCqMwITgXOA0Jh3shNQNBpzEa0g6jTde7xBGdeXc57mntVtDWJoiO44s/nbFyk2sDkvVAUCMsemvYIy20Cwga25pvYaNSwFjqYd0vMUVdv855Unb0YnnCqSzt86hg9Fs1qD0lASHdXNniE0io6R6X9cgFon0jjmaiHIsVWAWGOLEuQs7kiEUfMAtWGEQEhgYxDPiDp3wa4cbKf5rzWhbhfhvV5ZOMAUWxjb6+P37x3Dz/88a+wf3CC4TASQOh6IepNRlAoCIrSTJoE4mZqOocS/RQNBQwuhMDmvI8XLq7iy5c3sLq6AL/uoxdH6GdjDMgODuqI3RBPxiEOxx66Yw9HYx9HuYezcU3UxpbjiQyEzR5OwTgtJL2zNhoiGJyhf3SI4dEBRkcHKHtncKIhQuQIwf1ZQmOMW2vlykrNvSOvmxM62jEH9SZ8GtbR2KiwkFCnH6eSi8zzmewl3+csnewk4+zMGoNTS5sTbprPUIdZhytrllo+AktOTqlPTUUTKo0GcSM1i9kwP6SWEg2yz7wLJJTiyP48rmTqoCa6dHVCKcwo0Ueq3RPPYrJVuPdLLcD3LICQYJQ7iCHCEoByQhgREJKBUmJlaR5zrVBcRrvHs4BwjLDVlvU5CaaHUka/PAMI1yWY/gRZ2heXbSWua6Naa8Uq4IhrU6exzwN21dk8OzmsXNirr30aIKzAYfV1AYRs1NKTwWikJf7Z6OUnE0LmN3OCm382IHyehlABoeoPaSoTFKMvXEb/QHjwjzohnADCrW1sMXbCuIwOopHQYtgVIuDgg93RKmaBC5XAq9LbVfWnjrFN7/7chFC+Vk2IjNBVuu0zOYHP5hAa0wlSRmdyCCV2IvSQ0mXUBNMrICTtgDoVcsULdX6bKYTP32Szn9fsjcfnmv4xvPmq7q8AoXIupjokMbQzxhX8iw5xWYIoGkhnzreBpWYDTZqmsACOYmSjIfK4jyIjLcfkW/FvaRzRyS+AHTRkKpBSX1K64roZ55yAMlxUxd086Ki5YCguNw2fqMp1AAAgAElEQVRSO7Os0tBRk+FKdhsdztj9H9MYoEgQlgkYQ11PBrj1i59i74PfYnywi+sXNvDNr7+CV199BV95+SW88KVrmGu3pGgYJ9zMx+oeJllwNh4/fYqPb9/Caz/+EV5/4w18+OH7yF0fjZV1oc7RGqQ7jDG2XLhhQ4Yb0p1NEwGoQvFzlQLGiRCnhLSxJx+r9EPMb13EwvZlrFy6inBpTcKsIzgYFRYianokG8x0PTmFFVqq0jA0fNhMCDl5lFwrnS5MiqMKAMpUtZoMTloVpqtXTYerLGjV4sz23mcNafQpTcElT6UT0k/7U3UDZ7uC1cZ+fjpY/Xv1XJ/4+gwgPP98z5sQTn+eh/t0os7nPw8GZ/9N/j/XBDPcuMapN00G8NIBGkixtdDAy1c28fLFTXx5YxVtalrGJWpZDs/hFFzXLR9SAFbW8EZbwcICPGSExqQH/yAH+nGK3mAg0SRxnCD0PTTDEJ12C62whqZnSYwF7e653uUI1vyKibHMLDuhMhkQKlGlJaQmlke50Q3KJyi6RJ0O0hyG03+7TFEkfeTDLk6P9tE7OULc7cMP6phf20BzbQP1pVXRBUlblqlw/WNkp3s4fXQHvd1HiE4O0LAtLIShaNxIfiX1KRpb6BUO5i6/gLnLN+B0lsVQRrq6YnRF0c4AWe8Q/YP7SI4eID9+hCCPRLMVUgtl1ZCMXQzGltwzdr0Of2kT7e0XUWsvwK03AE4DxGAiQzroIjo7xnD/EZKjp7D6R/DzEeo0vqrVhV7WG8XoZwWGNG7oLCNY3sDcxiU0ljfhtZdQ2IHQT+OE+zOxJvcoW+i1YgBTjgXQc2pLPeSD0xE+2DnGv/zqPXzwcAfDsYXMb2HcWJA9nXspG30io+PDrG8WjVwfQtUzarjcYojPFBCqjk5NuuRu5DYxLuHLdJCA0EVd9G456rZtHiV8ZsOxSKQ1Ih8ahihNtup3ch/NuQ7kNY0l708iKSQCRzifMtGMrRwjvirPkSlgH00MSxcjlBiRDkdKO6crYjxEKiQn4gTPmToScpeRnEeaypiJvVnLzwBCk0MorScBhNrEU77C1KhNa+aKNmp6uSYrU75fNJretNBWYpDsDSzeGSrNHVVSESXKgeZtpDD3YecDmUa13BIdD1iru9houtiaD7HR8rHS9NBygIACMwGU+uCkndlo6r1BQ7BUcyZJ6TSOldSjSR+Oe35GMzU2/LiXC0o11Fg2mDTegt0I3q8CCOnyK0GG7N0SHBIIlQJMkjRGSg17SpdRAsIOLLuNKHJw8+ZDvPXOR/iX19/FIErlM2DzhLRRAe/UltouRvRcSFOpn/hHzkYCMKvAYt0RMHhltYFr6x1cWZ9HvS7OR+jFMU7iBMdRCrfRxsgO8eFZicMiQOzP47hs4AQNjOyGOA67tVBojszG5ETXr/mYJ3Wbe2uSYHR2gtHJEfr7u4iP9pGeHsJNRvBzMpVKhIzc4PSYYEwaD2QXKR275HshHdyvw+WUMGjI++Saj5NMQGESke47JiZWKrWAddLhGbFDZg6bJg58OrGGLdSClpjfZYXmCaaGji1GQWREmbNbI8iqmkrp+UolpY9ATY1wSOtlhk6NjS3dC5RxQDqpeIlK/Sdgkvuo+Czp2pdIMrKo2CQwfVthOnEKHkVS07AWXV6aQ7tJsP1ZgDCS2IlaGaPTqOHFq+c0hINj5FXshAGE2uSsGsxKGa2YC1Wtor4Pz/oRfBog5L/PAr7q56ralf89+3WeXWzqM6OS+6/kMk/qVUMZNYBwnNuoh8+hjJoJ4WcCQup6y/wLQPiHAoNSZP2xKaMbF7F2YVuC6bmpDaII/eFQYickDJogplZTmiCnhNxI5f41eS5Cy5qdREwBYfVuJnxnOcQlVdi0OqdGGzq10Z+oQul5o48ZOxG6CBfaqC/MSzA9wppuBJwS5Lk6AVKMblMyruJh0tgICJ8H/M4X1Z+clkwBgXhXTUwolLOuA9HpFInTBVKappNOQw0Qtz6aY4wROjbCmouGT0t+Q7Ubc5qhh5+AQh7U3PTERIEjeVds4JOShZ2DKB1Ld93y9P1KwWTzAM0wGg3FpZPW1xm/L+fnxadi9pEnVDRqtxiOzX6jXyRo5hH86Az33vol9t7/LUaPHqBT97G1uYrr167gxRdu4E+++hVsrq6hEdaFgkeNGA/lURThtHuKu/fv4+atj/H6W2/g4zu3MRgN4C2soL19DY3WnBwwpLtQaWb5gRSKpCNrNpv2ychtV0qrZg2xO2kFAaywjvbqhlDSmisbsJptJC7zGW3NNxPqIA9eDdKWtWOmjKI9MZTRqgmuHU3VKZrBoH705rOcckF1IerqMf+/MmzQ08tQsapOgVKdlMRo/sgA1UwPOZ35FEA4C9rOA7DnZQo9T0f47Pr9JGX0/D1QPcezYFIjOdQMZ/oTk9c08++TWSgP3ZwAjIdACvSP4cVn2JzzcePCEr7+whVcXl7ARquFkLSbnMU24LFIYyaCOBRzkqTTAOph1UayhtJmTpWLnJq0AoiyMe483cfj/QMcnxzjrNfDYDDAXKuJ5YUOLl/YwvbqIjaX5hEQcNItMY7lACx4wgszoYqGmMlcnJ22zABCFhXswIu7slDl1UqeDR4FhBEs6qGirrhxHu8/xdnRAZLuAH5Yx9zqOua2ttFY20BJ0CVGCYVoK8f9E3Qf3kJ/5yGi00MERYG268I3Dnlsvg0yoJtbWLj2IjpXX4S7sAz4dWlq8L6Xzvqoj7R7gLO9u8hOHqHsPoGXDeEXuQDC0vKRlh76OTCi6U+rjfraJbQvvQK33pSitmThxZWbZ4h7xxid7GOwdx/p0VMxRWlYGdo+A8apz7WlKcWg+ciqwZ5fgre4jtbqNuqLm6i1l1E6IfKyhjQllZz4ieeHI2ZW8lkzjoRFLUFoLcBhUuJJP8GbN+/j3VsP8fGjpxi5DdgLaxMNHIs/gkIpCFnYi5mMgkG1R9GdJJepP4GKajwVEIpdqDomGkDoMRqFdFG4aBRAkxE9dIYsaMgxFqpdQLdMTmwzshg0V4ih3dQTUi9OjfWYWYRWjszKkHKaRwopda2+J26JqoEuMUCBpMageRf9zEcMB5ljIavZyMVERl2yueakSCbzxdIgFNUsqwRAJyFG1z5DGZV7VECrcerl9Ej2mwoOGuJoNSE0V60i93A6Uo0fpXCemDfxGYzTNnXt5ppyJisTdIID/k6e01mCckyTpAxeGSMoI7TtFB03x3rDwUbTw+ZcHSs0oQl9hK4D4iJO0Jh3ySKVbWYWyxnjTkj5JDAnE8apCQ2QLRlx++X5RgcjCdnVXDphfBDaSNYswQYnjzwbuGR0EkUzFQEMnJZk1P0msiiE4pmQ3quA0HbmMBhY+PnPfo3X33ofb/zuloAjnmdsCIikgQCInwG17mmKSAAhjWnUh6DRCDHfbmB7uYkrKy1cW21grWVjIaTeLRLAT8ooswaPRgnssIWRW8ftkYeDoo6B3cCx1cap3UJcayN3Ocn3xFU8S9iMYvqWh7nWHOqwEaakOUcYRwPEJ4cYHe1isP9UnMTtUR/1Mpds0oB7GCevbPbzfwS4bPgbiQazAgvbg1dvod6YQ4MxHNyD8wLDPvOpR4izkUyUbYbb2/xsOL9lQ9dGzmk6nYqZnUw6uuuhoC6ZNQ3vRTZ92ajLqRHnQ12qpVErkyYFKDI9kzkb9yibInVYviu1z7hWIrPZGKdzei7u6dKgF3MfOqeKu5DGTBjKKNc160VhDnE/554ggDCWv7n6FhfbaP0+QJhGmFBGjanM97/zTdEQrpnYiSxmDuHUZfSZHEJp8nwymL6SiFTg7nzzdtbsUAYykgGuwLCilFbfI1udMKVM5rPct6QAs8k01qm63AumFpLcSbIA6bxqGZfRpomdUJfRijL6qYCQLSJjKhOUX0wI/2CY8I8OCDcvYv3CRQMIMwxGI5wN+4jiWDYBbm6SHye23LRurmg7jAxQVzChBPH4OjchVM70NAdJ3DilU6InDsFltZil+JWgY53kUA8wBYQ1AYSNxXkNpg+pIWTBQSAx1kwhExQtSUcGEGrU2bOgcBYMni+MqxtsOp2pwk55KOrDiKpUwGw0HWSqszddFfcEqaRz1uuhAB129JLhUA6nVqOuwcEA6rTUL3KkpJ2Z6SBDt8nll81uzI3YQVaQD88HN0YHTkMNA8SpkcG7WYyI2WOclMx3JD8yTXJxiWXh5JF+kWViANKo1xA4dCOLURudwT47xJPf/BqHH76P/oN7cqBQeL/QaWN7cx1//uqruHHlKjbXN7C8sIh2vYFBr4/Hjx7hvfffx53793Dv4X3cf/wIgzjCwuoyGuvbCDauYG1zG+3FFSSli4zFveXibBBhFKcy1ZEgX5fi+CFGg56a2FDr0aC5RAMWpybtebjNOaHMxiyo8hIxqSwFwT81lKXEfCjdSLWU1WYp5goseJXpZ+hPdM1T+tFUCjilrRjHBsWJsnQqR1m9xakd069NQaAuioourd+nr0cbHqqfnE4In6Wimjnjc5oXs5qACc58jvnNeUAoXf5PWfvPW//yvZIkp2v4PICs/vuTXyOFzlVAOI5RnOzAi07xIsHgjW186ysvYCkM0GQ2VpLDH5do0FVQjCIJ2OnkyE6+msbQpVMC2alrYTADJ005EKVAd5DiR2+8gXc//BC7+3s4OTmRSJOVpUVc3NrEn7zyEl798nW8fO0y2qSYWwWSQSQdbQTs6itltKI7C/1s0gsw/qqVqQw/N/asGFshxYKhnXFySKobp/rjCChVw5f1jnCw8whnB/vI+0PRGLVWVjF/4SIa65vIhf5E4yXSPRMgHaD/8DZGe4+FMmonMTy6VHJKRJVVMkY/LXGalVj60lew+KWXUTOAkHubGPBQ6DLoITnZQ3fnDvLuI9j9XbhJH16eIRC3xACpFaCXERC6CDodNDevoX3160LJ4vWWolYy31LE3UMMWEju3EV2/ASNfIC2V0reVh7lEiFBl9DEqSH16rDnluF2VhEubSGY30CtuQS4DYwJRHO62Omkn/qzuqHRkznBfZtGP4lFkMSpmYvb+32hjv7zT19Ht/TgrV2QM0D+xw+OBaFx4KQQTAAhi1C6WxinvIyaIpmeGjoa92xXgYBQyswkzCsYQaHuonWuSUZ4iCFHBC9NEYxzNMsSIbWxvI3ZWCMrw/Hh1nx4tcA0MggEE8QFabQj5HYBmqC5YYjCp2uoix5pobAQ0SADDnpRKfEbtO0sCJI9zVSU6bPQPlmwqhMk39rExKrQbL7KIKbKIZR70pjKVICwmhBWTTKdFGrfS5/PxGoYg62pcbK6qHIiJD8hLqsEwWrOJfcO/8cmiTRKtKnH3DmaS/D12UUiBTPiU1jRCdz4FO0ywpJXYnu+gctLHVxdXcJapyN6w04whs+4EFJFxwnSLEaSDBRgloUYmQWur9EtbORxomUAIcG/aKFIzyWlkI1BgWsEg+Sm8H0aR1U2CqT+IE3PEqogG0phyFw8W+od22b4egeO00a3O8Z/+2//jJ/98nf44MEumu0FLK+syT6esWEzjMRhlO6YNOCjK3uU0DXcksbsyuoytjZW8NLlddzY6uDqSh1B3gWGBxj0DkHtIh06B0WJoyhF6dcR1VrYc5awn4c4SBwc23PounNIvHkklo9E/KuE6iKaMIJlAWPExmmBhqf7HuK+0NG7Tx8iPtxBfnKIIIvhMwJnnAkdGlmOluuj7gfwAnI6gFGW4aQfIaIDb3MeSysb2Ni6CN9vCFjrdns4OT3G4ckB0lGEIsk0d7IWoBm2qN4T2uEotyBKcTbCvEBy6+zQlzgVOT9F651gnCTIE2p1uY5o0kXdodKzVYtJZgjrIQcOm+BhDVZQQ+6WSK2xmGTxkdJ0zDi90txOAFPGRmMFCFVWw7qsopOTRiz5iGwaGkC4sNBC8/MAwqaHr1y7hO//m2/h2uUN0SAOB0dI6QtRqC6RdPPK+Ir6QclMLVNjKsMmWxXbptPB2TN/1oG0+vfq+2eZUPw5qWlM3Mz5CaGQDGiiI4CQ7sicrGvNTKDIvZSfWz4mSJ4Cwv3eELcfPMXrb/z2C0BYPg9J/MFg36c/0f8MIJSfNfWc+N+JXS/7braYbwxS4M23b+OfXnsbb779EUgZXaCG8MK2RAhwIjiKYvy/7L0Hk2TXdSb4Pf/SZ5avNtXd8AJIiU6iIGpXK1K7G8NQxM7+2VmNdmc0Q0orWhACCQJouHblXfp8/m1859ybmV1oUBRHqwhFEIiMdlVZmS/vu/d853xmOB6L2yjzvbSjRn6xBnuKIFi0v3pIcBRtQZ5wtA0oXLkimZBnESAa+o7pbiwPIlvkmo6uOiBVSMtc6F51M0Brq4/29ib8bhN0RkkrhlFrB4Tde+kCE0waGoENaX3+Sq9IfkbNtUZZ1WsnU1ChZVld2hpwsHkYYpqzMpURvaMEJPNQpOW1glQ/pH5PxfrU6PCgDySkTcPXYp98d3aueKNqF1csrKnZY0dYOmQc9fNm5kM986mFEPc4EYnz5xWim+DnwUwhcR0Viq/SMKgjFGpqmaEZeWiHHjoMLJpcI7s4weN3f4aLhx8gPTmClzAnsYCTp2gEgZgN7W5vYbs/wKDVRjsMMZ9MJXT+2eERrmdzjNIUozxDyoIgitC+fReDl1/H/Vdfw9atu8idEPOS649gXY5rOdzZcWYhxC4hO4YZmw3c3JjFRUoOzTho5ceOPMX7Dq3zaXVMdyv2FPjdEomtYbUyCdD/+XkYaLb8rHjQ6MRXO/G6Qet118xCQ1fRZGpj6c51sbQhUVt689zazVtKDpeGOfpzrZ2D0tWsM6CiRaUCrFNFrRbRanKlY0oQY97Fzenhl21P2uQwGsLnDGJWg7+Vkc7q7lC9kRaO9t/NcFSbOqL3U10OC001NBK7NzjpAu78GtHsCv16gW+8fIA/evkAX335Pnp0qKVOi5EnLLC1jNfBjS3eqMdi55i6YKEw+ZJ1tKgCXM+AX374CO/88iHe/ehjPDk+0QlTQXaAFheDTgt//LU38Z0//gr+4k/eQjsAwjqHy+KHlyLiT119njrlNwfwUgOtn5jklRHc26B5NpzE2I6bSykgiiDWqRLUyRCzyycYc0JHqtB0hGrCtRhKE2Nw/2V077yEujlAHTaFAiVTFTo1Hn6GxfEjLM4P4dKxsVjIBJ5bGRtxi8oRamH3/mvo3XsVnjGA4fTGiwKhjGM6RHJxhIsnHyG/egZ3cooWctEQMuqCRgHz0sOsCpB5DbS3dtHYf4Do4E2Z3EtXn9eFup7pNeaXR5icPUY+PEE9u0SDehAGebOjbDQ+CVyZdNHUye1sIuzvorN9F43+PtzWhlBG2dXnBJCTAWp4WZSTBqlCA20SUp+UcfLg0zgiwOdXM7z3+BA//Pm7eHQ9w0XhwYsieHEozALSyNOClHqyI9TVmKU+aWgEim5Icw8dlFngL3uwFEris65OhCyma0ZQeDLdaNYVWkWG9Owcs5NT4GqIaL5A33Uly5EPFowCJrlv+QS4bGroHrIoCAYzzJEh8WqZ+oVbG/A3B3D6A0x9H9eccItbIhscZH+o7k1cEqWRqfuFmLpIyDbBi0oPeFxI3IVQQ5T2rH2qFUNlaSgjWWw6yWMzTCaK8jB3t/051lTETsyN5lLaunKmqj29Eic4TTBT2aVkwlxjNZxUmrPRUkohTDo1J+jpGC6L49k1wnSCVplitxniTq+FW5sbuL3Rxb1ejF4jQEj9ZiNE3CDQITBmPEQqU3k2kKgV5mrlZ1GQjrxgw5QxFqTfVfACpaGTnkzarkwYSUVn1iGLcEZZSOHC6CxPtM8MjPe8CJ5Ms3oCPtIEePz5CR5+/Ai/+Pl7ePzsHONENW00aRNzEk4UCQJL5vsCqYSr+yLxiDs9dEjj3I6xtd3Aa3vbOOg1sOuXCLMruMyldOZwvBzEOpMsx9U8gxs2UYR9DBu3cFk3cZG6OMlDAYcjh7TRJnLJ5ox0Ss01wM+KBkdFDb90JNIi8hyEbLJlC9SzkeSbJqfHSM+OUY2u4c7JICglq7DpuWgGAWLGxvB9ZDnGswWSrBKQ2OoO0N3YRkz6J92JHd5vBSbpHLPxBPPRGPmMdUWNVthEM27LIysdZASFtAkwLtJVixFaoTCh5HwWeYg+5Kyr+fl6qtctNUOWNScbv2QHuAHrAh/iGOrXwgbgwICNcwmT4D0uTDFO0lkjrJ3ty4GF4RNI3eEIIMxTutlSc1pha7uHTieWmmx4eYHTw2fizcCzJoxVC03tMGUCXjnHRjvCV169B5kQ3r+FnZ0eZsvYCTMhFEtW26BVDSFrFjZtOPW3NcCLWTur89n+u212rzeILZBcr3VvUlFJvRaXUTIQpH53VaMtdS4pzAGPUqRpgThuyuNiluLjR8f44T/8Ah98eoTHR9dwmUMYNkDnHa23WUdZq0V1Iua1yWZXsgf8H9//S/yH772Nv3j7K9jqNyWWgkZwMrG3LDtVB6tjs9l3RNOvJ/LybUl+qi23TLN+jZO1+rrfoml+wxnwn0V2zr8/QGgW3bIM1g9LpmzwBBDOcuDHP/8Yf/N/v4Mf/fQDPDq8wsatu0tASJMGagevhyPJI7RB8rzoLNTlYDEjauHl06RAgqBVu7U+nbEdC8udlu8Trj9rP+o8lCbw3PSBRZjRd/FnJxSI835q+GjvbKC7swW/00Qd+VjwMLBaMXGcU8cplh0FaSLmcL2psVqn6Nnx/Dp3u6KFuLHvtt9rOzXrRbjtxqjLJ9+Tglh2teVAZUdSMpx0uiALmQWJgB+dhkQhHdY0m08y1iq1Uhbrb5NtyMpAHMzoZMbrxikFNSrmANbur9Vu8mpaepww/JeZPyWnkGUiB0Yn8rHZjqQIXJwd49F7P8fFJx+iPDtDmMzRpNPg9RA5oyDiEHEUoROF6AQhGuyQ0nhovsB4NkfBwowHSqstv0+rGt2DA+y++SZeeuNN7Nw5QO6GmOY1ruc5HGojZTphjAzKQmioXE82x0y737rmhF0rgFu3UiV3rB5lxazDuU6AGLjq8TxRxzlbDEnGHXU1Rm8k25cEHSt4l2w7MQ5RzeWK4qFW1roeVMMiZgWm67JcN1YYv9yIzMZmqjc1YVpzNOVndxMQ6g9REGiaEYbmr/DSWs6v/fqiXUwOB7NtPk9HXd1rK6C8dv+tbb3L9yUTBV2f7GyycSEesKRiiaEDAYwD0HVwdI5+OcN+5ODbr7+Mr947wCv7u2jysy1rtF0XTOnyacYiDRdNP9K8QaUL8/PK2akkvThuYpg4eHKR4L/+8Of427/7EY4urzGep/DDGGEYIwojObgDp8LX3noF3/3OH+Gv/+pb6IYOYidH5Co9hpl+smbUN2MJ9Je0QoWLhs2gwJSaFfLibGNJNCkMaybVipO+ciGB8MOjD3H++JcgTSbgPTbl+/BR+DEG915F7+4rcHv7qBt9MJGNd6VPx82TR8iOH2F6/AiYXSDIxwjZuZX0jAoZM/vcCE3q8249gLd9C2h0kVPbyMw2Mgkml1icPcPZ5x8hu6Tm71y0WwTE1HpxCjfNaiROjDLsordzG9HePWD/ZfhxGwEt59kQWcxRXh5jdvYY47PPgWQIL59J0ShabHbwOZ0j7ZFh2Y6POUFvZxNRfxe97QM0+nQs7QnFnaCeJik0qSDVj/s9dVqq+dLDXwxqKZcLAuRBgKezFA9PL/DOw4d479ER3n96gaDdQtjqiDFPQd0wQ7g5ESENPooEJM6LDG4cCHDMC55Diq3EyZqu0cwn5X2vdoTy+ZEfwEksjRZo6NMuUkyeHmL4+WNkhyfwrkfowRGjn24YCJ2ZQInPy0ZWSDdGmhjx52cJZlWOhVNh5gGLyEPzzj4ad26hcfcO5lEkjqI09SEgJEi3IEtcUNnEslo/Fmu8J6ThwvqWexLEoTHLeJ7o3m6BoRDuxZ2ZAEqLXFnT5mSVCasx1jBtDgMm16QaVoFpilYl6in1VqUhhv+wVmRZDa7Ee9goJqNN1AKfd3AJr0zhZDPRsuXDc1TDc7TrHBuBi71BD7cHHby60cZWq4FGHGFzs4fNjR567RiRz2lYIhmkbIuGIrvj/ZehTCuQoZ6yPuCexAZI6CGOA3VDpSttkQozJ08X6lhaMvZEj8cGv4abPu/nOoAbtBH29jGdVzg5usaPf/QzvPPzd3F+cgzKAuP2rprsUG/I+IYyB0NzCAZp2FRwGt+k6d0+utv76G3vI+hmaPUqPOgPsBe66GVzhMkVguwKrVYBP8yR1xmmWYrxgk6yDVRhD0nnAGOnjavMweHcxWHi47yMMWE2YtSHF3XEBZYAhu6Y2WIBt2KOsTaTQt9FMwrQ8LgHVsguz7A4Pcbo8edITk8EFJIW3aQ7LHck10UrbqjnVU4KJV1aSzGHIVD2Y8ZKdBC1umgyQipuoA48TCcTjK+GGF1cIZ0t5D7vMJ+xPRBzEVIPk4QMLlITfeTtGHkzNBNdmsYtgzBNw9aDSzDI4o1FnxlAJDz36ZLKz5+NKdEUa7PCrmmdFKuHhLQZ+RRGQvJ801VNEdkwkbNcmguZUHApNdneHaDTIZG8wujyAufHRwIIeT00q1Eb+GUyglPMsNGJ8BVOCP/sj/HS/X1sb3cxm15KMD0n1NpGYzPKNCOFAi68dQViwnD4IoPtN6ETCwjXp4nr0hL7fpcyLYmFUMqoyCcMY4/AmR4Ull3hseleQiJZoqiBKG7gal7g48cn+O8//Dk+/PQET47HcKM1QOhyOq9DGW4srFlVUjFHPruGVy3wH7//XXz/e3+qgLDXlFxh1noKCDV1mzuGKsGVaSh8qxcAQnUT0CaUxQ4KKp//72bN/8Xrabv4/ywOXIHMf7eA0E4IDXr/IiD8BP/5//k5fvTTD/H5s8vnACE7Mkma4up6hBk7I3KYmIsnGr/lvEL+lkWBPqAAACAASURBVHRSy1uWIFvqt8z07yYglIUqbS0DKm061Dq9jTeqgB0eizVSWki7FcrIQ2uLuVeb8DstVJGPpMjFZZTPK2JaoQup3IObgdWo3fzI14tkbbTqpGDJ3X6e+feFQtwuNjsBlZvR3PCihZMAeNViqRBfJ08qdWDeoJqesCIi7YtFEqeSOl1U4MHdT9xBJbiVBYOaxPD9CnCxgFA2E33BcnxbiqPh4a+ih3krpZIBxa5pwwc2miGCbC4ag6fvv4uLhx9i/uwJgsUcLaOnodHEhG5p1CzQmp12zkbkz9fBvDEWczkDeVsdBYZhhMGDl7D71h9i9+BA3Bap+ZvlNSZpKW55jh/ppFmmL4wH0OKM0w+GlatjHB8sjmkco39WypNeHw2l5rXJUeYz0ZEQFPLw4GRcLKfN5idB5aJBMdsO88gCdvvVJlw3T60WdGZppsWKFJX6Iblqpot5A8xJAPIyuP759STNEtOoENBquvLyMyQeY5VDJIBwuRb5/lar9+bBZg+SF3UWdWPVam71fes0UjMfX/8BBn0uGQbLydkKEBJ8i108O/IyeVGA7KZTeLMh9iPgQTfGt159CW/e2ce9jZ6sGZq8cDoYstsv7oJi0I6AB4NUIqohldwoL0bhhBinwGfHQ7zz68f4x3fexzvvfYQ6iFDRZICGClEsetnR5TnqLMHB3gb+7Jt/gL/+q2/j7nYbWx0fbskSkKYyxonSakVNlWsvr5m16NhDP31kVYaiouaWDR3NthLwVNKookadz5BeH2N0+CEuH/8KTTB3LoOTsjHkIXMDtPdIGb2HYPMuvM4WELTVnIaMgLOnyM6eYn76FOX4DM78Ujr8xK9c66Rc0Um3sXdPQGG4cxdOqy/aYjek1bsHjC9kwnj26CGyqyM403P0A6ATELgw95OAEEjdJqq4i/7ubYS7B6h278GP2gjcUKhjJamnF4cCCCfnj+DlE6GUs6gMedCTyki3XgZFk/5I97+giXCwi+bmLbQ3byPi+/PboEK5oAVgyJA+2s5zv1cWAwt10YoJ04QmDzXqMBJ65UVR4XAyxcfHx/jRB5/hh+89RE1QyeKk2wd8mtVwwamjHfWPbP6xMYjQhUPgxmkCDwEz/dX4BTaCjCGJRNIwjogFiE6447pEixPbswvMDk+weHqI4vQc3nQirtBNGnFwqsTGhjGrkPgKmfABM1IFCQjdCnPfQdoI0Lp3F53799B9+SWk7Q7Gno8F3XHFVdCmahujCRa21ilRCis2qmgVr344bBCJCahs/VpiipmMpTybzUoBod3BtFyyljJ29i8OmHJ5VnuU7ngmj1B+VfWWUjEtGX69T29KSDOJla69SBi5T3DT0TgWrmU6bEekck6ukY8ukV6cwJmOESQzcXTtExgSLMWBAMLdnQ3sbg+wTVDYCoVB0ww9tCIPceAh4H1XFmo0w1w16o4lb5BiVWprRVEh0RLy7jkREcMqU5dQPsBGFJtSBNHSHApRVCHmhY9HTy/wy199gp/99B188P4HArbCsIHB1j7yLMWcEzcaOTHEnjTfuAG31UHQ30G0uY/m9h20tvbR2tjFoh6idCY4aHewH3nYdXI082uE+RUClwZwCSqPoLLCvIBMjjOniaJzC3Ovg0kV4DQLcJJFOC0ijOomFh41eU24PiNlOHQvxbWTq1mzMpUiyxgQ5g9yuk/9IB1Hk/NTZBdnyC4vUM9ncJI5nPkUQZmjwemn64NzR8dk71hHXTJ6qAf0GTPT6aIzGKCzvSX3cJ6kGF8PMR1NMB/PpPjy4CNwY3hOBLfW6AlOoBLWbCGlE5phKFGSRtepNA4uNt6nbN6YiX6tASU809UimOCSx5pZnwIcLO9AmTxSEbHJIprUVSPVnqQCjmQ/4B6ugJBaUgsIu2uA8OzoUIzLGFMigFB0tNUSEG52Y3zllXv4q7f/GA9kQkhAqDmEdBm2oE8NqXRNGiGzmaqt3MBfJF9abwR/WfP3ywYe6/WC5pKuXIf5bzIhJPtBahzWlJE039MkRxw3JHbicpbj4aNjBYSfHOPJyQRu2Jb1IBNC1lprUilpqFO7Wyx+Dwh/e6z5m7/yd6eManlja1jWcwQmJooSmRTlwE9+/gn+83/RCeHnTy/Rv3UX+3fu4u69Aym+FwkB4RDT+ULcOuUmW+Y+aZ6KGMtQp2ccSO2EUMJezQTj+QmayVgTmqPSz6SDu+a+JN8nmX5qBMDrQNvrjMV95KC9tYGOAYR1yAkh3cSsm6TSWmQyJKUmtUm8eb94rW8CwudBoRb963S+9U6LfbabINKGUci0aQ0QilZDgITmn+m+ptoL0XuIG506Qgk4kNAc7QArpcC6U5migV/HkkAKXPvfGiA0ejc74VIEbooIl+UTu2Fz0RkMWLiwfEtnOH34a5kQXn3yMTAeSrhyixNgxlnQij5ZoEpSMeoJJFss1K6fQ/dCRyhkdacDt9uTwOqNV17D9lt/hM7GpphXzIpaDr0F2T1+JJQ6bsDiBEegwNgAccHSDEXpEpmsOa5noeQubVw0q0i77DxE+DwL3WjZWOR64TYlGUSqr7FUUAWEmjFAihELB1lDS0Coh5L8fCkWNIdOoKJ8jjR+YOt6HWiZnE1dNNpY4P8y6dPvlY6lNPe/6CK2TgVd//f13693EW9+vV2/z/1qQKxZZuaeNNjWNg1MM2S5pmWBrpvprEgVKk43xZcY+LDo47qqUKYLaSzE+RwvD5p4Y6ePrz84wKvUCbVihLwPaSRT1QgYBcM7VOJGcgQBpz3cTxQMpkQwYQOZE+LJ6RS/+PAJ/u7H/4QPPn2Gp8cXaA+2hcrEfYYamjgKMbm6QJ3NsTdo4dtffwN//b0/xUu3+tgbxKiyud6PbK7Y6bB1B5bi1cZKWBt2NhV0AJMWmcTIcA/hhJ+xKFq0kMJWizlMcnmI0dOPMHz8PhrVDHGVwhOtlyf6OL+3LaYr8c49hIM9BO0NafJI+PnVMfKLYywujpBdH6Ecngg1k26cXH9pBaF7Rjt3BBQ29u/D62ygYuEXMJfOlYng4uIQ548+RnZ9DGd6gV5Qo+0TtJLeRcAC5H5LJpSDvTsId+6g2LoDn7bwtAtcLJCPrsVZlPEV88tniOoFIjoQs4vMtU/gJhpgD1MCm6iBst1DY+s2Wjt3EPd2ETQGkJlDHQojxWWunstJARszqvWSLr8YaVbiTsvzhiC/jiKMAVzmOU4mE/zDrz7G3/74PUzzAimL/84AXkQTnAbqml11fSISmCkdqMgpJEC21abJGVOjCgN+LFNbAA8nBLprh6SMEshPZ6iHY6RHx0iOT5CcnsKZTuAlCTqeh5bjoVE78IsablbAZXEbkNVAXWUpgHDmO1hEvgDC9ksP0H/1VeS9HiZhiDHZN9KQ0LW4LILFQZd7nJqbqA6Q56NRWEgnnVulFm7alLUMCb17bZzKclpn/s6y1UQjashqpk+0PHutllol2Na4X7v0AgqX7cZVs0QaZCbH0H4P1wfXPe83vjpO9LieG9R+JjNUkyHSq3NUo6FoX4OaBj4F2kUmzqTUww16LWz229jstzBox+jEPvrtWH/fitEgo8bhc1Onp1MGcRkV11R9h7xNhZJG52qpNwqZpEkoO6dIcgZz/2F2ZI3JNMPVMMGzkzE++vQZ3nv/Ezz69BHOTk7RjmM0mzEa1ISyyE2mYgjjuRUa/Pt+H83NLfgbt+AN9lB3d5UeHncwKSbIqxl2owi3Ig93I6BbjdAorlFnV2I35AZsVlEKEWC8KASUVs1tZEEHC7eBy6qBi6qB0yzGVRlhXEUoHDbFSL00dQpBMYEuDaJYHUj2Yq35kGxmlDlCgsbpGMXwGunlBdLhENloiOL6As5iJkCw4fpouoEEunPax0ZOnldIOEUla4ZZg40G2oMB+rt7iONY6Ngp3U2nc1xfDbGYzJHMMgROiNCJEXkN+E4gr3XBe4XmXqRIG2dYgjYaAYqOWZy49f5g5aE1DLNTpT2hhkEy9eOETQGhNka05ltmMHPBigGVavYtKFwHhHr/MzJpDRDmBXb2BhI7wYk0J4RnR5wQMsbkNwPC7729mhDOZ5wQfhEQmtNGgS1FycIQX9UDN2uDdTC4XrO+yFfgy+oD+xx2Qmj1wyKJYj3D3G7u7dwTuV+Txp8VEkzfaLZxMU2fA4SPZULYhsNIozVAaGtkj4061t7l7wHhvxYeNP3pf9kYWRebBYT6vQLSRJNDUT6NSVzMSRl9hxNCAkKdEPb3b2P/zoEAQh7cBISXV9cCCMUmWBy32U0IxMFJc+6YJ5MLILQTQv6dnQ7aqZ1dvHbBCq9bDGW0oFRr7FUgt5yXYh2s1FLy1RmmXEYu2tsDdHa34Lefp4zy58rPWQJCMrSN3fQLuMQ3Jy2ql9Lrpfa8GlOw7tL0ZVPFmwBRvofvx9B0uHktTSxWhmhm5srNUHWPy+df+9gtsFj1kMzXSYgrAeFqWrsyNLGjcPOrBYQEMD5F9xkyOQBK0W30AwcdFBg++Qznnz7E4Qe/RHJyjOr6SvK4moGHdiMS2ljFKSHt/CuKv+n+6GBelhilBcbkfnW7CLe20L91BxuvvYnNt/4QLmMnHB9jOouKCQzbtxonQLc0mZJKt5fdX80rUsMwpU2qm6AtgNZ0mqbxIcuFdCFXJ1fc8MSEgmteplDmc2W2FrVHtkISGiqt3bWBsfoctVOp0zV1K7QbtdIyKESnm9rzEzZrIGNPoFUfQtd2SSYMC/j1iBXzQ9cB3vp6Wgd4v4lWst5ZXHYLrdGEAB5t4OhzmGu5pLyuVpc61hprbJN3Jq9B7gXVqhIU2gmhXA4CudkEcZGg6xT46u0t/NHBHr56cAsH/Q76dPs0joSicyEgpP6uzFAzjJ0mAywQagZ+l0ioEYtjmSi/+9ExfvCzD/Cf/us/4mw4F4MZduobrY66kbLwrArMaMpSLHB7u4u3v/4Gvv/dt/HyrT52eiHS+USmA9Sj0m2XhbjsFcat0N53Ul6zqDS5WJxiUb9M8xP51IX6bRoQkudVoV5MkJwfYvr0I4wffYAoGyGqSMnmv3oSv51HLdStPlr7L6G5cxfRxr5QkmWUMr5EMTyXAPjk/BnS8ydocArCApoTQgPmgo1biHfvon37JYT9HXEspTOodMsn50gICJ98IlEW7uwKXb9E01OaELv7NHgo2NVt9THYP0CwfQvFYA+eT62MD0wmUqgPjz7H4uoZstExml6Bllehyf2di4BRNyV16C5mjou81YGzuSPmUZyC+o0BXL+NsmA0AqcwAUhB4giNQe5CnydoM4W7hoJrtqsUskGIuedg5gCTqsI//voT/Kd//AVOrka4TjK4zS6CZh9RayATNtLQyFwhZVTOBzaCxJhF7/E1WajRxCpFedmkMRN+nkUEhG3SRsHA+hrVxSWS42NcP3qE5OwM5dUV+q6HHlx0KgdRWsCjyxFpFg3ugxUSVJg7NSZujRlNse7eQuvBPXRfex1Zv4dxFOEyzaQxFvgRXJ4x8oJ0WiiA0EwvjReVmRBqI1H2EGkGSslvHgYMmumKtLoMZtNfOdXVQ0cpqVaTY9TKwppQaq0APLvnGerpknsibqdaiAtMtLxr2wCT7yWlmCHtsQAENvvEEIaTVToKlxncZI5qPAZmE2A2Fy2Rl6VwaSaWJqhyuo1SrwoBgp2Gj34jxPaghd1BB1uDDnqdJuIwQOBRx5uJIQwfNHATzy7moPqu6BGjOBBgyNedMRaCwCXlpJBnjqMawjTHZ58f4+Gnh6JT5q+PnpyizBiN4+Hg9i00QgeL2Tk8ubcLdBuuUAW3NvsY7O6iu7ePoruNRbyBy6qJi9zDZQoknGa6NQYusB+5eKkTYANTtMtrZNNjoJggbHhiuFJHbVyOFxinFeqgizLsIA87mHgdDJ02TtIIF1mAq9RFUjGonewh1X+JWYjnIg0U7KqDO6fg9GgGWr6LNqeFNFSZT5FdX2N2eYnpxQWS00OUwyu4DLwHv85Hj0Yz1DoLcaMWXwk2fgthiLkImk20aC436KPb60kgPTWV19cjDM+vcX0+hFvSeTpA029BbLJo4uPzNXraBKe0g+7xfNAZnvo2eZhger43RmXRnVTcdXn2qyEKzyGCKi0LjJkhm67CRDDRaGKYYhztrebWHK6GPyBnu66BFFmSioxnd28DnBByyqWA8BApJ4SMVnrBhHCr28Bbr9zDd//0m0IZFQ0hJ4QZASHN0rSJvHQxFzCogJA1hNQ6N2oCe4av16kWcPEtsOZ+0desA5Cb9YKdEJrOkfHI0OGLNYt0PdVkcxraatFhtoPzSYKHn+uE8INPjrAOCG02LOutdUBIurlbJijmv6eM/quAwt99QmjoHUaDqVQ1o2njwVwrIPyJAMJfyITwM04I929h784BDu7d0wkhKaMGENLRTji63Hh8dqW1oGJBZuMebPaJdCHNxI4XYt3xyHYqCAh16sImjvKa7fcJmOSebicV7P6SRsaNNfbQ3t5Al4Cw20QdBtKZFcooLcaNGQ0nhGpdoICQP+PmfzcB4XoRzhsnoJkJ+41rtr3Pg4a1cv85MKHPtHz+5fFtre5tWLI17SC1ldESOnWQqaE5lC28t3QcLXAM4JcejKRAmVgD+SZtCSynP5aCYWgYVHV4BUo3E8pogAqtgBoZBx1es+szzI4PcfHZQwyfPsbk8Kl2x/NUdRkM9eXmJi59/JwJ1oEFKcacGNA8YmsbbTqRHhygff9lxPdf4dYgOqZZRkE/u4ORgFm+dgGEYrLDIk7fnzq38k8WvKyu1XPAyQBFndqRHszn0j6iNEAkykDFRKrj5OGpLnmClXgYLB33FPVY4LmcDj83ObSTPx66OiHUPoJOIExPQVv1y49x9XkuJ4TmdcsnKZNE8+XW/GVdT7D2mX/pxmKeQ/59/feG8roEgWsAb9VIWCdM2rg2a7yikzO7HvWeNYex9mOlmESVo5oO0apzbIYOvvXgNr750m28tr2B3WYsNFEWJdK+YJeVtufMQBLDh8T8UI0E4P5EcwaaD51NUvzonz7BP7zzIX74s18hrXwETQZBNxFGsWQP5skc8/E1ivkIrbDGH71+H9/55lv47p99DXv9Jrqxg2Q+knXghZHQAxUsmCmxvSYyebGAUMGf6PiMa6Kl+UhH2txWIeuWbI7i6gTzZ59g9vhDuNML+NlEClbukyxy5rWHLGigscv4iQO0du+qIJ9FPKnY4yvMCAjPniI9fYzYc0XjS7o7XTqnaQW3tyPZgdQiRoxiaLRR0XSKx/fUAMKnn6IYngkg7HgVGtTcuBDdOCfzZdyF2x5gcOsewu1bKHvbYAHAyW01HCI5P8Ho+HNkwxNU83O0gxrNAIiozebXFBWSjNMwDykNevoDBPt30Ny7i8bOXcBroWb6YUETLVKrOMHQKZiYP3Hq6rNBqQwKbiBcPtT0Vpz0uQSaFTjnT1wXv3xyjH94/xM8fPIMT8+vRUvpxj00OpsCOMtSyg6hsFbUi6kPhdGzKYjSm0udLwVGmWmSNCCkoaSabI9a7jJHPwzRZ8QSddGXlxg+eYzZ4SEWx8doJRk6eYmN0kGnqNFkwLZXi9shpxuZU2Ph1BihwoQ6o/1dxPcO0H39NVRb21i027jIckzoZkgwaKQAmrHJ96J7n3TuLfVTGC76sEZZWhBbYKdv0rJsdOphWWmGrWAAoZ0QGki3ooxKQ80AQvnZ2gLSFbhyJDWqHqMyXmUNK6XFtKKZWecEAiBkmsmhLfWWbPwKrTxBNZsB8zkwX8h1D8pCIj6Qqd7PKWhGk4Ke1CEK0QC3IxcdSkaYRUzTGHHxLOXRajbFyZtMAZrJ8EqRhs6YE4anixyDuZdpiiRZYDhNJGCd2JGT6zwt8OjZGZ48u8DT42tcT5gnSFAayHRwe9BDJ6zgl1foBAW6UY3ttoetToDNQQvtQR/xYBPTqI9rr4OniY9nM+BoUiCLGuKw2awKbAfAvbaPbX+BPkNIpidwCAgjT7TSiNu4mmUiqcg5YadTb9zF3O9h7HZwnkU4z3xcpcwnZS1nAKF4DZBqWsmEWpvIPN+06U633dj10KBOkJ8HYx7mM6TjCZLRCNn5MYqrCxSTObxFijDN0a5dNKEU6YDnuq85gGy5Mm9RvI2CGK1eF90+TWc2EDYaYoQ1uhrj6uwK+SxDnTDiIkJQ+7LPZIGPPCTN2gJC0jpduX85BSwIDCVL2jMNLzaE2Vzj5Jn3sTYZZKAggFCbXmb8YTT5ioeVKGWmb+vdoTVQyC7MEhCyiZErIOx1qXMrRIpweniIjKYzBhBKY5AN52QEt5zjSwEhTWcICI1O8DlAKI1rTgilejBH9/PMIXver9fUtv5Zj5+w9eY/BzyWE0Id7b8YEHJCWLMuIyBsCyCUCeHnRwYQHv9mQMhhAdfj7wHhP/dx/Mv+/X8cEGoxfRMQMsxcAeGn+JvlhPBCOlwyITy4J0UQOdOkjM5IJRIHRjOtIW3AFLTrgHB9CmjNVywglKmbmK7obavaOi0G+PfkcttFLw6lvPFNJ5ffQUBYcvdmx5CmMgIIW2Iqk0jenHYnBJSyiyWAkJTB3w4QfqGT4rJDT4rDChD+JjBoX7vq/FcgZvmJ66hJ/2iohDox1E0rk0wjVXzJQz587fAZo3TVHS6pT+qsSTc0i/305xr50/IHq66RxYVuRi5yj46tmTwfpzQEhW0PaFPvweJ8MsT89BAXjz7F2acfIzk5QTa6guOUiAIfzbBhTHGYI0jzDyBjWzZuwGt2EN+6je6du9i9fw/Bzj7KzR3kFOLTMTHXOAEG1VNILHr+PJf3S9qJADTmGjlCUFvGklgbdS1TVtdSpn0SNkxjB+0M85rx8Gf4KrVuQl2SqQ9ZKuw4aoG6jJ9gF5FFxM2pnUx4+XrUkGE5XVMUZ4KpDa3XbunygRpRzRJHrcAhVz218quftQK6S4BmCtfnMOELGhr2I76pHdAlZsXrK7dhs/iWTmfLPy8nzPo36vppKOfGeXWpi9QSWq6zIejoeqVGb3qNnltirx3i7dce4I9fPsC9bgN9aqxyTtMoxCcgpNFEJYYOPHAJCMW5mNojz0Pu+MicAMfXC3xyfIUf/PRX+NmvPsH7nx4haPbQGexgkTDE2sNGv4tkMsTV6TP41QK7/Sb+8u2v48+++Sa+/YevoRO5UlCmCxIRK+liCwVb7ySdAptpik5HVoDQ3stLah5F8zUdjQvRq/CyRVx7eSJTvuz4cyyePkRxeQTMh+LiSwMW8pFHWSGgMNq6JYCwe/s+vEYHYAwFDSpmI0wuTpEwCP7kMWKXmitq1oAsrzBd5Khbm/D7e9i495qEwDutnlwvFkYEhOnlIS6efa6AcH6NllsLBY9QgzmdBNhVoyuOoBu37yPa3kfV21JgTMrUxTmSsyOMjx+jmp7Dy67Rjhw0Qp23iXa5qDBPPZlOlO0O/O0dNA/uI965g2BjD0UZoSx9VKUH3wlFm0gtEgsMukSzoGQVzomrGGOxEUTwy3xbNgOqGhNayJNa7ft4dDXGrw7P8M6vH+LDx4e4Shjn0Ebc3RJaalVxCqlB2jS9Eh8KmTybiAHZFLQ5xz1hCQhpghSwpFO2AWmEzELjpGojjrHZbKFFsDqdYHZ8hPGTx5g8fgz/eoTmZIbtwsFm7WIgJm2Z0FU57cgdyJRwyMkCf9r2FsK7d9B9/XV4+9wLt3BZ5BiVlUxbxKDNgEFR7IkWWtelGLUYp1C1BSNbpkLJSAvjGKpNR8PcMZIEocAq0l1FOhm5ogWRVhMoJ9WyoWVkTeY+0F1AsylvjByNKlH3WutKbBuRPMdK2dtNA5lOsML88CTzju4s9XyBerEAEtWkk0beZawFad1piiqdywPZDKAuPOMkkTTsDE6dG/OpAkFQIY4qNBt0towR03WXhkWE13IuqOOoRubS0CjFYrHA1WiG2VwdJa2L5dnlBJejBLOUZtZtdLob6DYb6DRi1TlGOXaiGbaaFbaaDnZbwFbLQb/lIWgwK7eFK6+N06qBz2YeHk0qPBnnSOOBgLqgSNH3KtxuetgJc2z5KdzFBfxiKuZUiGJUURvjrJQGUJLWKDz+XRdJ2MfU7eKyCHGZ+bhOXcwrNln53jgV1WucIce8TpWtxXpLJmWVaAxZzRCUtz1f9hafFFMCIAay0+zn6gKLyyHK4QjOaIIozRHnJWLHRYtmci06m9Loq8JwMsU0SYTJEfFe6fWwtb+P3samBNnPJnNcX1xjfjVFPkkRlD6C0oVfMXPTR8EJoVBGFRRWdHv1mcnpChgsPIJCDyX3N2GJsVkY6FrnTiF6ewMIxanaavJtB0hptKK5FTdNA7TMfvBcXSamPIXEXlgN4e7uChAOL851QphmQm/nhFDmDmw4G0C43W+KhvAvv31jQiimMmxZrUxltHbQxmrt0O/W+BmYM379PF9vfr+InfYvQxQ8242G0FAIpPFk5Fk6IayF0cF7l4CQlFEBhDT64oTwBzSVMYDQaAh/PyH8l34Kv+PX/1sBQsZOcELY29vH7p07uHv3QAFhmqrLKE1llieHdXAymVVmNL+KllhpquzbXv83+3fsdCrE1GDQ9QmhGNLwhteKTGhGpIyKy2jsobO9uQSEtCBLCBbXAaEJpbeAUGnqq2meFstG73XDqXF5gwhllCWs0fXdcJNcv2nXJ4iWsqnmJVazsipKtKdrcaFOlPgeWQSvAKGl7Wh3T/KUJJPK6i11GsXCIeeUaomSrP7JgkIDAi0YNIVG4eXgQ4pzCYfNEFLHgRoDdmCdEn46w/T0CJdPH2N4dIjx6THmwzMpmgI3QJ0VqPggayOI4Xf7aGxuo8kCcW8fnb099Pf2kMYxRoYCyqKf3UPSP3yayUjYt06T+X6oBWNIMD9/uBHhg6AZS2fSaAoTE2Es0c0JoRoSQxdW8ELaMt1n+RptRILVEJrJgHjZuQLKJAAAIABJREFU0EVSA6u1aWF+bxeqEYHrZ7YG9BVdGlqpoWFagxlDybJ6Ui2oDPiX9WYPKP3gZC3dmAKub/5axFqt0ZdvJjcbFs83OQxBxnQg7Guzi2c5FeVfyLRdLThFZ2MsoO0yU9CkQfIS/sz3Q1v42RDbkYODjTb+7I2X8M0Hd7AX+2jxeqSFUILZ1adujtqWmFbXVH+VGTJ+7rzWYYzCDZDBxXufHOKn7z/CD3/6K3z05AzDeYWo1UejM8Biznk0sNFrIp0OMTo/km79q3e38b/9z9/G1998gJfvbkouImNTGGDBz1YiGmxLYXlfrDyOFesr6LXNGa5bNqj8QPciGsyo6zLDmB0EpMHNxyhoDkO65ekTlONzJuIgDBk5E2AiNMEKXm9L9HadW/cQdDfFiILXO1tMMT4nIHyG7PQpgjpHVHPCxwlGhRld+qIunPYW+ndfQWP3NrzepgAhWU8CCI9xefgIxegc7nwo08GI74M5ptQhskhv9OT7Nu7cR2NnH3V/U7esJEN6eozk5EjMbZxkiLCaohE5ogHjpEccLpn9WcbI3Rb8jQ1E+7fQOrgPv78LpzlAWmiGlVsy6DpEyG5zrs0UBlJbQCgSADEFoQSFYfWB0CWzssaE0Q88H6IAZ0mOx6MFfvLer/FPDz/Hk6sJEkQIWpuAywlrJNMDJwjhNgwgNFIECwoUECrdWe4lxqTQGTRUu3SJh+aZQ31VlqLp+eKi3HEcyWurxteYHykoLA+P4Z1fYTMpsAUPu+KSzKZTIc/JnWZRl7jOc1wzF63bhbu/LxPC+N49BHfuiEZyAmBKgMKdSiZ/BKcKoiwglAmhmN5onIPsfXRV5DTSTDxVT6j7i04IXbVsN94bPD8kisLQFm2kkXUMtd9ry+ilJlAKbytJUNBoxoaGSG/0W8YcwyoM+f3qAs19TadAZBRJhiE1sxSHM9uQIeBzZncuQMMyJ88RMOuYTV2HGuNKXIh5H/hVJiH3pJ85bB6VpPXZCIkUVbWQhrIa4vDMpAOpSgcEpNIWWDRn6nfA5iTvp0WSo8hyeW1h3BATK/hNOGEbDTaeOgM0AhdNn42ZGttRjpfbC2xFOQZBgQ1vjo47R1gvhBJKADP0u7hw2jgsGjhMfRwnDq6dHiZuS4yt6Og5CB3sxDW24wrNeoGwTpVy73pI3QAJXXRLBzPGaSBEFTSReF3M3TaGZYRRGWJS+OJUKzNOAm1S4KkDIySs5sKEYfNTtHWmySpNkrpG5Lr6EAd2wOP5y/1rMsTi8hrF1TWq6yHc8RTubA43yxA5DlqMWKHDsAPMkoXoCnU6r/dfd3MDrf4AjVYXecbw+gXS8RzlLDdg0EVQuUiZEWxM4cQNlI1gAsLAR8mInMBD4TsCDjOaw0mTh3WY2bs5ATVMKLtPm5PUUP15PdS5k41cyRw0fgzaNV77T1zhyyUgZPQE/7y3ayijVYHhxdlqQkiascgOeEtVqFKdEBIQfvXVB89TRicXyGRCqHEa6iSqZYRUgZwOiuEMGUtG52jqzJsDihed7etDl3W5iG4HX2Sv8TmWtba1mRINIfW3pN/TH4AmWaGYcjHDutFoiobwcpa9WENIlgs/O2MqY035ZEJIV+Aq+b2pzO+I/77wbf+WgJAaQk4I927fkRxCoYxmGYZDumklssErOFPBrzQfjQGHdCTXTDJuLuYX6aXEHtgCQgFfekOIJtFMCIUyKpbCLBRyBYShK7ETvd1tmRByYqiA0BjU3JwQLoOJ10DYOp3zywChZL/pJMG+n/X3sc7dfp5SylfL4lM3JTWR0e1gSdexAyMDBnk4c2bCa2sPZrmdWeiZA07MBYwJgn1OFhI5jRUMLLELSCgUJg9GcmEs/dIUwKVH8wUWY3Q11c4YqXtBXWGr3UA/9tFmjtbkWqYWDNken59gcn6EfD6X5lbJQ52GCvDFirqxoWCwsbWNiIXiYIC435Oi5yJdiHmLrBm6FBp9pjLGFEyxWKBTLfWoGSmknCyw828AoXV4tBlwPPBL0l6MDbwAfg3sMpeB68Fo3ZaZeRYQ8rWQtqbTSClSzYEhzQI7AZRnIsfN5m9ZOoeuSwJJLaxWBiwr913r/qfZYhYUCqiXzuYSii3B4AoYrkVR2PbBc4DwxqFmmwy207D2Z20/rN+fKy3mChTeMLgxUSjLzoU5xETWYSYK7HoSDIqznwFdcTrErXaI1/Y28e1X7+Fr9/axSctzFiQpXTo1c5LTRdJ7aYvOLisBIU1kGFHgxDSSCTArIbrB//bjX+FH736Ek6s5/OYAfkyr9aaYQ/B5Ik+tv7PpJd64t4uvvXEf3/vON/Da/T1sdiPUWSoPUp1JJSN1TMCBTH/t0N7kiC6nJcawwHShVTdZI4zIjNBJg53QsKnicbKUTFBenaA4eybxEen1KQKkAgqjOJQs1wWva6Mj+r8WdYSbOwgIyFj4pCkmlxcyoctPn8HJ5gI02+LEWSPNaKpCh9AeunceoLl7ByED6ungydctgPAEV4ePUYwv4RAQUlPL3ZPRFaTgEhC2FBBu3rkngBCDLbXcn82xOHqG5PQI6cUxgnyChpsi8HVimubMXGPmp4vc7aKKB4h5v+/fRvPuPTiNPkq/jSRnLI4Dvw6kccQwcRo2yH0mxSMLQKPLJIhiI8jzELEQ5PssSsxo5889rEFHRQfnaYkf//JD/OLDT/HR4TlGGcPoenCCFlyfmY6aPejKhLCWPDJrcEJDHfufTEu4qElV5kSRgfD8PMFLQBBRCDgJWDQD6PoemoyuLFJxZJwfH2Hx+SMUh8doD2cYlDW2vUCAO3kadBtlqZpWpWSxXhcFZnGManMTzZdeQvOlB2g+uI+5H2DqORjXJRIBhHwNCghlSm4m1zbKwaSeKCBUNy9dv3Yd6wpYZqx+gTLK9+1aN0ZjEmO6O9rnNQ0Re58vnZJXGnXLsNBv04YQ/04bu9ZuxrTNzLkmN4t1DzJZazQlElCY5ajmiUynyiRFndKVN5frSKdpXn+uXc6N5UFH4ooyB2bBEQTm8jpKGsrxzzkdpk3IOc8Fng/G2E1oeSb6SbWUHopaQ+VJAyRroNnuImoPEPD+iDuI4pZMHWOvRsMt0fBr7AYpXg7H2Ao46UvRr0ZolkN46RBlxdlcjUnYxdDr4tTp4KyMcJ77OMrbOC9ogqRgl46pG7GHraaPfkCCNZsRCRZc+2ya+pEwhqYLTsx9lG6ExGli4TYxrSLMaz5CyTukLl+bjdaJOkWNuTqT23w7aWpr7ia7LoRVjKLhtJD6SIl6IjMomSEdjlCNxqip8Rzp7/PRCE6SCrVXXcCVlcC6wnPoJMx7DgiaLUStNqJmR9g/RVahkvwoAn1fpoN09WW9loosyNSTkqviA4GPmkwBAsLAQ+aTecRmOZlePK81K5U5w3aJ6d1raNGylo2bsNRfpJSrpEmzjbSGXSfESE1mJ4QSTaKAcH93UyJPaHj2z00ImbW3M2jjq689wF+9/a2Vy6gBhIydUOMq1XYq5jP3jVOqpwHlM18ypHiRNwC/1ho33qxLbzKG1qeMK5dRowVeA4TWjOemy2jMyfdcXUZ/QA2hjZ14gcvoMnbCuIz+HhD+a6HBpRpsWeX91s9sGVDWjey3pYz29zkhvIs7d+6aCaEBhKQVrAFCWcrsArKlyy6miNlvNF7MKHq9W7G+UDXE0mgIGRpM8GUmd1ZDyDaMzZgRQMgDKHDRoYZwbwtBrw2ZEAo18HmXUTsdpNBfDjN78JnOyfpNsq53XL0Lm+G2ApJfBggtXVSfxwBCQ5EV8LaMMNCjU4CRcTWU9yfdMrXDt/uVpYxKoqJMCbW7Z+Y80qEiIKQ5i0w1lzRFpZtqQ5dg0LiLrgNDn1MxdbcqykIORdr9k5TRazIcOBSqHUOzq8UU2XyCbDZGNrlCvpgjT3KUaYEqrxEFDcTMJepvwGu34TRbKNjtDwPRd87KHKNkbjp2bITq6yM4IDiU7jVngXQXDSOZEKZZpmBQ8uJYJin9S4pvXjc2DDJmULFTnOvXyNrhdELBEgGHUm15cGlmo+A+UmmMk5msYcmJ1H9cWlXbAGcubxP5IQWknUCa/mRJQYTYX5OeQ52KBmXLxILTELmimtkpt4qEmleSlaeHwjqF+HlRuf6z1e+xoFufEJpp45rucFn0mudVao3ep9Zp1jrVrv4sxLTlxGz5HDnpczyCDdC103Gj91WZrgHcnMIW2r3vlGM84MF47xa+8eAW3trfQk/c7Sqx9dYGiTq3ykyEBzvBOpsAFTvBBIQx5pWHyznwN//9J/jbH/wMv/r4KaYpsLFzgJrZdpWDRhSgLjNMrs8k/Lbh5fifvvUW/vybf4Bvf+0V7G/1RINXM2iYU23JSjRW5YbVYA9A3iP23tYelKEXmoLS6gqDiGZaSgmW/UOavBXAwOtkinJ0Lg6hk+MnWFwew0lHCN0SzcjXvDIGYnuBUD3DjT00t2+hucXMvlhMlGajIdLzE6Q0eJgO4aYzdH22XNQoYU4TCb8p8RXNnVuIt/bgNmKdVE8uBBBeHz1FMSIgHKHBzDbZZ+kpzOgKD1WrqxPC2wdLQFjTSGE0xuzwKZKzY5TDM0TVAi2/EI0L2RrzrJZpBF0N6+Y23O4uWjv7aOzuI9y5hSqgT3GIlGYYJXVHoRSObPQRvGveLOmzrjhyZpyOsSNk9gLu/5zSZVkmTp3UFIWtphjXDMsKv3j4Od79+BH+6dNnOJvkSJjjGHclMkPuUU4uQrodUztc6KSM1jKmGaefmUFBYherNFMBhGSUKLoSbbRMrIpcguglf5DPPZ+ivL7C6NNPMX/8GDg+Q2M6R6esJbi+6/nCcJD7vqowK0tMaLBRA4tWC+7tfTQfPECH8RNhhHnoY+zVSA0g5drnXq6+nNqEkkiMmhEXzMBUZ2r+pgqMoYzVEMqvhjJnf5UJoVmjxtlVG1PmDJLFa5gJlqpmaKZiw28kItR1KtjUM0Xyv5bnqQWEJgbIaOXpGMz9nJm5fHAiZ/c/Kosk95HXO89RJxkKTgtJAc8ZVMLkELoRq6aTnwMnDaSYkypKrTL3bJYckn9KWihzNpNEog/Y3OTepSwH27gppZPlMl4oChHEITyGq9Mdmw0AapE7Xbg0fgoaSMVdWvXDTa8SHW2/6WPbmeJWcowNZ46Bl6BfDdEu6MR9DdSZ0HnnYQ+ToItLt43LOsJlEeDRrIHDJFIKJM89x0G7EWPQjLHZCGSST4O3SbLAiPrKuIHCjbDIaMREFSWngZFMxvnIHLIoYnUUNS7jepKohVXgJEbSYE5OaZTaQkMzf7mWuJWxYSJaTC4t6rkXc3hpgiBLgekU5XCI6ckJZjRYuroG7UYano9m3BCH8RDe0hWa4LSmAUxA93ASVOkYHiIkU0BcJ8kOqTHPMiwyskus6lTzljlJZs0gk8KQ9FHG5EDixjhRJBtKWMhG/qFG2CYrdq02kngZkYYwSkFND6X2lM3dNmhN84JrXZyOC5kW55kFhBvotSwgtBPCXI2ISBnlU9GMLh3L+bM7aOMPX38J/+t3/mSZQziVYPqxsFOWE0Ih3lhjJjaG2RTTCaEFhDfd7NfrTpszaAEhv/ZFgNDW0lpGrN6rdfS3xlBSO/J+M7ETUqMsYycyDaZvNCV2YplD+InVEGoOIfdzfi4lY2VsDuHvAeFvjdd+6y/8t5oQqsvoBfq3aCqzNiFMMgxHDKZPdEM3dDO1Bl7ZX1NhcnPhrQPBm7/XQlV7i0KFXAOEsq2Ji5pwSY1iqULKrEF+X6iAsGcAYR0Hot/4lwLCVQH9vAHOchpoNEYv6s6sTwdvvm/NANRiWotLnT6wOFEi2uph/6wHtUZLKLTWG9jaeVujGX2GVYNLb0KjWVNunzGlsYDQ/HwWvHwd5le4PCAVlHBKVrBgN1wG5haxkObkhUeRZ/QaYBc2nQgIK9JC2A5uzUyoBoKoAY/2876PzHXB44gbORv5OagxZBdMoQfpYzyMZNJnTF0kTJlrgBNC5ilRY8YDnHo7Fts84Ekv41XihI2bIEEgzQh4mBFMivMXS2dmjTlqNy6sTtVQaYKJCcOWUGfNdBTqn3GElZzDkpSiUpwu+SCNkds5gZ1kIIqDLvMQqeWRBNblYUb3XccPJQqED4l1pmOa0TJwrxTjG17/tY3arsUXUauXXUMeGGsagy/rAt5cj8ZXajVBMPElS6qqLZINrU5eC8Gg2N6bSeQyZ4zXk+taM644XWaHvshToXXtBCle3xvgGy/fx5t7A7y80REdVkhKkrx3ve56j/CVcSKjVvA1nc08mij4OJ+k+Ox4gv/y9z/HD378Ho7OxxLkvrFzW+iImWgbOHma4+L4CTpRjdubLfzVn38Df/6tN/H6gx2xp2eQvIS2GUqyFBKernvVgypI16aJAnILCDUTUh8Ev5q3yDVLPY4BHLLexJUCNTVP8yGq6SUmZ88wuzgUgOiXibglep5OVcRhN4iBZk9iGtqkftIt1fWkqE0uzmRKl1yfoZ6NMAg9yb7j/9McWDih6BAbO7fQ2tmD12oBDBUeXyK9PMXw6ClK6n3nYwlaD0X3CBMLsw4I7yLe3gW6Gyhnc+TX15g+e4ZM8uGuETspWgEzPAukko9Gd+IG/GYXTo/W+gSzOwgHW/C6m2KBn9P1U7LBXckys2uFQeDc032qmAgwApoGEWAqRYnbFnco3vcZYwF43emy2mwgdV1MauDhs1O8//gQP/3wczw+n+A6ceA3eggaHWmWEEDSrVCyR8VUQxs/likh3AujaZN7nyYWklFmfrVNTQJ8s/6broeWBNL7CBh6n8wwP3yG5OgQ+dEx6qshvMkM7SxHm3RHj4WocXsEw+eBq6LElPmKW5toPbiP/quvoGg2kcYRJn6FVPZwUuJcdVgUmqaeBQSEors1gJCgUKhZdg2L2Yt1QrYdZDP3l+KB79+cJ2LNv5oOyr6wpKMYzaEcvkL9kV+FymoaaCvFrQWFuvRXvqP6Oz4vXaIJ8LnvyfSIT2deHteFGMxwH2LxnSRIuf5mCzGZ4XuN/AC+AELu89xFVWfKjEEyErgm+V5s1BWBOOm+NAbhviXa+DXdqJiPiKm1jzCOEDYieI2mTKXYhAAprXTIdAKZzNEVWKJRHJrdLBBWCzS8AjvODA/qEbbdRADhRjVGrxyikQ8h3+WUSKMOFkEbQ7+NUR1hVPl4PGvi2aKBxAsxdwJMCYqDGHEYox+Fohcu0gSzbIFJnkgztXBDFAXvKWbysoFCGj3V0JwMRqi8SEMWZQJuRwCMmeCUlYRrZeTY5oLeDyZYxMgBlpFXosY1jYeqUPkInUnTBerZFPOzM0xPTjE5OYWzSIXa22Y+neshkqauMm7krKy4htkYoa4xlCZv4Ifi2E7KPpcc2SASKyRrzZEG0nKaSWDieygDF0XgCHWUZoI5QT+Np2Qaahk2fN9KA9emuFXg0PBQ3y8jM8RdWqbVpvFr1q09KxUQkjaaS4OAjYR9+lQQEBYprs9pKvNMzO949ltAyDqvSkYSum4BoQ2mp8vodHKuwfQvBITmta9pCJevZ21SuF5/3pRlWSd/e3at1wTrgHC9JrADhedjJ5Qyqu7Gz1NGm02ljF5MlTIqE0ICwpMJvBsaQhtMz7P196Yytqr7V/z1/29A+ON3Pl2LnbjAgIDw7h3cPTgQkLBIM1xfD42GcBVMr9MK44SmsvdlF+JFvOZ18GV/r25pWpFZl1Hb6ZAiWNqRCoHYoZZgek4lBBBuLgEhBBCaAHgDLgkuftOE8Ca/2k74ni/SFco9T7dbfbjrGq/n+dtiG2I0+OoU9wVAKJoRrU90hqXAbUn1MdM+/U6bLaVTwOVkyVwjyTaWAtvGCWiXWwElD2/9fAje9B1J6aVOkTbzx2gNJIeWxRurulKtv0OfU0BPor2caiHTliqjjXiAyIvkwc2clJF5wfykAnMWkBWDdqmrcREwM4o6Ub7GrJBuN2kq1hKdIFDM6BgXQq1RVaLplwJG2fUtswRlnsr3C91FzDYIXF0R/Ivov0UbcobqUrdECpoxFKDTn7jMKpiRKR/RoW1qCGYoZMpFfWNWFEio90pzzNMcKV0VTS5ekhdyT3CCyRgW0UHIdJCTIz6YCxcCdA8kwHF8VDzE7KRQOu0VHI9dzZWGdX1Dv0mvXnYNBUj95qwiRZk6BdAupFLL7H+2SNb1qo8lvVucDfUrCbQ1I9P646woZRrIq+CG16wgvS9jVl2O+10XXz3YwZ+88SoedBu41fAl0Jsh9CwANdhPASENPoTulZGynMNvtMWJL6mAzw6v8M4HT/D3P/kl3n3/UywKD37URa+/IwYryYI28y6KdIKzw89xa4OC/tv43/+Xb+FPv/Y6djcaov2R4tDcxTKNJnVHMjj1P3WyNZRq83c6WTb3lNmfXAEYBcD3m2bIkwV8L5JGCCfHctHzBHU6RZ2NMbk4wvTiENnZMzjJhPHsaNHcJnCkM57ULjIvRmvnNrp7Bwi6fbGc52eVXF1ifnqECaeEkytshC5aks3pS6zLtHLh9bcRb++hs3cLfqcLJ46A8TWyyzOMZEJIQDhBLJRR3Us5IUwIhEiJ629IJEy8uQ20ekgnUyQXlzIhLC7OEKQTND1ONoFFniHhWVAH8Js9NPu7cLcO4G3dkZxRv9VDHbbE3CLPCUB8cApEUKDFWi4TO64zzhPYtWd3hkBI9HMGnAsNvSjEmZJMEGqKgkaE3OVk08HRiEH15/j7Xz7ER88u8Ow6RdjsIWx25R4jEKSZDIeQlBqJg6E0wdRx1JUpMItEwgst0ahLoqnF8sG9mNMTRqIwE9VxJNS7SQojs9zYwKCb7dUFEuaSnZ5hcX6B4HqEcDJHQPoraXikgDFqw/dxmeaY0Oyj20XnwQNsvvGaxPLkzRhTt0Iq2hsWvSvLfZEOEBCqihpBBXk94ojJ6ARa1du2odxThmKux4BG5Mj+ryeYWJVJEW0neXr22H6P7AfyhKZzZSeEBKs0hDLabRPSYu6oFSBUxpAlj9bwSk74eG3VJIdNS+07uQh9X9ZyxNdNlsdijsV0Km6XzMMjCGyGGm9EAgbPCk6ZwyBU8x/qbRkwz13VZB/LZJZFKIGjo26mER0qDQuJX8sDwI98hIymoAFMHMnrk6m9rAVmM9dYsB8gUQX8uaRSX6GeX8LNx9hxE7wVV9j1c2x4GbYxxqCaoF2OECGF7xTIoyaysIWZ38TECTGtfRzO2jhO2xi7DVw7MS7qUPJVKydEywtFn8emUlqlmJUpco+NDcolGqiqQCJjipqxJqSIhjKF4xkjujj5+JVxwc+XejUqWTmZVZ2pTpw5gRMNp0TtGJMlAiE2s0pqNT3JICSNn5RWJqlEEgeSoKCx4MkpRs8OkV+NUE/nmlNYAVGmngLcD6WXUjrIKSt3eB5GEifkMSuVenGZ6HKiSJBGdgU7BhofLPFNXDOsAaiFZAxF6KIKaSxDgykHmRtI80SiGmRf4zlnKKNrdfcye5nNFQ4X2FgQraJmd0rdZesl2X80Jo0NBU4T2QTcJwutFaHK06WGcB0QSnOR/gScEC4B4QOs5xDaYPqblFF7Rsv+yHPFNuqX59JqondzIGHrg3Xw+CLIcVO2tfwae58bGpmdEBIQiqkM76MvcRn9yLiMMpj+N8ZOiNs/z4FKNITFfCjX6D9+/7v4/vf+FH/x9lew1aODaw7f0wxRsrsUIi8tdgzfwDDolu0mU6MYuZl1pV+e5zcuxs3G+Revla2FXnQVX/x3Tv2lV/e3f5Lf5Sv/xwCh8sZtsflc7ARzCAsbTK+xE9QQEhDu331RMP1caB86bWBlvXIZ1VBUdQhdB1YvmmAsL6NxD5WD7EYw/bKzYUw7LK2PhQlDxjmeZuxEb28bQb8NAYSi6dFJn3UZtbETL6KMvggQrgM8+1mpNf3zdNibPG8poNkVtjl54h5lul9ywNqiWukRuiFZdzn+qn/PTq6YAehuYXQa1jlr1cx97udzQ+SJaW8WHX1oQWCqXk/AoIJCAYMsNgTwlTKV4MHC4oWGD9xsaSSUs0tZZgh9IA5dxBHpUNLbUwOFjJoO3vAUDpP6SbOJElR1WMto9ijnNGmg5iAMJO9J4qFY/MMRzZBMCRlXkaTq8icTOKXrxZiTgCbAhN3hOPDQiWO04wjtMEQz8BH7HlpRiGYcicNcMwiFzhIFerCFPgs0OQeM9s26uq7yu0TJoFWp/GwCPQF+WYk56asEhDndUQtMk1QyOWmyNF0kGC1S0VZxysguOKUxObukBIJyaIdwmDXmhwoYPR5oXMWpOZDsZHZFF112Aa3xiWkCUFskZZ4xp1kCR/k7c1/qrmgAjxbbNnfMgsB1MGgBoQ6HVxMzO5FQHasxlRFTI21IK22MgJBgMEWWLdBwK/zBbgPfeGkff/IHL+F2FGCTtC7Sj6pK7NtZZbEJoQUsJ8G0mC+R08mOky4/xjCp8E8fPcHf/b/v4t33P8OnT84kcy5q9BHFHRR5LWJ31AtU2RT5Yog37u/h7a+/ju986zV85dVbaLD44z1YctJMO3aNN1GCW6qaTaESasdcgKGsAR2FShFt5Sas1ZillM+RjMeYj8dYTCZoxC20O3002h0EUajutuUCdTXH9JoUqyOkh3TrvIZXLNBr+uI6OmezIS8xLV00tmm+dIC4t4GAeX5+IEXx/PQEo6PHyIfn2GDuasg1zcDqHJO8htPdQLS1g+7+bfj9HlxOO0YEhOcYHz0zgHCM2IRSc81kjouEFCqhjG6gd+s2wsEmqriJZDTB/PxCpl/l1QXifI4mQ+0bLmbUPpYELg3EvW309+7C2b4HZ/M2vGYbddBEwYiBnDlWDiI3Eot63nNVlaGoUlSuCA4Q1iSmESTUyMRISylcOrnQbr5QvCRPkIuHMRJ07nRwleV4dDnEf/vFQ7z3+TE+Ox3KhJCAkICF8P1dAAAgAElEQVSDML/gzwkcODSLkWaio1FfhnrJsGRS0WnawpaYTK7E0IKUU0ZA8DWQskhQQUdMGhJxip3KpJV6srZbIcpT1MOhBHtPz85QHZ2iOr+Ur3VLhjHXSh33PFwuEkx4/bs9DF55BXtfeQv+xgB1m4ChRCr6KDIpdIpr2QjSImQDjICIRZox/+C5lvNGNOeIur2sACHPfDUgk1am5p8ZQKgB3gb72YHpmvnE8h6w7qQMCqcbpABCBZYahWFF0ToR5B66NLmhq3fpwqvo3KzXQKQNhl0hWbOui5hnprgUZcjmc2SzKXICwqpE5DMGpVYiC9+368ukSVxo2ZxjY4bnnKGMkjYqLGATkcBfee1EHy9fW8oh4EUBgpih6pG8L2bfSdOM+0PgY04jDa5Drge/gs/m0eIKTnKNqJ5js57jfr3AbsD4iBL7/gJb7gzdcoyQRi5Viszzkbghpm6EmRNiDh+jahvDehOXToyzOsZxFWNcBJix0cUsX75ughXGl7gVFg7PUoJh6g65XjltZWOR+1iwkg8s6ZNKNBaQQhq+q5Meba5ya9MJnkoaVGMnPQDea0Y7GxQOglpjOnyXWsdKGkpxXUqYfXU9QnJ6genRCeYnF6jnCcKsQLdiLA3jPloMEpUJIf18xCBJGjXGWTjw5bpHzYapF8U4QXJNaYFc54x+UGkF/9oCwpo2ywSFgYeUk2BpomutYIPpZc+WvcTeC8ZyxuTuiuTGxJHRl0JKMpvHue4kbtkqdY39nQG6TQWE1+ekjD5DntOgTieEXwCEG2384WsPli6j29tdzKYMpqfLqNoFPm8qY11GVV+oFcoL4MqaN8fNCeA6ffRmXboOWdZBpQBkMZlaXi49D7nPEhBz//Kp4HUle7LT6aLV7uJskuCjzw4ldsICQidsSTA9XUZL1gM2h3BtQujX6e8B4e8C/r7se4wM/kufctX/1y8xkEIPCRm7aBHMDZQP3qQMFRZA+M4n+BvJIfw1HgkgvI39A+YQHshmMl8wmP5KimCbQyiHLGkkQiVRTZAFhC/W4q1e+jog5MZkdiXTxbSiaHO4mapMaX2kjKpomxrC9tZAXEYFEDYC0aLwa1j8WrtlAi1Sj3IxsLBUgi9mvKzzq29eZDvdW1JEWZybzpvdUJaAUIxHpLxUS2FTYMpnYLsyQgdSF0udzikg5AUgpc6CuKW0bE27sUYUXU4JZexP6udS1G+oeIbHzZ+ggNDY7Bs9IYsWbpIsjKhBIGARly/SPTOCnBRFmQnNLYpcROIuxhOEgJD6MubIedIF5g5e5pWYXohjWODJ4cruOwO9WfAJtUcAYS1FU8DuOwsuQ+lLkrl05qRrZw65jrtA0y/EibLTbKDXbmGj00a/1UInitAgIKQ7oU/aaoA4VDDYEAopfyYF8zpNtJ+//XztPaKUXau+MXlkEoxeIWMRXFRISxpdVEgo+E8yAYI0WRrPFzgf0no7k6niPCkwS3JMOVnk91WkonFaGAF0QORDcscq1C7n13ZCvCQIm/PMTONWQzx52dTNaQ6oob5Kp3eN0sl70fydXlYCVd7vSq9ZHSZr00FzQXR5GkBYiWeFUq7M2l0vBDUSRXWZFTWm+QJFlqAT1vj6wQDffPkWvvn6fWx5HjriXjdXQMjJqaW9moBsUglJ1ZFDNm6I0+7JMMeP3/1YQuipWTi7mqO3sYtms4fAo8a0REpHzMW1qOJ6TQ/f+uor+O53voY3X97B3Z2O6AbdisQl7VRa+pCwEmpSu7gsbbfc5lGqKZV1rVPWAifKDopkjHQ2xPjiXIxfptfXaDZa6PUG6G1uoUEnSdI2pRmUYza+wuLqTGIo8uszORB7zE+NCJpyzLMCYxpoiOPoPpqbO4h6GzIlLKYzpOcXGB49RnZ9jl7AnFAPjTCQtUYwWTQ6CAZbaO/dQrSxKVNCjMYGEKqGkLEXjJyITNxA7nhIqPFp9eH3NtDZu42gTzv8GNOLS0yOT5CencAZj9CuC8ReRY8HzPMSCcclzQ00t25hsH8P2LqDur8LUGviKKWNYJDUr9gnIKRxEIvSDHnJjEm1XQ+4soRGqJELnMrQ4IOfBXU0qlklv0KtImR7IZ3OBWaOg8PxHH//y8/w84dP8atHRzKZdOO2AGlqAdkypE5M3EM5nZKG00pLrYCQhhhKzWQDRwAhzzKTrQtOSmhyQ5BgdMpZwrKeaxjoxyHaZD2kCxSTMRbDIfKnRyiOT5HP5igXCcokMze1ixFD0MlY6XQxeOkB9v7gDcTbW3B7bYyQI5HJGrPd9H2TdievWxqECuzIjOCDzTFpdAoPdOVQrYDQuEmaZqBlllhAuDxgLJYztMhV1aASheVZJXuxxgGIg6lyZczkcbWD2tNHqPf8zAkIBegQVK0BQr526yZN91YyRkj751Q44RRhhnJ0rREUbJ6JqkHN0djQ8YNIsAPP9IWhFXNjtxpC1cIpVVXOFaMdy2kuwzOLfWyCEuYUhqFQEgXs8v0Fql2jbzElDzzDXI8a5wJOOoaTjUW91yum2M3G2A1L7JKmHqbY9eboV2OE5UwaP2yKJnAxpTFW7Wn+aHwHi3Af51WEkyrGszyWcPlhxpglMi4Yu8KppEayUF+rmlZCRfUWgNwfajyncUxaGcrZLwwGzRtV/zj9kDVWSUGh9LqEHaNTOtt4F3ZMWcLPFJhS/ymUTMl/rKWp1HFdBIsUzniK0dMjjJ4dY3ZxBW+6wKCq0Wa+atQSdSgqDxX3At5jrAFoaMV7mfrNRoy4zegKpY5zOCbUoqxEndXCPCIgkfxoTkk5IYxcbfCEvuQXCiAk40BkRaZoMgMGCwrXBt3a6DRZmEuvAHve2dYp1y2ZCRkZL+pIvscasxmhFsroGc6OjkRfSMpoENLwjodsLhNCv14YU5n7+MtvfwsP7u1BAKFoCK3LqCialywcq+R1XLKFzAdnZAt2iPOiX5c1DM8nY8S4PoxZH8qsf+2yhjXu7DLosM0gc/1Il5U8VrIbuE8WQKfTQ6vTw/mYgJA5hD8zwfQjceN1GB9GQMj9y3wusne5gTQV/LUJ4f/5/e/iP3zvbfzF22+9YEK4dHxYOipb7KNDE0tI13dlnQ+enxC+GFD/Zjz272hCqOvVQD7b/VgWcSta2HNvWDrf6k4pDpOmw6B0C+qeNJh+UTr48Tuf4P8iIPzJ+/j86QUG+3dw6+Ae7j94IDqq2XyOi4srySGUHpRsRhbEqLMVD3LGM1inzZuTtufplKtXys1PCjNrgGK7nFbTZULltWhnccCusYM8dNDc6MuUkKYyjgBCxlRo0DFtkYUPLWHM2k0UuuILjG/+P/be/Emu6zwWzHtv3aW23oFuACS4U5QlWbIt2ZJl64WXeDEzjpiImf9yfplfJuZp3viFnyTK1E5T1ELSFBcQSwO9d613rZrI/M6pqi4ClCg75HgxBFUCGuil6tY953z5ZX6ZS+r+qk2vFqL4a+6kV2PbVllbk8H4I9Ud0JKIrlTa/v3TGe4YHlvpKwuSh7kd6ouGrXvbfbG+gA0Le3HPJppkgpIgY0DIlmraUk+iRTtqMoSSZJDImKMVMYstkZkMDwM+YVrj86A0jEeNfykwMY9oZJhofmpWTjSsryKFG5KuUaOiXrJPJ0/zhYBOKEmLmT9nR1vizALozDgrC8xKgopC8xcCcUmsIOGDXojdXoyNbhc7mxvY3drCZqeDXppJxqWQ8xklQiYJZRHKn0GXOp/vqKPTu7z6+mlldMa/Tb6o0XV0NZGfLyQzZ7MwBGVsMBiTSAfeh4MhhmI3G1wMc5wNJnh0McTpcKpw4UkDTGmzjVBzKZTxdNIUW522yWIUxstDzpiBec1MLDNDENhnLUbGgzlNNRl/dugtXysmA+HkMOzktSg9itsCQCwyxuMcNTO7UkpUnVTWZRNah9S9ekeFiUFzhyevJ68vpZxkT9nV5wZPexNzq6stZqKeoFWPNVR/rR3gGy8c4I+fv4VXnr2NzShCm+tnyvnCmQpsNY8oD1GulM+HsliR6SzCxWSODx4N8dob7+K/fvdneHA8xHDaYHNrB712V7NFdT5FPh5hNDpGO5vh5Rdu4Vtf/yL+89/8mUBXh132Sa5mwUYnU24eH/bLJHEqjFgIErdoWXCWzfYPm0GameGCXFFDNHSLu3yEi0eHGBwfYXR2pMKp2+9i++AA/WvmFhq22P1uYTopUIwHmJ3fweTkLi4e3kMnqNGLZugmLAJrjCYTNLTs7m6gu/8U0p3rCDs9YNoAFxMMjw+RX54gqSdyOewkIcq6MvmmA3bMIqS5THvnOjCcoGCI+gMfKn+CXsp+mXWDK0pGyeh3d5FsXkN79wbirS3MexlO797FyfvvIRwN0a5pqc/5zFpMeBFmmNOC/yadTZ9GtncD8/41NO0tl/FlTLRYJLfPipHSvWlytIVTsAxKnJO0ogm4r5ttPg0+LB+STIi7P1krhjWKqJZc7DSv8eaHR/jRWx/itV+8gyFlqq0M3a0thHGMnOYRnBmm3IyOhZKtOsC/iFEwJ2JK6FhkS60hSTeLGIvDMTDFQtpcjFn4mRkUTa1Nqk4JKZl03S/Hp8CjEwzOLzA6v8To4lJuhYwLEeOXJgj6PXQP9rF56yb61w0QnoHxGlyIBl65T3o2x+DXijmioT5Q4MjC68qv1Z6j2AYDBDaDbt+HxZlMnFw9oJxRFYfLlrPNvS/l4XxvyP7a7LIxUHoaziHcctQsRseUCSaHieoEYU1po9UKXjLKr1YeIfcvSmJ57SjVpzkYQ+rPzxFWpc5q5l5aU4aNVmveSIDM5jCN0Cg5Z4ZlEKEdcHY7QuhkiaoZNBvPUQBrYNosoq1nAkxQ7p1moA3wLDUTk1yzakLguiUtMzVHwDOqnKJTj7Bbn+N60uAgm+GpOMdBMMb2bIBsNta8oYH7EKN5iFETYMTbZ/sZlP1bOG8yPCpT3JvEOKoTnM9TzGnKQYDEs4dnMQ2weH/SjZNzdnzOynBkjIs1AQ3kETRak19u13LONRdLscQrAN6Cz32NY9K8RV2le8DJpCnpTdxz0Yw+Iz+YUdxCByE68zkmx2cYPjzG6eFDzM4usDGeImO+Kp/fLJL0VAH0zBqOWsoV5bwwQSHngkOqKdptgGuiniOsZ3qIIWQTkzUqzx7mEMYhKgJ3vi7OrJDVlfLAzEv8eJLuaR87tRiH8E1OUx14jwlTkHmjFavURJhUNXJ6ZXBcIghwsLuFPgFhVeDy9ASnjx4qv5L/TpMVgua6pA3sEK15jmtbbXzpc8/jb//yL/Dc7QPs7XQxGhyjzIeIyLg6hpDvhR/7CQjk5eVga3+9Vv4kuaPfbxc1jDNVXGUKV+Wl/s9U5rAJYPZ8dr/w31jfVRzhmNeqoQlSqxLockygu4nzSa0Zwu9898d46zf38eEDKjT6CFLGTlBxQfMoMwria+TcqHyTG84Hn0sy+r/9w9/hf/m7b+BbX/8Cdjcyk4y2XC6iuwYkSvxw08cB4XLXWwBCp4Sw093f2Ss4Y1UB8Vhk+D8aINQ75u7aFZyxOie0yhLqjaeroqp/b0dMyQYNAhpl3WiepAnxw9ffw7f/8XUHCI+xdeMp3Lr9LJ597nlJ+EZTAsJTjCe5ZgF87IRPENSNJG360jLXL1Jpk59Ad2sRunfUz5GZH4o7cFynUYvfSeB4zimbJg7Q3tlEd28HiQeEvMllLMOgWkrzKFVg46lGXhfqGlI69tuUv6vPV0Yu3KhcM3ax8BZoz0G0lY99zbkYznjMDbhO+/uPpfVf2RQWmNJJYf3HfiMwuQB3f5sHNDmQAUJeB+ueyWJF/zmk5wBhG1GYyKZb2VzsRLNzqCLZinWbraAIwFyoVAzQWEEGLWYjJJGDJCfcZJyun3/nQnHlwKkCQ3am6v4yDDfmg/MJLLT4noVzdLIY/X4Hm5s9bG50sd+JsN2OJQftdTrodzroxLFYQIFBl8toNjJe0mTZQKuHoRHN7m8WTnlLCS7/xK47H0uU5KQnC0dYN+vpDCB43LJhcpEXyNWBnmM4LXExKXB8McbxYKrHBf8ur3CRlxgWhRhGsg/dJDMnNRbedGONyHDwPfJmJzR0MHaPJhKcE2Wmm3KVarqSmTucmimavWJJS0fH1D6PVuCKcSjRRIVAGO8Xv11ahp4HhMZsc237KBkP3hktwr/kzwo5E4LYAcIGQTVFVI0UT0ADkpu9Fv7qpZv40rO38PxTt9ANQsVNMHg6ntEoggW/XVez+icItq42z+hxHeLRRYHX376PH7zxG7z607cxmDZylut0ejIp4f3XFDmacop5M8a13Q6++pWX8Zd//nn81V+8osw9mlHQsZAFJ2eR2PWkFMbiJdk8oAus0cazUO0TPRYGMmxYsNBUIDiLwgD1xSGK0wfKCWQMy/j0yGIzshib+9fRv7Yvx09KGMNWF1VDy/UCGNzF+OgjnD74SLEUaVNgk2H1FK4WhTESUSKQle1eR5sGLfMEQQEMjx5gevoImF4gDSr0EjYmrCHBIrPOeoi399E/eAq9azeAYY7i/BwXh3dQDY8wy8/Rz6SolxFHMYOiPOL+HtKtffT2bqDV72sm+/TeRzj58EPE+QTt2QybcYK6mmE8qdBkfUQb17B5+0Vk126htb2HOttCE/esKHPHsEnRHPxwzn0scDWL6uSGZsqzZOLZZDEJ/QoglNue7w7SYbBGGdWoowQX1Rz/+miAn7x9B9994y08Gheaqezu7CJKU8kJLV6AxaexU4sJKwcIzZTCACFnf22mlWYYPK/IDJEf92eRIKvlv0ptQVBoMnTOF5rrcYBeXiAbTzG6GAgMji8GKCa5TCgESpMEYa+LdHsL2e4OOjubmHdSPCqHKPi9BYZ5X/K1e8Z62RXXqtH/uTw9B8LMGGmpWrFP843alRxcLm++F3wtboZMwILNPFdI8mu5PizL0O9/LBq5qpzETkDQzhrbfNxjsbPYrtJqYkRN7OI0LOfRxyUao2dzfjQIIyiUIQzD0U/PQMdbfjufvUgwZFJHAwNkiKj64TpgPdOahcjoPqmQ8xABgYPUR5xHt7gTucYycJuz664WYGTDnO8Li/4sRpPGKCTZ5H7LQp17bIBQzS/OOhdIqxE26nPshiX2WpUA4Y1Wjv1oil6Qo02O2mV+jhqut0CPon+AvLOPyybDcZnhME9wOmvjImijUf4hm3gzzeczjiPlXTUPLKaGrB1nKBnLRGDs3m82J1XTsZnlXvvChI+S5YWpnfcwWNxEFniwMmOujFXyj2RYtWYIzhrMq1Kvvx1E6ISMooowG01QDUYYKavwEu3zS2BKc6AKQd6gVQNpkCCjv0BMUxyLpOB9ThUSpdlNO5VxjhhgEpzOdU1Zpax3WOtRwkigweYOG6fajJ3rvLtnrwBC3+hYiZnRWePqJ2/A4tlR787pj0Eygx7w8Zza39tGv22AcHB2grOjR5iwidc0aHeYrEv30okAYTzLsSdA+Bz+7ptfx7NPGyAcDo5RLQChmfr5BpU1WGZiom1+7qp67ZPA4GNxzdpf+vp7/XNtrpbAjXuN7TeaziIAn5WS45JJZ1O5LIFOewOdzhbOJw3eJSD83o/x63fv4c7huQBhmHYWDCFrRp9sQDUPxzaCZuwAYY7//R+MIfw4IGQD0a7BkwGhB3z2irw+ykvj/W65INDcC//t1/EzQPhkQHhwCzc9ICRDuA4I3Qycn3sTOGEnSAeZHQafFJa5CnLEWriDxg07XemQ+DgGLWgn7aN0qHSAsHdtG8lmH0E7QTW3rqkYQmf9vQCEdECk/flvAYQf68744fx1hnAhubFX4wfzF6/NFfWPW7TrN+cVbffapuAlHesSgEWHVwc7CwLKMn3wLktbdsMMnAmbye7ZAULPEAaxmX/7uUcNn9vX+XwGOfZxeyAr5jKdOFvA7i4ZYYXE81CR5M+YLZMnW1fYwLwxLQlttcdj1NMJwqJQblcnCtBthehxNrCTYnd7Ewc39nDjYA8H13ewQ5Wa+SUIeOo8cG57Jp6xHheLdwskXs5P6uhTY8R9/ao7p+uYm/uefR7nNuQY6tH/ypu66KQKOPoBZydvcPcCn2NBU51mjotRjbNRgZPBBEeXIzwaDPHw7BJHF5c4GwwETpQkkiaY030wzRAkqdxJGZAs0w25Dc5RzCoUDG2f1ej3NtFqJSimnFNzTnoEWZ5ZrCl7YWcuQxJnSPm9gwbjaqB7QbbWVs5JjuS7b5zxXMxXONdVXl8WT4yKIENorIGzuOChxvuEgJAD9cUl+vEMT22m+E+fu4Uv3L6B2/v76FAGxfeG0sg5s7f4Xa3QtvlecyC0zm6AfBbi/skI/++rb+KHb76Pn//rfczCNsKkI4c6mrmMLs7E1lC+t9OP8cKz+/irr38Zf/Kl2/jS5/aVXUbW2OhcsjdzVBVZ8Er5g0nSQpZluikIrhgwz/kix23r1lezwT3EMLO7fXoX+cldTJhFd3oiQMhZWn7P7s4Wurt7imBINvYQ93YUbi3Kf/gA46O7OL9/F9XlMTAeYIPzrZLMNhiXNUb1DK3+Djq7+9i9+RTizhYQ9TC8/yHGR/dRDU4UXM0YGC4C3heDohYzFm7sYPPG09jcvwXmcjBD7PLoAerJGYJyiH5msmlKwGn1PihrJJSp7hxg8+ApxO0MTZ3j4uEhLg4PNe+ZNA26lGCykGUcaH/XgOet5xHv7AP9LVStHuqo7cCBDVwu5qg9QKltjlrzbGR8nIOrpKRiNuwe8IBQrK1zQtQyFNhhQ2SGpsVGZophE+CDixw/+809fO+Nt3DndIDjSYlsaxthu+0C3s1sQjExCxdG20UsvMeULpwlJPjzqheTmTm5ptsXzJnYtkTrpzMs3ZyOCXS9pPMgy7DbaqGYTFGMpsiHYwOEjEHgfsh1mmWI+l1E/T5a3Uzg497lEfKmkmEKJZGSaokBciyqAJtJ2KyAZOEWqWDze67MMJwphp3HJiXjg2chf+ffkbGUuYbbo/25supUeGUW3rgphEGqbVHMzVzTgmpU2eSDxbiYJH154pEl4oS4d2aWMsm973wuZN4t/457OpnkRkH1NDYiu8+zxIMFATiOHJC5IqCIjI2wBvdMYCKqbF3wzPFMYcRGmwcDVDpwNoqz64wHiVoYM2aAyhI6SXYyzGhgREdLGpjw9alRZfEXlJ8TrLWqMTrFBfqzMTbnE9yKSzyV1Xi6O8N20qAf0fyuQs5mej3DpKGbboRBvIlBtIFBk+GsbuO47uIi6GIUdVBRvspmnX6GzazGVIJwtl6ySDpmGxiUEZsic8wdnK9ZDzGETn3hGPFFwezPu5U3yKTzfHhOhaZfnPOnEsTuPTNZYYRHJVMjgsIu5/OpyiGAqyqEw5HY8cnJBUanlygvxghyAsgU3aSDbtoxplZSXw7DtsD3JWfGYOTDuLx3ghXmVIJp5pSB9FLR2AyiZhH9DOzCQG95z63Xb4t6zJ05PrOP95KvU1frMTYOFwwhgIO9HccQ5hicnf5egFAMYTFEi8CP19YBMFMirQBCP6G7xmY9DsyskiaeDfQkwToBs8oWLmpzZwjH2VTtibzXngQIi7lGNQgIzxg78eEh/vv3foy33r3/cUDI2WbtRcagfAYIfxfY/mk/x3dK/0AM4ebBrSVD2NSSjB47yajoZccSXgWEPHCWsRP+hn3cAr0y6OoOEs3tyLp4eViJ/XLSMjOVsS6+AcJQDCElo2QIw04i+3LPEPoZQhoTMLswFyCk3MI2gnWWcJ2x82+RSggnUV8FfX4of7HhPIYhdPGKn/hur/9cB2sWIMU/1/VF7Re9/e4cTdU5dtI3XovFEyBzJvGNIVcXBM+Bf+VbUWYjQwce+AR2HNzgjGigTquBhwZFUYLzXjogIxYd/J5WLHtZra6XzHWMyeB7RslOa1YgpY6cQKYoFEFAq+1r/S4Otvq4vrWB7X4HWxsdbPbb6Pfa2oiZX9d219YDO83SqFiXBYWKtIVNupMtaUBb/3NyEC8R9aDQddFXldhiCB0gXP0qz6LJCdY5w1pmpDPk4/UiVOJMqJxtA80PTsoGo7I2dnBS4ngwxulgiPPhCCfnlzg6vcSU8psZMFEkAGeeYiRpB2nWQZxRRhTJLGlcMtC8RJpkuo+dtngha7NrY2YPgWZFTXoXKXuKBh3l4nrw/fRFhFN2aJ6VoEwyTtfJt8wzZkZx4N3meGzOwfKdND9YjBFOLxHmF9jtRHhur4e/eeUWPn/zOm7s7FqwNKMGambhcbaMDL2XBBEMmIEACzy6BV6MG/zrnSP8n//PP8th9KOjkXLm0vam5kOrIsflyRGCpkQWB3jxqT18+fPP4q++8cd47vaunEXjGX8WPQhY1c3RlBbv4WWEYtJnbKDw75yhU+jd6ozrsiLfzDzMigkozu4gP76DyfEx8tMTlOenCGRYA7R6HTFtrY1tJFt7yDb3EPe3ESUpkF+gvDzG9PgIk+NDzQRm8xrEdpS/TstKbrZNnCLpb2H3gEYv1xD0djE9eoDJ8QNMzx8hrMaSjUZkP8JA9xYllGj30b92gI1r+wjyGarhGJenR5hNhwjqKXo0gyIgLAuMqwrDskK2tYvOznVsHNyUIqAYnGF8foYJ5XpFKZdHyr8CuuSGmcBgssuswVuI+juYZz2UYSYpoV1b7heuqcA1poKVDSILhxd77wChkVzLpoT8Xp05ipoSbjJEe7QDlpRUoTVDHWWYzFt4mDd4884hvv/L3+BXdx/iw9NLRL0+wk4XYZpJbsb9x89LWdPL5t0XE6K8lzlrJnMNa8BoK3MeF3yakpq7ZoXArIOUnL8W6yn20/afPhtb/FzeMwpep3NiY/lm3Dcod2y15F5Z8RHMUQQMpS9U5FJaJ1mknofNAnIGmMwuQZjvbBk4tddj18dMqexM88oIH7dme7ExfvJX0taxMKLg+nOyO88mrNOemtEAACAASURBVANCxoeEM+Z9mkRRYxmOpdRcoWQi3n3JNUjdvKMiX9goVoPQone4vlS8smDk/J+MU+x6zsoK+fmlZRLKyIfsAhuKJo/nHDuBMPcKNXP4EHAMZGJDuRr/Di06EsdIXOOH19Kcqql2IMPL5nCkZhtZp7jbQdhtCxSWVCBFAciTqKnA90bz0kToVLZU6MymyAgMqxGuBxMcxCVudmbYzebYjNlQsNEcupUyz7BEhNMmxlmdYFCnGMw6uJj3MYq6mLQ6AkYEP5TyMU6JZjo0JeLzLt1cNyW0vA48db3PgOTFbs5W8SmLPdzNCy4SZl2UjnXjzF3cDZeoCWLvKFLEyofUx+7e0qy4Gh8zJPMAFFPTHZauqIoWmeaIzi4wOTnH8PgM05MBZsMCSR2gE9JBtW3PQiMRKhAUxzSNAhSsIxYZvlyP7vO0L1vz1UCg5S1rZMjVOZ/UbF+vP7XlSMhkjRMRBvx+mhdf/iIg9AwhL9U6IFyVjP5WhlCS0Z4ko2QIWxH3QZshtMQP12YmUFSRae7H6788KbCoNVeA8Ppo1sfWrksBWAeQZsDD126yUK9K4+UnQ0hdmJeMlvlsAQhPGTvxwSG+8+qTASEbND7bN44oGWXD5jOG8NPCvid//n8AIOQM4XPPvfBEyagynJwzpnUkDRCu3nhP7Nas3NDsrgvEcM6Isg4HCP2NbVoySnkM4OgQ4CxMYoBQktGtPsJ2oo6eB4QqAFScz2VqYpJRAsKPLzgVNE/QGEty4fcMB0wWCuWVj5cDg+5tVIHu0gQXg1rLw3L9Zy5/vnWvV5/POhhclQEYIOQPcwWun7N0nVjPrdlcjskVWFvQwENdVUoB2bEjiFvMk1hnVEU6u9AE4QKEhQ5cysIWDKVMDqyEU+Hs5j20sTS0j6/FzsT1CO1mqEKTxfpGHGN/o4dbu9u4fW0Xt/a2sdvvoNdOZMvPWRcW5D3mUdnFcm55JuHzZaMEBuou273j51hUZvg5mJWVZW/zcj5mddFZV9IKqiuUr5OaLuJBPBh0jQUWMfwaFXQEIZRdaIaEM1uB5nTH9VxS0stxjuFkgo8eneC9u48kNz2nadNkqm4y8+mSdg9pu4+0uyHWsKSZRlWZW6tiM+gCt2TaKNXlIc+CyUu3SSjMat9gsQQMk4SagY6J4Ph6HYfsIzgW7KdrhFh0l3OspYSIklJGJyQqEAg6aFwSTM5wc7uDlw+28Lev3MLL+3vY29hAok5yo98pr6NklAw+izh1+P2Uq1xuY9w7GuLNtz/C//F//RN+9d5DXBah3EXb3S3JhutiiouTh5o76KYRvv6lF/AXX3kZf/G1z2Nvs40WM8OYoRXM0WUxSOfbaY2IMwoyj+BrqFDmY5NSO3m0v6kkGSXzuXBptOYD7+2KgPD0DsYPH6I8PUFzcW7gk9dVM0gpqjRDq7+NbHtPbF/a7yveZZ6PMRsNMHxwD+OjQ2A6lghvI8s0e6oYE67HpI2ta9eR7B0g2D1AfXGC4vwIo9OHmE0vNZyfxC29FhocMZOraWXobO+it72DsInQTAsMz88wy6cK9O4kMeIoQM4g6LrCuKmRbWyhs7OL3vXr4sumxw9RjEaoJlPMeT/LoT9GK+si7mwq8zDevYFw6xrQ3sAsyhSUzVRQgUHnsGwFnZM8e6t3J+emgkQss5xyTa5mUl0XLyS6yUl33OiAgUJ21gmYZmiittwbL2YBfv3gBD94+w5+8u4HeOv+QzRZF2G3j6S/YY6dPFMcqOPaFPBjVqHWrc3pyd3Um9koosAAISVuXungAZVYN7PysFxLgkJ3bklSzXuPsRStBGkUI6Whgnf3lLLAIi6msxqThqZCBSo0iDuh9lSxliu5mL4gN+MyN0+sXDy+AFI4zkrBoYOFw6S7ZmITNfy+nKmZKZ+IINiuM98HAUJ5DTi5qDs7/RkUzkLJPwVQ/dyWN/5ykQdyZlUzyYm22FCZVWoamdOqSXctDXa5B/vr6RswZMfK0QT1lOCtFEAkKGRzijEV7ZgRBrHOLDW1qFzhmUSXznkkZo4fs0sTpykyAj0nfyzJ1jI/t6wMtBNwcA6TLtTdDqJuB0G3LYliSbDiYBJbFxbaYPdijBnalA2XYyTlCFvNCLvhFPtpg90M2KYBimPqqBgp54H8Gk6KOU6LAMMqxmjewTjYQB73MI3byHnGuiKdOzslyby3BGTdPaEzZr6wB/LTpWb64wC3mHbeGm7MwTOEWlpaC8a4+0ByDwT9x+k80c+4oi5SQ4H9CAdUtZdzhjZSky6pKkSDEXKCQjY5jy9Rn48RjiukdSApb0yPCTUn3cgCpbCtAEXLNZLI2LFZ6GSvMpPR+MJSGbYYdXBjMKtM2Oo5/thmv6vvPBPuGcJ1QEVA6CWh/JKDXWMI6XFgDOHKDGGnK/l1TU+F6jGS0dsHuOYBYTF6LCDke6EIKjojswH3GEBo/bPlGNXj/uxf/3qGsV/Dq19jy88MiJ7EEDbzSi6q3CdLzxC2Ny2H8IMH+M6rP9EM4Z0HVyWjkvmyaeTu2Th0M4QzP0P4mWT03w4M/yMA4dM0lXlehdvjZgjXAaHPtvMvdhUMPgncqBNPcMHtaSUI13xWrLPpD5pVhpCbRZ1GyAgId9mR7yGk1MPNzREULgChGMJakjsNqa8suCeBwNU3TIyX2lpuQdpZdnVsdU0+akWIsW6ftFE9DoguY1WXX7kOCD/eQeKGUi8G4qxraNfU2wnIvU+AnbIUFsVzszHXbM9y+NwkXSySrFHPA8ZshBtJc1Q8kE1xu7MPstB8ppunMZMTxgjkAoMMlU8by2na397GjZ0dPL23ixtbm9jf6GOvk2hOsB/T2c9AC7+G8xotSumkMuFsHGMv2Nm1uRhjycwp1XfJ9bFMS8gEu2HBVUDo/+xkpFcAoZuEWjU4ckM7Vjy57CKTmzmGkD+bkhrJHt1sgDK3jC1kPiH/zFkIGoGwiGee4cOzMT46usTpaIxHl0PcOzvH0WCM83GOitbiYYpWxvu6g3mWoaGRShiizKc60JOMsHpumUEEhGTf0hRJnCKOYlRFhbKwgF0uo4zD+7q2rhh30ip1Xk1ru3x9zs2LHR+aEC2K4Bl/nilF0zQTMzubDjAfnSEYneK5G9v4wlO7+JuXb+KFvW1sdrqSHrY4gC8reJuDYaOAz5uNHbIGKmaUgdnCm2/fwY/+5V18+zs/xp1HQ1RhD62sjyTrottOFRA8vjhGhAob7Rj/819/Bd/8s8/h84yZ4HxdWSBqCAgDdNtdNUCKaSlZZyB3CAVfKR5C699bz+pet4JPh6f5tSOgwYyaHnPMRg9QXdzF4N49FMfHwMUlugHQTWhXb5l6l2SD0jbCTl+MHefaso2eAClNZCaHDzB5+ACTk2OEZa7oFMWusHCkQy8LrayD1tYOot3riJocs3yEyfkRytEZ6ukAGYO1E0aaRDZjEzCrr4eUYCjkvEuD8eUADeew6NaoRkGkg1pmHJgj6XWRbPTR3twQi5WfnsrlUXmQmpkm85Mi7e+gvX0dMWcNt/YRMN4hphMsZ8OswFfHX4YOLpfWmzVwTydT5v7zewvXrkkznf2VD0t3ChiXVmfr2jUPKbci2CrDBEWUyFDnvdMhfvbhI7z6y7fx+vt3kLcyBN0NdHb3zOWRsmy+hyykCaJdw8QRektASNC2YOdMLmoG/i7DfqEqMEWCn9lVrI9rHAiTkRKko572wpYAiuIZHPC0edVQSpZizjPJprNjWcC6tUx5qJ6zM3aREoMg0FteuaYX4xwa2t47WbxiUmwv571ttvIcn6BFPkO2TRrIQWSFUHjg7uarrGAka+DzWa1txr9nUdeJWfxagW7Ojs5A2wGQRYTSitc1Zd3BvBYbJPdWrXEHfBfzoS7Gxu4krTeajBEMcnZ5RolrwRgPPg+6cDJfNpZHgDekkiHajHN+AUrmFHPujS7TWYp2r6vP5f1fMhpnWiCfTmUewjiKMDBH2lanjajDddtBnZDFjdSIs4aVmeSY4JgZf3RgDhE3ZMGm6FZD9JsxNul2HM+xmQZIM8p/6bzLhrQ5og6aCMM6wrCMMJllyFsbKOIOilaqrF7eDSEdgZUB2JLUXQyhHM2tBJFiwz9cfBTnU3Vd/flkpt96eNMN3yzwE+QChfIaMEWEHx3IBAgDi6HQWRrY2dtys6huX/Qyab4nbPhRZh7mFQNLMTsfoz4boTwZAMMCwbhCO4yVWcy1wdqjprohbaFKCQQZ8RFhnrSUd9kovsA5DLv1b07X7nmKRFwaJa4yaI9jzBbAkbXMCkO4DrT4sQeElJZqhnB3Cz3NEC4lo2IQ6wZZZ8VU5omAsK9gemblmn+ZZwhdffY7AMJ1APik1/gx0OeKm3UJqQeEagk/QTL6JEB4PCwECOky+vZ7lIxeyOGZzth8gQKEbBQ7SXOkplgjw7lqQlOZzwDh/3iAcP/mE2cIbeMxWt+iEmybXB1ZXgU6qwvXL0AfS8Eb2DOEq9lHV5hFFYuueNCg8dw2jLSFbGdDTqPeVGZVMuoBoQ2f8/ClQ5yLx3gMI7jeSVkA299zhlByvRU2crVr9Tg5wxKnrGtPvceJDzBfQTSLJ8mhZJPF6f1YUVAaKDIpwkKK5OIIEg7XSz5noErvpGf4VGm44W45uVlBobKExbNrPGuOT5lSMpu2kFYd6AVmdamihIXKTlLjoF3j9sE+bl+/jtt7O7jW62ErS9GlmUwwR0bpndFzAoTs5mrYXOwbDyWCQscyLOZOHaPjMLtevoCYA4RXIfkKyv74sqQsRiZCksEu5aZGGXow5RwpBQhZMNEEoHANA9919/mSJklT11OB0+SKbLTtcsoZwwpnkylOhhPcO7/Ag7MBHp4NcD7McTmuUXArZRYQZXCdDkJGMlSFQDkZInXHWdg4yWWbMlNatYPOYJUe5uzIeU9nEuGArIF9N+Op300y6R1i1f5orPhwGF0VYMW8xXouhzU6uc4mBISnwOgEr9zex1eeO8C3XjjAszsb6FPe2jQqGDI5vxqDbMxxIyt72f0T6M4CTKsAr/7oTbz2k1/hR2++h5NhgyDbEWtG18cWGxHVBMX4FP2shf3dPv7Xv/0qvvEnL+Kpgy0kEeWhFjXBn9VOO9qbKkWhGOBr5qUKbLKpYkd0ePEaOiEhWcOFNNC64lobPOCmD1EP7uPy7j0UDx9hfnaOXkC7dQJCMgoNLsoSBZUJcYru5rYAYffgAEmfhWkL1dkp8uMjXB4eohqyq9yo205zjRldUN38asD3e2MT7ZTrqkY5PEMxukAxPkfCxolmqehMG8qsIeK1Ttsq3vk+FWPmM9Y2M6VmkBXzJosOpaiI2qnc/ggg6wEjX8jccgaETYIYUdaXrLR37Sai7esIejuYx23UIdUYJrFUR3txDizzVY3Z81EP7nc/k6evceBCs2iOqV7J2zFg41wryb6BygJKLFso2PBopbg7yPGLw1P89zd+hR+98x4uOZvT3UDv+r7m45kZSrDLIprFedSKBQpd3KgKZq1yNh+5r6hDb7OF5qZ9tfHHl2R7g5tLVoG+/Hge0+nRMmcthpYsj3vtLmeRbs1mXuXin9QUNTdWOTQTzFBuSbMVmh9pxsogKuWEZgTBObMA89LWtPU07IeaiZyGxG0ejQwYzcWc9JZMmoFNN5i9Gs7tzw+xh8ZKKMIpYJxPxwCi22eNe7RrZayUNcAoWdSYB78/fy4bKsq5dWY5fDWrhjlu9ptfxtcrwFIXmDF+qKwU3UFzqKAmS8goIWZxJs7x2qTTuq/LBnVeo5Rlfq0mU5wlaHc6yNptfT6vMffE6XSCYpqjLGhcUyCklC9Ltb8GzMejyzZn+ji7JrbNMdiOUzWgHCKZ1UjnpeV10gW4maIbNejFbMDRqdYC7/OywqTIUUYp8iDFuAiRz1PUrT6quI2yFSNvaETDcQwCQsbLJAKELKy5vqVs9ApDN7siYC8jJjPPWTQqHcvN+VwPCPnFzq7DcbieJTRZrEF8oI1UUVJkWT1zTBWFFBYrZlHaEyWjhVQ/UVUim5MNjBCNmVc4Rn54huJkgOpsiA7voYCgsCUX7TIvUWexHgSEjP5oGFMVh5JUGyB0RIGXjbuz2dSnS0C4qIg8eHRsmtbGlWzoQHESWl8ucmNVMsq/XwWE/HoCwn6WaI5yeG4zhFNnKpORIfQuo48FhDdwbbeHMSWjxQgxXWsXM4TmAsu1LJm3nEavSkbXa8bHAUM+R/9aeB1Wa+vVCmcdQPtNamkq4x2iaSpDbtyZytBllAxhexPtDmMnDBB+7/trgJBO2c791UaFjDTg3vEZIPy3Q8Cr3+EPyhAeYWOfpjJOMrpqKjPNzQlOYOGqZHRBmbhnvkpdrzOEqzftldgJd+BeufHdxmB7oWMx4hBNFiPb7ks22up3ZaP3OMkoDyh23mjI4cUWj5OyPg4QivX5gwPCtbd+RW56dYOwk9mYKbo0OjMXZyFsgI0VjdmrL6If+FWS/hCAkbVh7UBb+FVQ6AJeJesyW2cPCHUWLbIjKZMypzgWtUFdo8lzVJMh6nws7Ti7ne00xvP7PXzh1iaeun4NN3e2sN/JjBEkSKhrPWiyIZt/+ZWwg8uOKedqXDalI/xsIzUW0nfLFhJWzZ1aGO66jHddSuJnA1V7KkgZktBeYQi97HR1GN+zgyoeeWhRHGqmKyJ7PPtBptblQamD7nInzWiH22SMUTPHoGxwNM5xeDbE3aMz3Ll/jLuHJ3h0OTG78qyDZHMDKXPu6PAmd9NauYdkQSKaLcQJUtp4s7tbWqYUma1Ou6NDiIyhL29pTa4ZURf7YGOlFii74hFr1CE77752JItVkfmd6fvy3pmNLwEBwlN8+cWn8dUXb+Gbz+3j6c0uOq1YgFAMIUGpimdKvBrlO4KZfZQKhREG+Qynowrf/m/fx6s//gU+PBxgOksRd/cQxan2m3w8QDW5QJOf46mDbbz8/FP4h//0ZfzpF57V3GlG6ZfcIL182ZoCJk0kEG9Q1lNjTOOOrhGNVsqSHd9SQCpW5Emk2T7OILqpaJtvyh+hHh5icO8+8sOHaI6OkVG6yluNTnghnT9LTFgEkklIMiQbW+g98wy6uzvosYAocgHBi/sPMDo5QTEYSELdkWEEzSIoQSo11zRPYznt0nl3XoxRTgbIx5cqNNkcIfOie4GGP7zWDEom38ilLCMguw4e2chJkt+X3XjmhHJOSiYWc0RlSANgAXPOO82TDtKNPXSv3cTGjaeB7jZmWR9sqzWcdaUELLSml80gOcdCzdh6V2HHDWoezgKw1WDQ/I7nKoyhULSNWU07NmYJCCXHpERvPkNOCVNIN8gODqcV3j0Z4J/+5Rf451+/i+OyRpX10L1+EyXvFzKdtf1MskQtAkIySy6XzRQUNv9GqTUlpXLhdQy/lz8uTDdk2+9NqpwmxgW0i+VlRysFKoKTorHZVQcOfd6XOA7doHxzDHQShMsFU005y70k8FHsC29W7i+0gmf8Bf/MBl0xQz2h66nKQAcEfTC5BWhYJh0ZLW8IFSAUsHKRK04Kb+66TvXhQLCZjdBUhL/zJ5hTq+2zTj6iPFGTATKsck4WkPegAt055+zuCSlW+H4bGDQzSXdPuJlzAWDOpiuLl8x2pRlCSUcJCgs2eixeIqUUNKNhFlk4GnCFmI6nGJ4PtbdwXXMfo3FJ2s7Q6/XQ6XaR0M15NkOR5xiPx3rMyhFm88qec0pQmMmYiHOo2p8kYfTg1+4I9m1KGncpn2+GbFYim5EtzMHp1TSciQ1iW6GsS0yLKSbTqcXJZF1MSzZxUsxaPc0NN1GMvM7RMB4onCGNKcWMbR3P2NA252f3RlhEgJor1uBeNHvdgedsAmTgsjzLPIO8RJZ+itDiQ2zlcd6PJTyvox/5MMdem5GXCzkluE6dI0DFs6aq0IsS9Fsp2lWAYJBj+uAY48NTTA5PkdEFFswHTqgpREmjJcrs23TXDhU4X/NBEK2miTGExnRb5pjJfHlcuKiylTPZ1wGrAE9GSl7K7mbpHmcqswoo/QwhP4/X+HEMIRlmxU78FkD43G0DhKPhiTGEWousQl1skzM7YtSWZqSlXluqyh5HIqy694tQ4Qwnzaq4b7nv56/Fam1kvZ4VEK2O1ZIh9C6jVOVphpDNCR87sSIZPXKA8NV//tlVhtADQjqH63mY6ZGZGX7GEP77QsI/KCA8xuYaQziZ0lTmVAH1xg6S8XAHupqJPgl1+bLXOxKrgGv1hpXiyJl/aJNbmR3h5wmILGQodnjPGFCaxUi3esi2CQg7TwSE3MyVjTJ/MiBcl46uAlJlvjtX7SeayjxGMrrOmPqO63rX5sqNsjbHuL6gVz939Rpq6F2htOYCubQs95mRNodpckFjW1kc8kBTXp+uu7UhLf+O18qbKbiSQ4U8mRQetOxkWZYhG+I2AM9TMkczHUsK15pV2O63sbfZw7WdTbxwsIVXbm6g1+4oUL4Xhsg4eiV7cspCG7Nv52txLKFpZByb4OZcfDNB/7SQSy1ZVT+fIrnm2iq0iBb3lx97zwgIaUxgfXDj+lxuk/8+njFQjW1dY033sAu/KLrMnMdluS8OWuuiWyedn9AwxLsJrXAFND/IeIqTUY57h6f46PBU4PDRYIKLqkHJ4j+JBTLoRCoHNjbT+dxaLFxiMSB8f+Rg6liGNosbsmSFdUb1S/Oh9v4aS+jcZb3PptcDU05C1kXx3cYee0DYzjLdO/PJAMH4HOH4FF/7/PP485dv4+u393Cz10ZG1piAkPmDzhGW9xhnu2i4ENABkDOqQYjjyxx3j8f4v//xu3jtp7/CyYDSxjai9jba7a6KkPOTBygn50gwxVe++BK+8bU/xtf/+DZeeGpXxSRz4dos4FzBz/wkvpOUpRu2ZWPDstti5qpJHkrTDxpNOOMclr6h5VoyVoAyaEd6YF6dYTY5xfToCPmjRygeHiKYDBAWE0SchWHeeotzo5aTpkKfAOQaTWa20O/10Ukzsen55UAGLuPjY8zzHFFVuVxNusTyOxjb1Ot1kKUx0HD2KUeRT9zMMOsqC5vmzyHQofusjDjECpo8l0yo43u05iXv5BwnDU6COXJa/TcE67SGpxtigLpFg40tdHZvoHv9FjrXnxJAnLUyzUNR2stQacuJW9lTXLi6Vo8DDppMFrYz0MMbjsDM5NX2nmhdLjLtTHpgTJefgTPTEd5H+ZwsYSRAeFI2+OhyjO/+/Nd47dfv6s9j5nDu7aOOYnuu6pNFDhCSJaSJgleau91CpjHeXMYYL4EWz4i5Ro/X5PsZY+0RlupjhXcaYB5TdtYoroOZatyPOaYg5lGmXdxDGRJgewaLemaH2nCvMzOSmzLlqJxT5Awd1RaFZlEpHSVIZHZbUPBe9Zl6xGQhEs7OLR5UVPD721rnvspZXt4ROvPc61o0+9y8Ft8wzexT9s/IpqrGSFm1NtPG24j3XF2bcyQBEqXLZJ7F+GuO2mU8ytXbnUNildkAMmdDnTz+zPMZcmTvg9qkow4QVlM2GXNje0H2LRXrJ+YvpStrC7kA4UBO2FQfEMwQzMVJjG6vj16/B+2FNPNhtuZkgslkjKYYqRmkGBIOWnMdtTtopRnCJJEMTjmKK9JRwm4y5ASoPLfIFCbzBumcLb5Gf0cQP5uVqBlVQRdjDnWnbcyTDGXNpl5mLsRcs1ELVWN5sdzR+X5x7VKuTyaSp7HlUzrpj2fAtCcTEPqIkIXYWoCKkMYDQt3Nfj25IHc/N2gNGVsLyg7U/L1zglZxb41XgUIqdbinuNtH5zEbynWNlBmFQQudJkI8qVCfDDA9PMXowQla5QxJAwFCYh++t5UDgQKEVH2xqcZ6TfODNgfpGWmpDZzHteVo2lG2WqutO9t7MOijlvjvnwQI+f2umMoEwPWdqwwhTWXoQso66WOA0OUQfvHl5xU7wRxCDwjXTWWs3LLGtp8htErsyWNGvubzr1vviSS9pmxYBbbr12b1OqkEsDLePNrleuoZQm8qw2xAM5xh7ES3vYF2Z0vB9GQIX/3n1wUIP3p4iTDtIhAg9LOs7BG4mWT6DM9r5Q9+Jhn994KFf2hAyNiJlRlCxU6cnimg2JiXpWTUDFD8of/pAaF9KzugTKbnpCrO+Uz0s4+aNE2juttkCAkI062Nq4BwTnakNhpdB5Tly5EdWI5jL38mn/EnAkIuGcls1oLpf0vsxGIAxV2SdXbqcT/XDmm/0RlrpY3QSxZX7qclILSyxUgf7zxnWYZq4vEbullMgWknk5MDHzMACQwpCVF1NkNDqY7mziyLiNI0v7kopJ4HYMKSwgXoUl9GNqIsEBRTIB+jE86xkYS4fbCL2wd7uH3jOp65tolndrtORgZEdJ2cz0HZKqVgBBfK43EAlV1AbuSaL/Phwq7766+dYi8oqXJxJzYnYx1tkzJdXYBWei5/rf97q4nQ0nu9nOR043XGxup0NVbQPjZZCxloG9p385f+8HbMo0Jode8u/eureo6yaJRDSOkki6kcoTLijs+GODy+xAcPjvHR0Rk+Or/A2TSXOyQo3UoyhLSmjxN15WuCxUBpP2a61NCEw2zKKZWirKgp3WycB4RSszpGUyynkwUvISx9Oi11jbNAfI8YMFw1KDg/ESdi4zAdIZqeI56c4xtf+hy+/rln8We3tnHQSQUCaddugJCOtjYTQzDIh+SKrUid7I+OhnjnoxN8+7+9ip+88Q5GVYI65EGzgX5/A3GrhUcPPsCsuMBWF/ibv/5z/E9//008f7OPnV4iB1yWme1WpEK1KGcYjQisAplQgGDNNWC1zGhCwYIxYhFNEwcrUekaymIu5NqggYTMTFww9mws84D68gLFyRGmDx+gOH2E8vIEUdggTgK0u4k5l5LNmk6VITZsp4i6PfR6fezsXsfG1rbkYMVwhOHDRyguLlCPB6AXH694/cFSAAAAIABJREFUyIKSMTKokGapzUtpPtpmQrUnNrS2p/SW8hzWsYmAVjWZqDiLHcuQMudLPQhrrnGvZuOA14XF/JR5jjMyfT1JlPmYtzcRb11Hf/822tduIt29gSZgqRuhYpVGt+aYs0bWLPNNJkrU3KiPk6lTZkY2wTr9zMlk4bEAhG5W1czJFuWf06OvzDY7Zpnui/mskRy0Ttu4qOd4NCnw2q/ewQ/e+g3eeXiC8yZAtLWHJsnQhOQVzTRG14fPmwW+U+b6Pdnm1b1RlhnLEGwvoilcR2ABorQhGmvhi3QV28lc95jN9Zr1o3I7Qz5MXs73sBHbV+pjArp21hNo5Nqg3JkOpgKCBCoFpb9TySgpOeO9SvYoQYiUJHurJeYrTVtopwk6aYIsi6XKSONY/x63fHMPoPCTsQW+ovZzeBoH8JI7vn7ttbUyHUdFjtPxWECq4fovahRFhZyPqhETq/lozrvxa52bZBizeUXrJMlKLOKjldqDIewy8TGXTM9QsbmZtOxvye7SbZRmMMV4Iuac14gMYbudyTAmaWdiCctJgcnlECXXRFWh4LgC3xPmvfa66PX76PZ62gt4L+ZFgWk+lZKF+YdiQs1JTe7OcdpGywFC5R7SWVUzdXyPI8xbqcsMdGcoHTrlMEtHxVph5Q2lr5Sosx9LwMP5aUmWE3YPENB9U9eB7qscBSilNnG2cqpXeEPVmtW12W8nP7EOhPfjVf109ayjlJwPa1b4JotrsLirvRgRcGeZvn9l2YU+tkvOoG7uzvqzVhdIYq2zmQoii0Vp1RZF0ZvFSIsZguEU+cNzAcJgUiKqGgFCckacCS1oDkj2lfuli5aQmcyKq6hvYuvMl0SWIyomf11nwlYb6KtgcCGXJ+u5Ihm1kseMp3wNWteUFFswPX8Wm9m9jLJ65hCaqQz3dTa3su5SMhowi3e+lkPoXEZNMvp4htBAnZnK+BzCx8GGdUC3Wk+uq/HWwaFnDn0znb/rTGtxT3p87MTjGMJ2m5JRAsJDvPraz/DOe4f46OHFAhDOOQvq3zvXOJInrgOE9WczhP9OiPAPDAi3ruQQMnZiugCEYgj9ELNAkgFC7Tk2lHFlgfmF5hfdFXaQC9GfTYts26sLfal0dx0jFq+UO7VjzQ4KEG50EbYpGeWhZpvTamSF5Z2Z3l1xBOv0+QooXF943ARbkgp9OkCoJt6Ko/HqAl5dsB/7s5dvOJbGd26M/VsBM/4Ad7N/2mQVA2FsrQeEvgss2QuzfFRamhurmBEyOD4LyM0SssK0zrNlP9lY4gwlmQvOPMU0G6FFOOcFOfTPzZ6ymQa9aIb9foab2308d2MHt6/v4IY21ZaKGTEXLGboOMmOJK897xt1dVkE82c7iVfcAkEou9RyEXXXRDp8SSXMLMBMKghqTN6qwmadbXWsoy88VNMtLqhjAungNl8eosYSmumBR7LeTMbBdfs5Dlh5xsBnp0nqooXhgJdbL/yudVWhLHM1NxROz3mwsKXO85RxFdMKR5cT3D25wPuPjnH35BSHDBwvmEtFS/W2zbxwrjBoodIsmUmzuD7l5uhstXmQMqze6glbaAKwHu26daO1KamZa5LQoGTeQlVOdR3oLEqpZ1E1MiphJzzKR0jyAbJygG9++fP4i889gy9f7+Nam4ARipsgg0ybclln0JiGgFAFdEtW69OqwTsfPVLMxHdf+xl+8fYdlEEPs6gPxD2kWYZWK8Dw7CG6SY3nbm7hb7/1Ffzdt/4UHRq6NA0uL4aaOZWhyqjAaFRiNCzFXoQChMbgMbqADY1e1ka3naHfaWOLESftGJ3Y8izlHEkJaVMKnLE/r/zLFu9NGieM0Vyeozx+iPHxfUxODzGvJ4jCGu12S66jLOHqvFDczRnXGwv3tI3t3evY3LkmExjORVXnF5henCG/OEeLWV9suMgghNQWZ4pMMs39i/NIJdeJY2Wk8pZjJ+V2FjPSTMaYl7mMc6jaIxjgtZOETbIvSr5YkNL6PEBRcuaKxWMmo5iSNuFb15Ht3UT/xjNItvcVM1HWdN40Z06uO+ZbCony4eZplYnmalZjf0yyRWMf7r0y/1BRSTMUa6zYHWerybdrfBHr559kO0aWgowV2Vey460EozlwVs7wk399Dz9+5zd488MHeDSpMOtuYJ51gaSNmmeT5o9jA4SKbDGlgO0n1nhanlO2d/LaWBNn2VBbbcwtzjHnSCuX3zREKwk1Yyv2jJmgCqG2/coc9QU31UbijB3/NXVznw2ZfYan09CCa4umJ02JGDXSYIZu2kI3i3XfbmYptlM6MicyjOq0M3TaKbo0UslayBKT8itU3QEGvhwpMsTgLkGYppgWWXS219l7OVdziTl4lEETELIhlBN8TQqMJgXG0xKjvMRlnmMwLTAoCozpZsvGIsFgFMuQVY6u80hgkBLwiGCRc7wcPZEBynJ+uRW7eTX+/LxUXEQ+nmj+j/s7WT8axjA/s5UmCHlzV5R0V5ohLMtS5jIqgMNATCLZwZTGMXRnZh4j3a8pC6Q0laxiZdlpfO/jOEOc8DnSmtnk9KwrDBBCUUxhmgpEsslhzK6CfszxmmcQ58qVUcqIgwBpEmFKMyFBOwU3GCiUgRvvAt3ZqJvCzfRzvfK5WiNGktGVZp3aFa7I8OeUgSa7pxXizq9fAEI7i5Yc4pKV15no7geCaS5Izjur4eqkiOZ+68yOyFAvWMmlW3BAA7iqQXceIyOwHBWYHp1jeP8YwbQSIOxwf7EuhGJXKi1yZx6orEEPKty4xcLMzShJfrqE8s78a5U1e1Lt6QGhZwgNENkwgA+mXwLC2hhA53Z/bWtDa27VVOZ3BoQMpqdk9LGxE16ttMwhlIBirUv9SWTF+utdrWtXkcc6IOTH1qT4fQHhA7z62uuPB4SsM1V3mGyUe7/2stkUnwHCfyc8aPvAQji++K6Op7BOiafXVwEZnfTUxlwuYAtypcNf9DsF07NTaMH0ZxjnfobwqqmM3Cudc+XqTco/+7wjv+Cu0N4sZbzLn8utcjufC+x0Ug03+O5tyg0QJnIXzbY2EBMQdlJlyHlAqIUkVzcLq+WmvtDxrQHCxy26RfeYkkgnHVzA3TWzAX+4Xnm7nSzpcbeA/3lG/C0Bqn0f23i1/a8MR68Ca/9vfqHbYWQ5gzILcCF56oS74p6NIMnmQh70ZIMqm8FjQeNmDZTv5wKDFU7rQKh81twsIU+LOLCQXg8IqSloz2fYSlo46Gd49vomnru+jad3N7C/2cZmxmLVrNw5A8JZqYxzhwo+Nzs0dYMJ/JzJAmVA7EZScsN5QjvsvIzTmLiFXMZfZMfI2XpYNif0J8+8+mN1FV0vwKPl8UhJoeVmYFAHr3UTHIh0601PyGyz/fCgzyTz13Rx0rr3U4Wo8pBKNPVUzmpkyWqyhOrqEkpEqOcRxuVMktEPT85w5+gIHz46xp3jAU7HpWR78zTDPKOUL5VErmLfVDOXxo7zFwskviKaQphMxaew+bFSDckuIjvceLAKAUQZJyuRT8fS2BGYUe7JolB5WOwKFxNk1QjdaoS/+goB4bP4wm4HuzRVIC9Qc4ZwhoRAxMniLIx8rtddzmcYFiXeeOcOvvfTt/CTN97Ge3eOELZ3ESSbQNy3N4Myu3KAg902vvzK0/jLP/8cvvrlF3B+PsbZ6SVOjk8wvBxhMhxjOCgwHpaYTHmfR5KBCQzG/Jk1kiREn0V1l5mXXezvbODaVg/XNggMM3TTVPc4AS+7myzcKSllsS91blUAkwHqcwbU38f49D7K8Tnm1RhJ2CClQRLXHWdqmxqXMxoEsbAM0eltocNYCuYVsqFRlMgHF8gvz8Wwt5oKmZwlbdeyWW3a1gMF558ICAlRQ8ofKZcj+2SSQzbk+D1mxQRFNcKcs1iokCSBPcQWERglCOaUA0UoC0p4aY3fklFLzdnBa5SJPo3uzWcFBpH2MC0asZEsBJNWgjbvvbrGjEX1okFIhtrmk62Hb+y91iqfsyoek3AuXHodEPSg0NbdMsbGWHfet+zu00eaDALnjFhghxjN53jj/Y/w03c/wE/f+QB3LycoE0peNxB1+sjJcKixRXdii2XxunEvufLFrfZl7bncB7xZDk2qjMXwm5DV5iaftJgbO1uIH9h554sjAKoY0eJAu89mJXYhICQTRAaJ91abElzuf0Wp2bmoadBuhei0InTjEP0kwkbWwmYnlQU+H9vtBDsZAWEsUEh2kMCwTbCUGOvd8qYiXipO0OpkvrbFGaPrc+zs9Vnh7ca29F6yTVeGfD1mfFNMGd5diiGc5KUyNM+nOc4nOU5HU1wwQmcyxWQ+txy+vERZNigr7p9ObkxHWKocyLa5uVOTLtLC0+S7BLOchWV2IIt0OYOSgSNYIfOd2ryiZkB5BtJllGZabCISkFo3FXEaI1Z+Yayv1ey0K6nIOivqgjmgksSSdU0RtxKLpFGeJcGgLE6sXiFwoTzONQ6sAcv5X3PP1X0lsN8gas3VjGFjZopas8VhQM9l5jpKvGsKH9LtoMMv5Ygc3ZijFadil+u5/SxjBX2n2c/Yuv1cYM0afbxTKd3lbKIBQgcG/eHjzks/O+hZOP6IquF1M6dcNY/EMi5kAO4YdQ1Ud24qp5jlFkc/6jl6NJDhkT2cYvLoDJcPjhHmxiB2GC/kZpzpMk1pqGobF3WiBquUTAYIGT1he4UpfnR7uEzIj5ELa86ji7LA18c8d7hnrQBCzdo78xn+rrnyotDnsP7Z3eyhw1nHMl+YynwqQLjTFSBUMD1nCJ3L6LIhZTmXbBw4G4crirX12vS3QYrHff76ddL9Kd8J3qtPZghpxMWGlkxlOpsQQ3iZ450PHuD7P/gUgFBqm/wzQPjb3rzf+d//IwDhM89aDiGD6adTnJycYrwwlbGuls8hlLRP2XZXQz49iFn9fRXMCDDawJibXbM8OTuXlnMOBDKrOYQzUtOUpGmGcAPxZh8Rs2IiNwtFZ0t3sJmWnhMb7DCbBn/9efmft/rcFoyeZwgfIxFdB4ir76e2zHVN4sonrDOn/iymrMtmmz6ZbV2l/8lq0eL8CkPoDidBKB6ALTMzaEIzD6GjmQGfOSqyfJRIzDmKGaPN7qi68nRlK1SIkdXR/ABxQlMgkNHBDGFVa05sK41xc6uPl/Z38dKtHbx4sIXtmDMFPHDHViBSLkL5ljcYYcOV38NbrEtSaeiNEl/NOdKvwAVDe/t6HpZ2aJq9us3LLU0hxOaSUVh/z1bBoPu3xSyCcTJmiLGIpPCA0A0LqVp1rIZ3RPRUm1CeG+LnPeMEyhY9YoUm720Z9PA5c04mKsVeUTLKEGTa0MsqP6ScKFVkxaie42ha4f7ZOT46PsGb7x3ig4enuBxPkVPC10rQ6m0ibHfRRImiCHhFCaa93IeAMCa408yZFbA6clU88DVZU4DFhlxmI3M3JCDkVMx0PFQxxE47GQMCQt4rnBNtlVO0mzH6zQTf+sof4c9ffhaf28qwk0RWkJIhVMg53TIN0osQ5uUKgWnT4GIywWtvvI1vv/oz/Pqdj3B4MkJv5ynEnV1EySZG4xHy6Qj99hwvPXMN3/zaK3jlhZu4tb+JN3/5G7z3/kc4OTrC6dEpThmMPOGhzqXOUHUWjbzGM8yiGk1IOTQNjGbothOBwht727h9cA0vPHUDz946wDM397Hdi9F3oNYYhFzGMcQTMZnDcoL55BLl5SNMLw4xPjtEPjzBLB9qpqiLOTohY1ToOBph0tQYTktUjH0JE7QJDNtdrTfmBdbjIZBPtLbaqkNN4sn5GkrZONs3rWeYsChmlz1po7fBfMY+kqQj9qYq6PRXY1aMcH5xhOn0HEUxQJoxkiRCJ0uQqtjNEMzIrLZQVXOUNVnnOeqkjXm7j87BM+jceBbtg2cVel+HKSZTxsc0AlWUIhIQygmS9wK77W4ohWDf9mqDdQYIbY7OChPbF5eshDVXjKGyrrlxaqYmkH8193/KF6tKa0LRDWxohgHyCPjlnUP8y3t38dov38GHJ5eYRqmyIOP+FsY0QpJ8mvJyz1guRxOunk22TjX3R5DtZoVlAuU5TJ/b6QYRjaVx8IqNAq4JySIZi8CCysChFZ1cW3MBwaqYYDIdyr1wi/st52rzQvLqLAqx1+vi2mYfB9ub2N/q4fpGV0z2ZjdFLwtlZNSlxN417iy03Dnk+ggKmfh4maHbJ2Xy4AC5V5l4tYQPCHcNLoMemna0hobDBWaMqF1WzVY2+gbVHBd5g+NRjvPRBJejMY5HIxyPhhgOxhjwMZyiqNiACJx0NNGcnmIpOOIhN2aTzvNjNky0zcrdmOyg7G/MAIaNNDcbzCYEG6Ip3TE5d8jGgWOuJW1sORbOzXArX1eyR5MuUlVQFqVcflkjsOGRRJQYWxyIB4NsnKlJCeZIFgJrbMqQxZNJGPtGzqiIuZ+xN3tj+4tNodZcAfRRmCFoWhQgmGsMzzkqGAK6zDr5qo/2iajKMIBuaMwbGnjXWc4+L4NSPOHGhhFVCYuzzIFBu19tH158z4XBE4GkxVH4Wknsp1uPS+dtOyPtKdlIDtk+Kn+yoIUN5nCWc1QXQwwOj3F+7yFaFZDOAnTomk1TMY4f6YyxZpEaJqs1nxpoLotQwNBuOZ5ZyQog9DXb42rNdSDEL14FhL6h7r+W+8MVQBiG2O530KGKZ8Vl9NMCwqEYwoFm068CQns/GUpPp9t1QLggDtb1wJ8AHD72mp9Qc5oN8pNjJxYuozQZWwGER5dTzRB+/7V/wTsfHOLuw0sEnCGMM0gy+jiG8DNA+DtDvd/tEx8DCFeOoY8xhEsGyqj1Ba8iIwqzu6aUhrMYeRPih6+/h2//4+v44Y9/iQ/unmDrxlOaIXzm2ecEBCa5SUZH1E7zcJM9rtN6qqtqLliiiFcZrxUppv/7dUmmB4SWJWQyiFWw5DvJCwkLh/J543VTgcHOziaSzb4YQrJftZshdFunik7ZfPvBEUXrrLByK8/xcYBQtso+yNyzsOsMoT9QVxffJwDC1S7O+nORhc4aIFwFyP7zr0R3EBByO2bhxe3btXeV7eiRpvxBDBASHPNQU/g7GtnyNwQzM6CdttHJOgKIlDXm04leNZ0NrdvIecGJZgZRldhoBdhNEzx3bQfP7+/gxf0d3NjqYK+XIlWQLQ/DUkwHsxAF/vhQcLEFnst5S6DP7ilhKxWVZKIMpEjW5aLprSnv8rDc+6qCyxkTrIJxuwK+s+qFaf5QdAyfA+7scvJx1ZmNc1ILPbP11RcGGO47u7Vg18euk9acvq9M3k1y7JwWBWLJstIZ1unu5YDJvEwWvZIJ0tAgluPjeAZcTHOcDSd4//gS7z86xfv3H+DwYoCj8RQB8/YYys35wpjzhalkcmKW2BGdUzqWOWDqJna0zpYTPH5+1xRy5nQ4DzMVtUUxkRFGyG68szcnM4SyQJiP0Z8X2A0rfOtPvoivvfwMnt9oYTPm/OBMc6Ls6HK2RNENzrGQs8izOMCorHD/0QW++/pb+C+vvo77j04xGNXobu8jaW8hiLsY0IBlMsJGL8Htm7v4wueewbVtgingF79+Bx/du4fpeIzpJMd0YiYp7HwyRw+8jpTiUnLJe53zgXQHlIMopaAMh49xbbOHZ27s4aVnb+CV52/hxWeu49b1DcRcI2QJZRzkjB2qHOGsRDKv0EwuUI9OMbl4qFnCZnwOjAfAlMCQ8s8AcaetYibnOtNeaUYQBEty7qOhjdw+TaLKLE7ec1qDykMLMQ0imanQYbOV9pB0t7C5cx1pdwMBXTc1twqklJyVY4xHZ8q/Gg2OxKyG8wI95hcSlDRAwtB5criUjc5CDFlxtTfR6u2ie/M5ZNefRrxzAzVNMDizJzBA0GEsmyRXdSNmy/LPzDiEn8e92tadNaOsSHXe+Vp6ZvyjvD3F81gzRw65alhY4ScAtwKONaPoGjdVM1csACXXb907wRvv38erP38L752cYxylCHsbaHU3kTtTDoIAsRACO8sdQc9xYWrmmkH6PJO16qhY7PfOEVWzsGa04Z+s+kJilC3DUTurgKCxXQS3cvtkbEQ1RVOMBQopCe1HLTnytuMWtjtt7HTb2O5k2Ot3cX1rA9f6HWx3UzG8WRyhk4Zoy9DUYmfUOHMzXdz7aUrCn9Vw7etc5d1hQLvFdcFTQs6ZS6muzUdbk1fX2DGHYmu0L3pVhJ33+s/lrvLzp80c46rBKK8Vs8B95ywvcDqZ4Px8hLPzAU7OL3E5mmJAuWleYVJTMhjK2bNFx0aaWLRaYn8pNzZHRse8uXnNRSNB6h8zxCIopUpGUkR33l3d8e39NiaKJlNWv/DMsdgZGjkZy8s9m00P3ueKdNA3sgatbgUpjhrk81yGZ5J0U63B3cTNTXEhmomPqS8UATJvULWAmoQmnYf45LlYJDfle2bPh5/nv4+58bY042s/3eSFauA53dPCglOg0IM0i14ik+4xpAdvxsBbk3I5KW9fqTUbufghuXvaGWtLwEdYmNeDvp9T0ZDFI7Zl+HwWttAPY8RkhM+HGDw8xsX9R9pzYgLCOFFngfOgnhn0s/dekbRgqB1TrfpNPQj7wWw0aqLSg1wfL+EA5RVQtKKyYtOKgFDzgU5B4//MvYYP1lXKGSRzCGC730UniRQtNTw/U+wE2WrmECZ0pOWl5OxncYmomWJ/p4s//tzz+Ptvfh3PPH2AXTGER5ohFCDUPe2N//z+QebZ7Rsr9amv+9ZBwnrNyOe6SiCs19jr9aPf17gn8yyiPJ7bhO25XBMV5kF9JZi+nW0gyzZwNMjx7ocP8M8/eANvv/cAdw7Pr8wQitV1smU5l3KOmjOEvyNDyHwoPz3ua0Wv9zICyvYs/8uqwrWYMNe+85/zu7GsbqNfv9if8HEwX73qn+IL/82f6gHhGvC44nrpF/TKD7NL63SDzlmMG6Ac8FhcMLx3FRD+6Jd4/+4xtm8+LUD49O1n9OYyQ+fk7AyjCYdtzRnNW3Tz7dAG5lzZPJhblYo+jrK2DYhSCa4oHl62AA0cuEPbzxW4rCF2kcumkhtV0E3R3tlCZ28LqQOEzHai5KFyA+UCk9zA1WEy+3HzBVnVC9rH64vIP2d+ps0QupkSd32vGJR8zLHSQ/CrjlF6zQ7wrt4TqwvcupFus1u7cdaf9/I5hogDsno66gW0pJBlrpWXGhMQtsjKUN5BQEiwRRP5Wo5xjeRNATpZF512T7bQZc4Ce4IkDtHtppq1YL7gfDpCQGfFMsdT/Tae393Anz7/NF65dQ3P7vRN8kYDhcqME2RVzYJIlpZuwJ2HpsvwWnQHXc6R3e4uWsJdD3vthOYGz/Wf/s6+n8/z0XycABhldP4uW8pqFhaD7pgTF+GCfqtojpoOZj7Q10l0dHT6+YtVhsBtTZI5kQlRIWNHp2XxGPHmeqC2dQkRWe9dh5q1wE0Sp0ctmTOZPkQJ5hFtuVuoKUGbAecNcOf0Aq+/8zZ+9eEdvH3vPoowxowh4p1NxAxxJ1sYtsSMTGhCwjDqIDM2QRJtlyK2mCkxIwGZhHhnVbI4YSJbeZodmFMeZZOJ5Fe0bq8nE2A8xHbY4CAN8a0//SK++vJtPN0P0Y+sGdDmDA+LB8731WTpebCTyYwRZhHOxzneeu8I//2nb+G//OANTKeVXmu7u41W2tVzGAyGmEym6Pc62N7q4/retgKvi+kI7915D6fnJzrMKfMiO8PfY84pkQnjtZGN+hxFbUYshIK9uIsynyAnM1dN0Y5muL6V4cXb1/BHL93C17/qwu5bNNBhNphhwqaaCSAzNKTbjhFS4pUPUQ1OUA9PgeEppmecLTzEbDqW7HSj15e0TweXm8khgKU0qakrHbw0b9JckGuMcO4ypIFHK8I0ijCOYtTsxHY2kPX30N28hg2GxWc9MN0gIMtEWVw1RVBNMKsnGF88wuXpXQyO76IcHKPXmiPm3jidohfH6PI60eV23sJZE6PVu4bO1k10bz6PZPemoiYERnkFaclPIxm+dwQMchaeaz5UzTrFe1igu+XTGqtuPAQZaCe9dRlgZFOqvEEcEehkSOOMm7VMQbQ8SB7QvIp7FgX/cum1gk0sdUEmPULcjvGvDy7w8/cf4js//xXePTrDiA2RTg9Bp4tmbu+/JGfewMKr6i31Tr+8k7Q1lWgva5L0RTPKVdbG8LNoNxm9vt69Z8yPo8yRUkq+jpKyv9BkujQnahGYVVOEekwQz+nMOEMnDLDbo3R5G7evX8Ot3W104wCbaSJwuMm5wSREwUHO+dzmAzWLDYymE4GvJLF5NCon0rglgMg5Ot5fnBXXXDb3qJqm95Q+m4yfe8EinFwNYwtSJ+unHDs2gQi8F3aq5htgDT7HHXFv0iiKgSvew2RkJ3NgUM1wdj7GydklHp2e4ej8Eo/OL3H3hA7KYwy4JzASYnMLc4IFGihx5teNPgQzmlLYw9t9WQwSWzwuv5Lvp9wuG8SpSUMpRVWGHwGAwI2xqZbvaDOt/FWEjZrGfo/2OXGaxVfgLrMk7YD350QTslFD2b5vXvtpV39u+fPbxUK5DkdDBZPLqVSMgtg3zli52BOfFexqI5ur5HnOvYPNUjZQuNjZnFoBhf6kW9bJxrr7F7kYtrAS2zcpvTs8X9eitNU8vCmtlnWbNRGZ32qnsDO70+1DxREzWKn8ISCM0GEWYdGgvBhi+OgElw+PEXK+EAGyFu2QoHqPHy9PcxeR44C7V/d4wO+bTDY76U52SaLN8Mtn8fH56f7wBINvBLAhFJFBJntsMlG+Pv6ZPgn+wY8JCDmHyntmZ7OHbkIkXxogPDZAyFEqm0vmvT5DNT4HjWVu7PXxlc+/iL//y2/gmaf3BQiHQwLCEVpkAtkgklrCagGbS3WxExaW+1i4sD4+5Oee+fd6rqvAd+U7POnrrAHPTGCCQZt31nvb4v5d6TlxVpcFh+I0AAAgAElEQVRS6CKfI0v7SNMNHA+n+M2dQ7z2w5/jrd/cw/v3TpVXy2D6WcvGsxhZ4pUhcwcIW78TIHT+FxwvkMmk3a2fGhCK/fy0v/5/AAh1PDuJgC+gP5Eh/BEZwmNs33oaN54yQMjPJyA8Pj2TuQwLgUXXk502SQs9KeWlMd4GeQm2/ObiQdHi7XJsCzcIuVutBIlqk+cCd8H0PHBobEInKnQTAcLu3haSLc6LpMohrFm48hB08wNWXFsX0c4/DySWN8xvA4QEMg56LL7Ib1j6Wv7t+jp2IHL9tvx9AeF6V2j1enLZUJDH/18CQmMY1ESzeX4BwhklowKEZD5KC5LnwlPhkqlbH8wj5AxfrSqZaaRxKBe7YjpBPR1pfmojDrG/0cVL+3uSib54bQO3NjrYSVsyxiDrYdJEy7xSYbUCiHych/97vb6VmQTJObT5mxHFpwGEduCZO6rAomuM+J64dVUX0GdxSFL2wuLAuqhLR7alXbcBTP1yYFSHCitYHUo+jsVmqTxLYpI5O/h1m6xEaLBL5+dG2QzgerPMQsrwYieR40yhuUIOKuA0L3F4eYG3793DLz74EHePz3A2KgQG4zYfPbE6YnaUw0knT3Oz40GiAGgZA1gQtJcOqyiWkZ7ThhGM0qlxRmaLwJJhtRZvwWZBM50imIywHc5wI4vwrT/5Av7spacFCHsR2aNKTEZGZqRiSLoNmRMMNkECGukfnl7gZz9/F//0k1/iv/7wFzKbiNMu2r1thC0yay3kBeWKteIXsoSGGZxrmGq2kbEJ3BfsdVmXV2UGiys3T6nXIGsYzuIQkDP7ks0hblx0dSwQNjmi2QQb7QB7mwn++utfxNe+8hJeePYaNrqUrtFsIVBmX0lAGMwlOW2xrVZP0UwuMR9fAJML5GdHGJ8+FCCccy6Qz8+xSXLoo2qhcM0SZs5xZjFNUPO1SO5GxpAMeoA6SVGlKXKacPQ2kWztor1zA9nWPuKkp/lBNnIkFeY9WYzFXkZJgKYaopyeYfLoI0xP7iM/P5KbKaYT7PX62G53tUfkdYDLpoV0cx/d3aeQ7j+H1vYNINtAEQSYci1zrosFkCRyLrpBEjuLsjDJKC36fU3jmzCOXZ1blIBJle2TZox5CVNElEhTckfQTtDDtULn45QRBrAGH+9XDmPJnGYup0u5h7ZT/ObREL+4c4Tv/Msv8dbDU5zzrqZpD3PfAjY1yGybqZYFqPOttDml5b69LJW1yvWSjMFdqjJsPxVT4yTZtv5N3m7Tv8aAmoJGB5ckcvVkjFnOSJ4JutEMG2mA7W4bu/0Obm5uYG+jh+1eT/LQPcrUogCdKESXQeySH0IGQDwTxSbJJdoMtPhz6ETL+T46JKacJ2QQu7u/Nf/qcuTmHEadmSRce49ArTOa4rWRXN/C0Ak5IkYxOKfnBd6QLExiyoUEXgys+di7gryWSRENr2iWMy0rDPJCKofjwRgPLwZSODwcDHE6LXBRlBhXNQo+lU4XraStpg5dWuW0WfO52n3G4p3mMJKz8v6lVFfjJyYDZeEvN3L13szZVs0YsTNO7ugcj0upZvhvZk4mJ0v3nwFCU3Z4Qzo1wFlnhFS92MFv98eyAFg9m43Vs/OLzVg+uLaNPPTO6l5FslTI6L7SNWajjk7RfobQAUIfcOmc6yTUWihSWPmx8W9Zem7iTze1f4V+DUrF4o2g+Jx4o2m2zAFCSWANEJqixJjmBafomkE8YyTbDSJ0WYfkNYqLIUZHpxg8OpGSgI11SuR5zrDeIzY2gyPf4vWNdDtf1T/20U6u+aqz0rGXes/FvBsgNBWR3X82r+xqPjfnz/vCS0ZXAaH/Wv7Of2ckiZcom6lMwu6VA4RHS0DIiBICwvAqIPyTz7+Ev//mN/Ds7X3sEBAOjpYzhJrJXHE6VmVqLqP2/ixJhMfVpZ5w0dntmosLF9hFI31JKPh6c9V11cCk7WMkApg/SyMsMYRULAVsdhggJINYrgLCwRTv3jnED370Bt76zf3PAOGnxZ3/Lp//ezKEkvd9KlMZk4ySIbzx9G08/TQBYSMzmePTU4zGBIR2UOqwlEzFOYzaUf/Y+bxV9m2dZFV3kh1Xb5XvwoH9YrAuoEkIDRCWyqmhqUx7dxPd3W2k25whzMQCkmExt0oHhFQA/BsB4SfETvhiYb2x86QZwt8HEK6DQX9PLa6lgIYDg2K8TIpJo5aFvYpFyjlAyK4eZ/vM1IBfy8OXeW90TSvzShp/FnCcO9IZMa/FqNCwojOb4uZmD8/fPMArN6/jpes72O/E2KKbmmIGaMXNLpGFmvsN36PqxYF4xTZ7AddU5PigaxbSxuouJouuMoRetsWN1Z/cro/p5+IMxC1t7O2Y9UelfV8eRWQHzb7GAT8vw3EA0f+LvtKBVxUdLJi5QWvey7lsrQBCdTAFvtR3Nhe6xSyhk9MtXjNXhLEhZEAkraTZDOfu5gEmNZDTqCGY4/3jY/zyzl386r07uPPoBDVZ0RbzszqSF7IYQ5qgYrdeVY93Z10G9koiyhfmJJ2WR+kc7AQIWeKaqQK78jxUWaxX0wKzPEc4nWA3muMgC/HXX/kj/NmLBIQBumGtrqoAIdme2gXGzzkDRkfgGJf5DO/fO8L3f/Q6vvezt/C9N99Df3NHxitJ9v+x9+ZPcp3ZldjJfPlyz6ysyto3FAoAAZIgQRIkyGaz2avWkawl5ImZCcdEOMJ/liPsH2VZsj2yRuoZsdlt7gQXgARB7Hvta1bub8mXjnPv92W+KoLsZqs1DkcQjCSAQi0v3/J999xz7jklYQc5b2Sd16SIZQMjJHvdRuB1kcmX4DKGQ2ZzVDasbrOqWpDCQkx2NP9M2B/WCl4ojAkjVxJUHXhNdJt76AcNOFEL33vxSXm98uKTmJ4oSayEjl0QEHYk8FufDXa6AwFi6DYBrwH/gCzhNkK6kXYa6DXqiMisMw7HOJASiLGYoBEI3Q/dbBZhtyNA2/NooMEuN+CUykgUSgjyRbjlMeQoE63OwimOw2tT0h3A6wZodT20uh1E3baYF5RGyfQnkUtHSLT3ENS2sPfoHjp7WwibdUyWR1AtFAWYemEfzchBrjKD0sQiUpNLSI5MAemisMwEhGKqYuMmyO4y25JGKJSUyeyZiW6QRgNPu0wACTPIaybh6lxruCdJMcL7io0SMtdp9Ah+g74wuAR6NP9IMm822YfPgl9iUnS/oarU83hyGBGQxf3dNq6u7OKXn36BL1Y3sclzly2IqUySYFOuvboXDgChMa6wEvXBGjsodSn74x5n1SrGJdU8++JWye9JJq1nHCu55tGQw8wrytwkXSw5h92uAzRginxUCy6mR/KYHh/FXLWCxWpFGMJCOo1KLi0S5gxnpSjVl3kprdhF7mbcD6Vgp4mH5E+6shd7vo9Gs41sNiNZfUL2iOwvHABCBtrzmMU0yuy91llYFQ4EhVwOlO2lbFHaY2T2+UzxbwKsdQxDGrC9YJjzSNlwGKLrdUSlwKZW2gA0NqgaXoCDNqWkHWzVm1jZrwlbyNdeo4kDOorSfTOdRSabR4IqiURKXG4lhZD3YDojKgWu4wIIOTDMZ1+sdIeNReuwYiZRDRg0Cg05L5zp49yc7i8a9K7rtAIlrW20q2pIbzYyyKAlaItlZKgG1AiXYRoGdrTUgkEBhAlGWwzdzi3pqjo4AyqNTFL7VkqVp0D5stknxGjKWv4Y+b+dvRs0OSndDuH3PW2AK1w2fx5CXjvWIMdq1CyJtEYjWUAoDQe1yxYa3e6aw93a3is8TgLCpDKEBhC2tvcEEHJWMyUeBWk5fI6jDPQ+RrIdb9FK75jnIgYKrXKIMmgbF3EUENr1X70FzDWzxm+U0Rp5ZRxMWXDFjxEItiRiRZsvkzZ2gqYytT3sb8cBIedMyVD2hCFMkiGcKOP5Myfxe6+9qgxhtYDGAQFhXdZlMcIzgFBjXtS5QFhC82+DOmNQYwwBXhwQDhtVcTZX3dYPEQYGPFrgO1TgqYqJoFCVf3TS5vOvklELCL1OhGxGJaPb9bYAwvc+JEO4invCEBaRzNDcThlCPpOyhovZpEpGv2MIfydIcFibDpzRYkzUr5OMfntAeFUZwjggjDgX0IkBQm6UnCExQ/q222sNOR7j9PSNgFA081ogi8PlUUAonTIjS6IDFA1O2CgmIBwrIy+AUBlCyjEEEIbBwFSGOYSyqLAtZTp9Rx+4X8sQPhYQxrvLQzfPOJ54HP3/LwWEdkE4LMM1Eh6ZzTOyWN3VzXyp5mOxBlOGkJKbvgxKcxaM1zLtZpHL5eF1fLH4ZveZe0Mhw7DrDrxWQ4q5QgpYqmSwPDmG5dlZnKiWsDiSQzGZ0JlBnzbpdCJlvWbnIoYpY8NMJNO5NJsBNwAz5qwREgYgkZ3le4pZTQwA4RCgmR1tkFip3VLrvTvcvMwchP2ZZgOVgoEztYwnka65LQIsx6edYPm/bDJ27sh082TjVnc07adq5142U+NcL2BFdjkFFexcs7izTJ2Vk1o+U13VFAzqPBKbInwOVALddxPYbHXxoNbC57fv4eaDVWzuNdDoMqfNQY8GIRJNkYXnuDjg/mgZwkGOlJ3L1MJR4j8EDGoepDV7UCMdsiA9DTZPsmvYRb/rwfW7GE8Bs9kkXj33FF44MY/5Yh8FxjOEnrAcWZlbi1TKzM1QAGEKm/sevry9gjfeeg+f3HiEL1ZrGKtOoVge4x0EL+ij3eEsQ1pyCHnvRKGPoNNSFz9mBLplOC7ZBBbv3JzZ7VSmTdg2Am/DHtj3I8C8p+HPVCSIaQydOZsH8Nr7CLr7OLM8jefPHsfv//gCnjgxi7GRrJwXPi+e35VuObPeXIfqwkiko3yBbGHrAEFjH2G3jbDVRG9/B36zLlJTzgnyRUv6jOugVMgjWyoiU8gj6ngIOh3pUDdbXdRbHspTM8hNTCI5MgZ3ZBzZyjicQhVhMoe1B2tYW9nE6voWHq2vY3VjQ0AlXfEWFqelQ318cRJTEyMouEBj9R4a66tobG9iNJdFJZtFz/MkyNvrOyiOzaI8dQyJ8WNIlCcBt6CjBaYoI6DiHLDM/DHqhEySFMEmuJrmHlRbioxKzRLIT4t7hrHhF+cNKWi1MGIWGzir2k9JYUKQyfuUYI/fTAwrpMGnWasEP/xaMoRkflPZHFbrPm6sH+CNS5/j8oM1PGp0EXKmNl9C2iED6UpzRfPOFBTaUQIpcYXNO9q40nkzjVTSddQahkjzR/YpG3ejJlcOwS7PhTqsyYylOPFGIbIIUHKB8Xwac2MlLE5WxMxoulLCeC6NkuuI8RKfFebZaRxPqKHpZhaQ8k2RhQ40D2QGNR6AhTDZ1UbHEyad96awJYxGYPFtAuyjgMwiAaHOq/WYd2iUHGQZWcgJKBQMpH4BwqxFem3oNCoPGVmkJA1lQgSMxqC7KY9FZKucI+yICRGfP2ahUlnAGUE6ZlL63upFqAchtjtdrO7WxDBru1bD+t4B7m8coBVESKazQDqDfoqZpK6J5eF1HDopD+bhCNKSQ/dnC+5kbpSFth1X0IyLgWFnIKydAkJpYA7iFBSk2a3AECqmVThosx4ZP5HPVkbSsIZ2vxZ5nigtVAmlQM3ojgwg1K+28Vpmxo/3vGkkGocd40KujJ1lKEURYZlpYXkDAwgNmDXs4AAO2p8vg1l2YJTRs5RW8563XgbKsMr7MsODw9EVPWKVkDtiKkPn8FyUhOOF8GtNtHf20dzeUwfSfgIZMs5sbvic5eYKMBSwDsdAjLLM+PKpabq9Fup0KyyhuKKrBHjAgMXGf2Qvs81b3u+mWch3o6HrKhmN14NxQMh/JyAkQ9j3O8IQEhCK1J/7mWEICQhDAsKQktEyyBD+/msqGR0whMZURndcyxDGDYuYe6gg6utGg+LHae8ruTJmfbJ//jpAKCoamZ/V+05MmqKkNONo1MePCyA0DCGbTRJN1CUgLJkZQiMZJSC8RYZwB6kcJaMxQCh1DeE+G2bfAcLfJRQckBX/2oDw529cwvtWMnoEELLzTMkoraStZPQwINScIT5aj+tgHL1p4ydIJR2PZwgFKBqGUMLJLUPIjT3nIseHlTOElIwWGERM+c6QIZQC3TiRSbfNemybA3icDPMrx8pFR4ZiDstCdY7CfiNdyA89yEctLi22/y1mCH+TcxrnvGwDUebZjWRSz4Uu6uxSSoQHDUyo5RctPDP9UuJ0xxfz3ViYOFEAv1VH+2APlVIRc9UynlusYnlyFNOjDCBPY4K5VwyZZ25WwIBw2pvTUY/gQRdyjQwZ6v8HnUZTiOlGOGQGZZKSBabJBhxuG/GpA3tZ7DY6gJSx4WMj/TRRHvayGWsbAy61aKBkdGCeYLrC+tuwL6rQdDDFaNwDh3c071gxKjAvnb1QhanwkMaW3AJG6UhLZ3AoSzYTfgIICWHtJJY2PRVc91LAQa+PvSDCvY0d3Fvbwt2VTaxt17B50ILnpCWcm4HoYSaLJmWTZvZHQZ0xhjIdZJFzisFBTBbEglhAvW77LGaslIf3CK08M0GAcReYyzl49dkn8dyJOczle8IQJkIfBSeJHAGoWPBpN7LvpIUhfLTVwmfX7+Off/UuPr+3gTs7XVQnplEsjSKMUmJT3/Z6yKSzYq1PtqXnd+F3mqCLHwO6k05JDXjIYpLpC7uSmxhKKDTBBxkNdRUUF0PZpli4uoMYAtlAyb4EHkKviZ5fR6UALM2N4ievv4Dzz57AmZOz0uQgoPHJ9pG9cZPigEsQRJkmnXdp3tL32yIPJDNE2Wh0sAO/UUOnVUfQbiDoNtHz2sK8lwtZFMol5IpF9LoEu120W23U2z4O2gFG5xdQnpmHOz4Ft1xFqlBBq5vA9l4LX1y6iuvXbuHOvQdY3djE1u6uGI+UCjlMTo5hbmYMC3NVnH/+LE4uzSIVduDtbuFg5aHMEqbZyaW8nob3ySSK1TmMEBCOLiBRnEA/XUBPHFoZiWKaSzZbirOl7LjLWLDYKwpgTiX05dA0SaJtmA3ZlaYSr58ErvNaiQFHEkk3j6RbRDpTEmfdHiWGIsvTyCB5iaZNjXd4H7D47XRpvuTCyeax2Y5wZ7uBNz69go/vPsTt3QaCTA5OYQQZJwNXAOGQIdQ9wRioGDMcfUCtfM1yFbquD1UtwxQ3Oyegz7UJzGbrJmKEAU1jOkDAhghQSicxVcphZiQvYHB2tIDZ0SIqjD1h/iUdfGkSwwaFSIU5b8W3zO/FTDQFOplsDkknhYBqGUrIE440D/jqdpgJ2EWz4wnrnUlr7iKdOvnnkWIR5VJBg9NNvBCZQ84YiukMXSIN0yig06Q0ifzVCNk4h0tQyBwFkYim1A2aoFBlmQwN57kwzsVkYxhwLwoKknt0BuU8p/EvANCKEtjrdLHdaGK33sTG3gHurOxgs9ZEo+uhEYZoccaJmYbpLBLZPECzKGYYGn2yKGNJ/NNJ227JprGsZkWmCWczA1mkGqkhm4A2+sA25+y+PgiDH3xXs88bQKcFgP2JZgez1KBpMur31P0lFAdRxlHoxyQ/d0hAmj3LKJtsY91EM9noI70X7c/UosR+/8Hvws2HCOgNaxU2FhDKXFacBR3O9ctjRkAoklHTBDHUofxEq4w1dY+WOOoczGtBwJfuJ5GlJN8LERAQ7tYEEHLemPJQAYTiXq6A0BrJWCmvkmJmL7RA0PwuTWPWESY6Qpqt5ntYoCPSWnsPyF5m8nhNfWGfZc7Qqvx8aMjCOstKRm2A/fhoWfI/NXZCASHXf84xy/iEmAdREr6HZNjC3EQZzz15Cr8XmyGs1zfhdxk7oXJ5jvao2bcCQhFnJwkI1cjoNwWE9n1aABivZ+MkTPzjQyCpcnFrKiOPKPeyGEMosRNRAl0CwrRhCB8zQ3gYEEK8BgQQ0pRJjAO/Ywh/t6DQrhpWWWDBRZwtPLJMyGP1G0pGP6TL6BuX8EHMVGYoGY1EirSzty+AUDoJMcmozBAarEWCIQ5e5BgeY9gS73SIY6N03rVzZrs9g25HDBByMbAMYZS1gHAUmUpJAKG4jBpAKA8BiwrpCKvTqISbm06IPbb473EwaB8oK7/UdWp4wo8CQpFFxv7dzh4cvRF+W4bQyhoed07jRYtsUUZRwq6u9jKp81WSTSylJU+PDKGeD+kM9ymTJ0DUWZ8qWYtkH90aHRR30d7fxYmlBTy9vIDXn1rE4lgJ+VQKhWRCLPYZSk9ASABJFzBJWGJL32yIXPbEQdD80k1RX4MBcmNjbuWivN6uDYuXc8vN3XR7YwDcQE4jvdD3q7BJruiwozqYt9CpS+kuW8c8mbfTKATdDIexlTJrNPg8s6GaeRR15DQ/SZrPatgj5kBGaqOYdwi2dD5S3Rjl603xMACFA2t+BTAiQ9UpDmHJKFbq9CP4lG66KdS9SEDg9TuP8OWdh/jy7iMchH10HBeZSgUoluBlcppzKFIk/b7Cl5rutMp4ed2GcxlqmkDjJw0RZ0fRZlcFXR8J5k/2Qky4CczlU3j1mTM4tzyL2VwoDGGyF6BIB0UWZSw+JbKCbDXnfdO4s1rHpS/v4p9/9R6uPtzG/VqA6vgUiqUKoshFGCXhhwlxvqUpS8/rCpNHQJXPpFHI5eCkSgIsut0m2s0amo19eF5DgKEEs2dSSGfTxvCHpA2vJueyCjJ/J3OGZL0SzKrj73RE89Gqr6GQDvDy+dP44Stn8ZPXnkXRTUluJqV5ypaqzT+LAs4Ycr2lSROBEP9OM48E4yraNWEMOwd7aNd30TnYhdfal2eFocflUgnFYkly6JjZ1ml30PD6aAQJjC8uobKwiOz0ApziGJDK48H9DVz78i7e+tV7+OTjS7h+/RZqjYbILccnJlAuM4rCQT5PcJjCX/zJ7+PHP3gZ8wvTcDpNNO7fQYtueft7Ik2UuZFMEqXxOZQnl+CU54BCFVG6AGRZhGekwSFrq5gDqatjn0VVigYJyow5VAhwYpWuwmFXuupRt4nQayEkO0ow2PMFQEqend9HimYF+QqKlSmki6NAtiAyJl6nUOb+CBrpLMMcSg+ZTNYAQg892v7nitj1gfv7bbzx6Rf48OZ9XNvYgZcmIKwg51DWq+64Yo4iTKEBhOKgOQzDls+ReWdbtKmBzGBPk/lUreDJfnHtJMNMIEVToDSBcC9Au1FD0G6i321jrOBiZqSAJ+ancGp2XPJZJ4oZjGbFa1AAZKLbEdMZyun4PrkGi6CFbDQbL5SuptLIF4pw3DQ6NKzp09nRwd379/Hw0Sq2tndxcNBAs92WopNNPj4foyMVTE+MY2FhFgtz08g4VG9w1pEy0FCiQwgM2XaSXEwj9ZLQdRPUrsufzkqHXCcM25dyFbBz3rDV8sToh4wNTW84X5vhKY9C1Go1kf2K/NZ1JNid6agMrQcjU5KOxFow2H6n3sbDjX3cW9vA3dVVPNjexfpBAz5Nc4plZEfHxUgpmcqKxDhgjIXPKJaE3MPyyzC4rFPYuCYoZX3R83uiguCZdyk9TXECWNdTO1cls3jGTEz7wNb4y7B/VvrfUwY2ng2oMkZjJCMg0My1GeaH0TWcE47Pc9l1XWNXrHJU9007EyfNtJjJi3mTg1EHq3CJ52lGjLBIqJeC7D+RztepYZqdpVQXSK77FgD2XK2X4gqkQUPEZEZr/WD3bRMlExEQMiMwgWzPAMKDFjoWEEZs7iaQIcPPfYCA0LqH26iZOM61u/cg/9M4GfN6hWxA6Cfb1s2h2Ip4jWHqBJU3G7dYGjLReEjygA8DQv5dTGPooo0+xkZK4jIaeV3U93exv0NAqNEgVK6ImCERImgrQzg/UVFTme/RZXQyxhAqIPyKZFT2VJ0h/DpAGK9L47Wzra31WNWwzL5sLXpUnRcf2Rq6jKrrM5sXKddBr88ZQvoFKCAUhjBdEtkoY2WOmsp8HSAcSEaj4Dd0Gf3OVOYoXnj83/8FgFDRgZaavFkeF0w/AIQXKRndQmV6HtMLx7B4yGV0/5CpjEos9HE0ubxfYQjjb+bwjWjkd5Y2oXyOLqNcGGLASgtnslrDkl9cRNkNJCtFhjA+Q2gBYaiWxtJRsjOEAgitw+MQuFqAZY/1KP0ux2SxRRyAm+8vD6V8k6MMoQFmR67ovwYg1G1LCxU5zyKPsbuL6XMaEGim4w1VpeCKmzjPv99hYUInMAcFuuwFXbT3tuCGnkhFzywv4anj83huYQxThYwUk7lEArkEhCF02RkSVztGTWhXWFwTyTAYU5QhM2hNTYx7qzlkHbG2ElOyswrdhoh2CAjN3m8augYFG6tvAb529sH2Xm33VrrZCgjlZSSplBzbrucgsNnMxtp5i6HtgAWGPDIDu9m9lBBj8w4EUGkfwb4DvYVUMipmKIZd0LgK/U87rhYEWsMOcz/TiZQq/2RCDD+6CWg0RRBhq9bADWayXbuHO5s7WKs3kSwW4ZRGkCyPSUC3OJ2LbFM79ZIPKWMiKiUjIJTQebI/4uTHWTd1uCP7bt8QwUvCD5DrBQII5/OuAsLjs5jJhSgmQyl2VTJqZ/9oEMJZzbQ4W167u42Pr9zBm+9cxO2NGjbbCRTLFWSyDKN3RYYURmQCM5J9Rwkdeh4ivyMMYTpFV0qmn4QIA7KCHXHXzKT7yOVSqFSKKJcLKJYK0lmm42Cr3Ua93kVtl11eyuNcZHMjcNN5Kbw569YPOzjYfYhUv4mzp+fwg1eewR/85GXMjOQwQkMbI4XjMyd+Krx3hQFlmduDk9T8TBm86vE81RF16ghbB/Abu/AabLJsoe81kZZZxCzymawU/502X12EqRz6+VEUJ6eQn5xFbmYRvXQRXT+B99+/hPfe+Rgfffgpbt28i63tHYxVxyUm6KVXXsbU9BR2djZx69aX+PLLy/jeS8/hB6+cx49fexkz5Tyi2i62791BbW0FOScJl9rwnIPSxBxGOD9YngXyVQRuDuwk0iYAACAASURBVH3OarFDznuBDCzt4tkdN9lhwr5Ke0FBYSLsSiyN3zyA36yh26wZRrSj8+wiU6ITdE8kwcl0Eel8BeXqHIpjU8iOjItEkPNntLOnWQ4LE2GafE/cNNl97nQ9YRMJIGu9BB4ddPCLS1fxwY37+PzRJnw3D6c4gqyTRlpm2UTDbqSjFhDqzC/3CJGp8ndjLKKCEn1OBRCKKYu6JeulJd1t5mJNZmKfc6QeZzgjFFIJjGRTmK0UMV8t4/jUqDTRpooZCZrnbC3BMYPoEYQyZ5fLZAQMSqSLUXfIbA8NdgSEuWh3A6xt7WB1ew9ru3u4feeeAML9Wh3tThd+oJI6Lnm5bA7j1SoW5+dx6uQJnD61jKWZEUxUcrLO81rw5wlD2I/kGPgeuQax4CUo54IobFPCF3aSUS40g+IIJ4Epj6fVCbC7c4BGvS1RCsVCHuNjFUyM5FApUHYWyswts/a4hvhsDvEcMrIhkwOnyTxjZNMNe2i0PHUi3d7F7bV13N3axmargwZVuAT6uZJErzD5jnI3gkIGxSPHAtZI/gnITLi6xCcQ4JIhpDMu2SwZeWEcjSpXRDVh5vR0nM/UHiKXJ81hGTJj4RalDV1omUFVOtn6YcjaKVNCIEDXbTKEtrnLe8rOsNoRCYNyhp/DD8j8rRrsWYJQ56pNQ9PIU3U2zDSm2VFwjAmSsITDfF3Z9Yj67AhELNJDnFD5taJk0XnTgRTKgEAbRWIbuTqDmPj2gNAYsalhzzDGwhKgA4BsNvpB4zgG7HSEY1h7WYbQ1hn2718HCA+BSzNjaIPp+WNHy4w3Sgrj39jfxd7OlshdZcTJAELm2qpktIX5qRE8f+YUfvrKhSOSUQsI7Wydgu64y6hWFGJL9WtZwvjnWNkr7ys7J3i09o4DfP030+AQ+aoqAnj/UPVCQMg5QssQxl1Gdxo0ldk4ZCrzHSD8zWDc7+6z/kWAkJuDkSh8IyC8bHIItzEyPYeZ+UUcO7Yki2XH97CzXxsAQunL2HgIkz94NHbicbR3/CbWrqvKuXhz0kXQhqAeAmeycZiFMwEEvVCYnDDjIDtKyahlCCk30pmGkDM6ZhHRGUKz6Me08nENdvxY4x0VfW5MXt4RBlZMFmIPLherf22GMM6+Hj3OrwJCBRQ2K0gAEj9CkMLhcJE6aVCFBJYHvsyF5d2UzA06Erxdh1/bwUQhi6WpKs4sL+KJ+WksVzKouOwIRgIKM5SC0DGMBTCld+KUKNNFAzMI8r+ay2VG/E1uIJdAJcTs/J0O01s8S7lufIZQ25dWVDIY/TGTF9YOjnNIRj46yGca5hbpWsiF19q8mI2UMyh8GQbPZp6J1HIw96HdVbFENsUhiylunnGpKL+PnGOJ0jBqtMHmpe53lFZYwwOdKSE4NV0yAW7qIChzMAZ50MCBsSGR46BLB2AC75TGODC8/P76Li7feIhLt+/h2so6PDZT8iVkRqcQOSn0xOUzJZ/fZ3i2cAM6aySzRZRCkmHgWhEFAgqHgDDQ46D8yfORDAJkwwCT6QTmci6+/8wZPLc8h5lsbwAI2bTnPUKZmuQdRZSLuWgGCXx6bRUfXrqFtz74BKv7HpqJHNxMHimG3PZZ3Ol8A8GgWOmzpqdJSa87MClptdoIfbIPtMZmEZzE+FgB49USpqeqGBsro1wuCgDp+h4O6g2sre3h9s0tHDR8dAOgUJ5EOjsCOK7cu4HXwv72fcCv4cTiKF698DT+4Gffx6nJMmbLGRnA18LTxEQwp43mITKPFcJNJZHmcCHFvnQn7bUAn2ChiV5rD0FjB63dVQTNfSRCTzIRKfXstj2R/nU6HpzCKNLjc8hUqshUJ4UhbPddbO218A9//wZ+/k9v4saXt7G1uQ3P8/HUU0/jlVdexZ//1V/i+Ikl3L5zGz//L/+A//1v/xqLc5M4/8yT+I///Z/j7IlFiQRZu3ENO/fuSCyIm+E9kkRZAOFxOAIIx+CnsuixS0zWQFxWBX0byWFS2FLJE5WOIIG0LyA36jTQPdhDp05GlDOZbUTMbhzcB4HMotHMBqkCkrkRlKvz8vPLk3NiBkOgwKxcAkLOfooRE+MVCIxodNP1ERLopXM46Cex1uzil5ev4f3r93Dp3ho8VxlC2tyTDdLnR0ECA7ElwsIATs7rDkGhKl4EkNnK1MQLyIy7zLknNDKAmx6ZQjIWXPfaBxInMVYuYHq0jIXxChbHR7AwXsbsSAHjhTTKToSMuJHqDDdltFw2XceVxoDI4QI21ERuI0ZIZEgZ+tzs+Fjf2sXVG7dw/c593HjwECur69je3oPH46CaIuVKU8HzAikOK+URzM3M4IlTp/D0U6fx6nPLOLU4Ls0Ucb7lDBVBCrNCDeDlekUwKIWmSFND+IkOnHQWKTePWscHC8PN3SZ295rYq7WwtbGH2h7NkyKMFMuYmp7G0uwI5qfLqIyUUC5mxeSIEthOtyPLOIEu5wS9iOCyh1QmLc1DgiPOQu7UW7izsYnb8trG6kEDe50QYSoLiNSY86dkr8kOuujnXHPc4k+tNQpZXbNnSPC8xD0YV1G5BwwrJ+uaSfvjHmABoTEeGHq+qOTcibjrWckoqyTNGhSmT5zYjQnaYC5MZyvZLNUGgxmnGIyVW2XLMIdZm+NqCqQMoXEStQ1DoyQZSgLVEddOBmiMop0hjDFqVu1i6srhGIPKbmW8xryPgU25drx1Tl7m8dQB1KQniOpxwBCyidsNERw0v8oQxiWjVspvmEF5nqREsdP/QwmwqL2Ufz1UZ1nWc6DokoaO1mJD4Tf7AOqbYBvydoYwDghtMD0ZQAI+fo9KOS8u671uZ8AQ0hBHjJkEEHIHDdVUJmxhYboipjI/fTkOCLcReCaY3uQxW68eSVgUdyETDxdzwT9al8ZJFVt7xgkM22iwpjFavg7ZX/v3Q4CwT4UHZ4a1nqFkNIRH/15h0PlxMoQ5YyqzVR/OEF43LqMWEPbFVAYIjGSUjbt+z+QQRh2EbapiuvjLf/MT/NFPv4fXX3ka1XIWSarKUtqE1rnd72Invhk8/msDwkt38PM3Lg8kowIIFwgIjw8A4e4AEMqtqEHCptFAGanwUCY/MK5ZPnwTDkGTBTcaTK+AUFiKmGxAtNGiFFQ7Zr54s9ENMkgTEJYFEKYpGc1nNGOvxwwoT6WI3NeNqYzkEA5MuYZg7uuONS4ZfTxDeFRC+t8OEB4CzFK9xMwPzKKqJ07glnTm5f2YhceyVsK9ccOnoxZnG+gq6qaQSyXR2dsUG/1C38eTi7N46aknMD8xitlKARMpIE/1DwfeOVLCmRRmz8j1U2dba66iCzH/TuCh1t6DfC+zaGuDcSiZGQyQc/8RSQvfsdW8Wplj7F6ygb3GGluG3xPKNVoJjwX32vm0ofGmWDD8HU0wOP/CoxVlvzW6MYDQ3PkaJDyYPtQjIyAkwJPZQZEZcdM3TLSZndT4CjN5YhznDBoe2J1Lh5BD3rI32u+jgdp8iauf9Oz78PsRupS8cJM1Lpr7rRAr+x1cvnMfn9+7j7sbGzgI+nDLE4g4V0hW0M1QSwmks6YwprEKJXA6B8b3QxmkvBNKXaUgpvGTuoyymAmNZDQbeCoZzbl47dkn8fyJeczl1GU00fPFUIMG8QSYiQRdS9PohA722z2888ltvPvxdbz30RU0eim4lSnJDWS5TJJD5GAhs+qSYMZbjjN7fI45J8hgb8pEW3RvA6YmRzE3O47FhQnMz1QxOz2G6nhZZvRyaQd+pMHwrVYHDx5u49Ll+7h5dx0P13bg5qpwcxW4mbJIhTrtJpq1VSR7dSzNFHH+2ZN4/fvP4+ziOJYnSqZLr8CB6xfPlThACij0ZXPLsECV8HIW2x4SvY7KKLt76DV30Np8AP9gC712Q9gaFuN+1xfZXeD3kCxUkB6bQWZsApnxSbjjM9ise7h+ZxV/87/93/inf/wFmrWWmECxCD1z+klcuHAB/+E//ns89cxT2NjYxH/6h/+E/+V//Z/lXC3MjON/+h/+LV47/yyWZyawd+cG9u7dQVquaYReui+S0ZGpJaRkhrCK0M0KEx3SYVV4aM6CkAFlT8BBwuccaRf9TgtBqwGvVZf30+u2EHJOkr93yNrSRIduxnY6Vp10aVXv024lmUeqOI58dQaj08eQ43seUUZbG0mqehAnZaPP9si2sOJNZweA8K0rN/D+9bv49O4qug7nZ0eEUaQhkYSMD1jAlO5VBgiKk69lCSk9ZPOCz4KRYMmKYIxiCOTSdABl04RNG85cd7rw2i0U4KOSTmBhegJLs5M4OT+FuUoeU6U0irx/+XUiqdcZQRvvIvKzZEqcQRnRwL1QClLKUWnq5SThRRFu31/DlS9v4t0PL+L67du4t7IKJ5VBNl/C+MQURipVlMoV1Ost1Gp11GoHkifLNXdmehonl5fwl39wAefPHpf7k+CWoJ5znQT1lv3kGsX3r/svTUY4W0YU5SLsp3BnbRO3Hqzh6o0HeLi6g42tA9T2GmjVeY8nUMoXUa1Wsbw4jlPHp3H26dM4tjCB8VFX9ho2MNLplDAQfI9Nz0et2UGxmEcmmxaGk4ZFlKfueT62mm3cWtvEzdUN3FhZx+ZBG3vtEMlsQeSj2XwZiVwWvVxa3CG5ZvBrJb7EMIGcjxfBCJs5rFeoFuKn0JnU1Be6zCsYHPxn/qwD4GbMwQBC3Xe52lPCaLQtRtopiFf2X0rSzTyVWrUauYgqPqwEfxDzYCbWZccb2BQInxoDhFR1qAtq/NcAQHDNZtOC183WU4eaqMZ51NSVwqCa7y9zmDZ6Sbr8mhdsJFADSYSw97aZy6/tRSIXZcpgVgBh8JUZQhrEZanjZz4kJaNmrtuCOhlbsOSVfb/WGo7AxoBnK4uUozLAVZVRBvSaqBgLCAUUyaTe0K0zDggHjqVUk0XMmfXkdz43lZGCSKBpENbYU4ZQZxg5Q/5VQLg4PYrnYoBQXEaPxE443Adt1IdUGny2aJSjXlTxxn+81vu6Wvpx98BXiA0DkgdjOqxTZH86DAiZQ9jre+gJQ8g9jDmEEXLZEeRyZWwdkCFcE5fRrwLCpOYQxgAhaxnOEDrfAcJvxnjf6l9/S0Aog/iS4/Z4hpBjvZ0oiYsyQ3gUEB47xBDu7lMy2tXMNZEL6fCrbJ7MCDKA8CjAit/E8X87xBCymP7WgDApgFBcRislJGOAkLlVdl0hu/h1wfRHjyd+rIcAoWF2BljVDjnHLqJ1fLXf03aZj17n31YyajtCj+sayYg4uzFiBKCdpnjeos4I6MLDDcwyV9IFl1BSGmIwqB4yN5ju9+DtbyEbdjA3kscLp47he2dPY7SQQSWTQhl9ZAgaRE6rbnrsNEtRQejH7jPPO+fp6ELHBVRYZdcAQuN1ZuVXxnTGjOoZ4xKjz7USWPlHCwqHdO3AJMagfemoSofXLLR2ExjIRVWOqfODQ5ApQiAaYRD42KgTMRwwQdtyIQ3bR5mtnXswUmwBhJxVsTJn26nl74ONVy3kpQUibCSfT31f4jAmgJkD5yY012yC4nZojBx4HWkp7pEpNMBV3EhF+snC0UEncnBrcwdfrqzj0+s38Wj3AB1kB059/XQOyOSQyOYETJKFkXwmCfPlRqizcaJeEQNGlcASEFozKc4QEgxkPOMymkvhB+eeltiJ+XwSRXZRej6SoS/SURbljpMGnCzqHrBVC/DGe1/g7Y+u4dMrt+A7ORQn5kzjgPbgvKU0T0pGj6QBQddGH30Grwd07PRQyCZRHS3i2Pw0ji/NYnl5BtPjI/KxQiEt3V1+LZlRyk8D38faxgGuXFvHR5dv4NKV22gFLiKnhOLIlADxrtdF+2Adyd4BFiZzePapRbz60lmcW57CqZkxs+6pKQDZ0xQl0QEBIdUJ3gAQ8nxx0+U2qZmfXUAA4RZa63fR2V1H0NyD26e5n6NREyHXUwC5MpLlCRSmZpCdnIYzOon7mwe4ePkG/vqv/y/815//Em6C5ZdK/Kanp7F8Yhl//Kd/gDNPn5HsxrfffRv/59//H9je2sBoKYf/8d//JX72/Qs4/+QJtFbuo/HwHvo0v+n5CJIhCtUZmSHMjC/CGZlElMlr8w3cKXykEjSM0nkzqbDaDUR0T63X0DnYR7u2h163LZldAuUINkWKzIVJfe3ZXBAZl2Gpm70U2lEavcwIMpVpjM4soTg5i0JVGW3CSJ/rCw0XksylU4Mjvxcoe+hmcBAlhCF854ub+ODGXXxyZwUdxk3ky0hnM1q4SS6lyQYkOJTMREpEaYxj/mxAobIqCsjEFEucQ8kCBrLeMWCe65/L98N9i4yC52N+NItj1aIAwoXJKo5NjqKadzGSpstuCIezgWY+UMCXMWzhPU53bZmTJZghKOR66jjI5rMIEgk0uz4+unwV7138BL98+y2sb26h6/uYXzyOxWN8LWN8cgrlyggOam1sb9dw9+59rK6sYntrS2YJjx9bwL/7s9fxvfOnkctl1MSGS6AYy/C6mggarpnGyEaYLoKmtIMGpaG1Nj6/eQefXb+Dz6/exdpmDfv1DnqcDWaedcTmBrNCM5iaHMGxxSlcePEczj65hBPHqsKu8lyyyHZdZbToTbBfb8rsK49LTGoEESVFntoM+1jbP8DdjR1ce7iGO+s7eLi1jzazK8kA54ro53KIGN3CzEcx3eFybWSjMhup4e6i4ua6Ehpnc+bi8f2ZTp2szXFAaFQ1A92/rOc0JGEep6kyGBRvYo+keSD7rVF7xACh5J5Kk83M9ltTFsPIGZ2m2WkUiMlnWlBq9sAhGBy0F7XMEABpVEBGgaPKoaNViJ19GbJHFjTxrcmNYEgrYcIFeNnZB2Xa7b6oJqUGEIrLKGMnlCFkDiFdRhtbuyZ2goBw6DJqm5wD2edANnp4BEa3T23U8qQPQuhF9qzIamCsYtlBNnMsh2vBpHEZ5fd6HENIoGlnCKUhQ8noaEkaigSE9T2dIbSsoq4rPOfBQDK6MDOKF44whM36tskh5F7GPV6bE2pYNwSE2nMaMsRxFdvXATxbFz4OOD6OPbQsojr78zlTQEg3UPk3qdvIEBrJqMkhzOcICEewWWPsxJoJpl/FvdVdkXA7mbyoGKjS01xgaypDNQXXze8Ywm+F+b7xk39bQChSAyNLMxLP+Azh1wHCijCEx7BoJaNeFzsxQKj6+KEb0oAhjFk2P06G+VVAqCyKFNOUjA4y56yd92GGkGtSwAU/xhDmq3QZVVOZHgNCOWMYHJWMku1hMW509Mb85ZsAoQWHQlB+Qw7h4EG0a+zgA3aG7/CV/ZcCwvh3sw+8BJ+TWZG6y9heS4dxOEiushPmw6jrJTuILGD54nwOizyXMkeaYAQduF4Lk7kUzh6bkSiBF04smJlBoMDYd0M40qmUDADlXJwlYvA2jTxkOBnq+MrChZ2oZIIFnZFaGnZQxhVitsm6MQ9t4M0kh+mIqpuZzvwN9kBDHg/DcykX7QkgVFfT4SyhVBlGQmQ6uINOLnMc2Smnnb2yg/YlMxX253E0YyCVM2HHIr0kCaI5YTp3pKy2NE2so5is+KYLSsDkaAYkJU1kCLhR0OBEnNFNNIXO0LJ+pquf5hhyDqXptaWFTJmVYPKwj243kDmjTL6InaCPh7UW3r18BV/cW8HDnRa6lGw6KSn0+7TlZyFFF8mkI6CdxRTvEQGE3FAZRi6MiZrkENxwI6VhRdj10O90keq2UE32MZNN4vXnzuLFU8ewWHBQYuyAmFZ0xcmSxS7ZDKQy2G0Cj7a7+KdffYp3Pr6Ga3dX0EvlUKxOaoi4tBV4nzhyPzny7AYIOYfXbSDy6nCdPorZFM6eXsITJ+axOD+DxflxzM9VkU8nkeEsDCtUyXHTgG3G5fD81Vs9PNzu4q33P8Obb3+Mu6sHaHguqlNLIovjNWzX1pEMa5ipujh7Zg6vnH8S507N4NR81dhp81SRvUwJ2BXTCspNA7o8KkPIe18AIddeyWLqAN0d9BobqK/eRnt7Bf7BDtMjkXHYOdcmhXRt6fCZG8HIwjHkp+eAkQncfLiFt9+/hL/5m7/Hm794B5XiKLJ0XjTPEK/NE0+dxMLSHEqVEaysreDK1S+wub6BYs7Fv/2z38cf/vBl/Oj8OfR2NtDZeASvtguv24If+chVplAcX0B++jjSY9NAvgTOFHGmxElQ8ukhEXninkmH2X59D72DXRzs7cp8Tau2K9c6leijmHElhJqOl9ZBUKV0lEdSBkrmK4Oan8CBn0Q3WUBqZAojs0soTy2gODGjeZWMmCB7TQOgVE4YbHW8DcVwBikXBz1gvdnFu1dv4sOb9/DJ7UdoJdJAtohUIYdUmoWbNfkwZlKDOdqvAkJ9bo3eXhgKjjOQ8Q71vfseUkGANBUVySRySQf5lIvnT87imeUZjI8UMV7IoppJIsv3yyOmqY5PppQFthrXCMvKP5Mx5LPMZ1Nm3UL4zGMkq1gsCrtNBu3Nd97Fm2+/gzffekvmfRYX5vHC+Zdw9plzWFw6gbHqKHIFFwcHATbW67h06TI+++xzfHHlKkqFApYWF/BXf/Y6Xn7hDErFPLLpFNJ0XKV01chGhbU0hTfXMBawdPSkuuDB2g5u3HmEDy9dwaWrt3Dz3pqAxChBF9MKCjm6mEIyStvNJty0g8poGeefexovPv8UXnrhSYyVMsi5faRTfYls4bfnzGy93kShVEImlxG5GpuJIvETd+SUrF27rS4ebh/g2qMNXHu0hpX9BnbbXQGNYSaHfq6gzUSRNHJG2sqEdV0V10PORJpGE+uWVDolgPBQvWKAnhUuSi0gH7MZh5S10u1W0RYzN60iRQt3Y7Qic+G6nkm9ZBQrwlRZ10sD9nQO1+BSqYOMoknWf1WKWNWPyfwYzvYNxEo8Dv3Odh7NSkYHgEL1lAYjqtu4spNGjimhwwRadMxlMS/xgxpnFdOiiqursIQmIipiUFBymENoYidsML2NnaCEW4zRWO+JdJuSQjtjP5xzFGBu5Y6/BhDaXF+prWLmKtLUNGujvS8scBQ5JBsHxpBF+w8mQ3NgKgNUx8rIZVLKENJUZtsAQs7ai+Mxf0AgowBO2AYBoQTTUzI6r6YycUBooyUUEJpzb0xl4oBQTY6GRoVHAWH8fh2yfkMGVAB0bNbSvj/LroqRo2EI6TRqrEbEQC6MLCAkk0mZdx8KCCvYrLVw8/4q3jc5hHdXdpHKl2OAcOgyGjeV+Q4Q/u7goJn/1KL0UPZgDISYZfzwTzUgQBi93wQQXvwC9x5uY2RmXmYICQgJINsEhHvWVIbriTJSg4BL1rmxHMKv61ocBWAEJWL8QlnhEUDI73FUMsqfoTOERjI6VlZTGQsIE9GhGUI5J2IxbmcIzUzdtwWExpo/3mg7mioRvy56oX53gPDo+Yx3g/jg0yHRdTLyUAuDa362nV/Tv2uxzyWcp51ZYZTXsIiVwG8W/LTdb9fR7zQwT2e8mTGcP7WAU5OjWKwUkCUzyHiJPgfIbd6h6abLYqyulNx3ucrTkET+k4VHU4qsTbTO4dkYButxPhzcV8c/3lcmjMI6b/4GgJCxGvy5mpBkLoa5eGrbotSXGrkYGoxci7hhERCqFTkdR2We0ahUFWDq3BRB4cAEiXIkbnIs5oxkSJ14ddbWAkKZCzKAkA5wkZQyygpSRkJQn0y6CghpskDGke+fIF5YVwWE/IbsonOTI2CSrrgfotMJZA6OHfM6HOx4Aa4/XMPndx/i4+sPUKcckbb+LJ4yeSBXlA67mM0w84w7Et+bFKdJcQNkF1eYLpqKCNPnykZImVy/3UGy3UQ10cNMJokfPv8MXjy1hMWii3KKpRDvKWbz+eJgyHiIKJnGRi3AvfWWAMIPPruFh+s1kLUsjI6rk2FPHQ25adNogzEGjC9o1rbQ8xpIJ0PMTY1haWEaL5w9gZNL0xgfLWKUpi/lnPxcyhsjRkFIOcbrQJEvzUkitAMIEPno8m28/eEXuPj5PazteDLHliZQTqVQ311B39vF9JiDZ87M4/sXnsZzp+dxcnFC7igW7jznBDd0zpOwZMk+VNv/nMjXfGF8KDDmfeWig2R3F1GTgPBWDBD2kRU3RDYPFBRGbgFRrozy3AJy03NIViZxa3UX7178HH/7t/+AN998F/l0AYUsA+hzMsPIn5fOu8gVMyiUimh129it7eGgVkOlmMNf/NGP8Ievv4yfXXgeifou/O01NLbW0W3W5dqnS1UJpy9OLyMzPoNEuYI+G/oJmuW0kei1EHUb8BsHaNf2EdY2EdR24HdtzIIv2aXZVFKkYQL87FpIKsE0gygfJvCnuVDNT6IepOCny0hXpjEytyxMcX5sGpExl2HhSeFxj1IrWd/YKGRDRYIJUSOD1OzgvS9v46IFhJxBpaSwmIfD2TR5zmwj02Rk2ZxPwxCKbJSf42innPc7my9Oks8Eo3T66PO9tpuI2i2kwxATxSJmqlXMT07i7MIYnpgZETDMuJV8gmxiIEZbCTbMJP9Pcxy18aMLS6pPEK3PsmU7yPBSnp0rFuBHCRy0OvjF2+/irfffx3sXL2KsMoJzZ5/Giy9dwJmnnkK5UkE6kxX2ptmKsLVZx4cffIgPP7yIjy5+jLHRMZx54hT+4s9+iJfOP4WRokrhMiwApaHHWdehqkIdMtV51w+SqDeAy1/cwMVLV/Dp1eu4t7KJVtBHsVLF5Mw8ji3MYaJaRT+MsL+zg5UHD7C6uYV6s4nF2Qm8cO4Mfvajl3Hq2ARmJvICrpOJnjRPxNCMM8mc9SRI4Byb5KRxP6EhEK+9g1bYx17Hw/2dBm5v1XBrYxsPd/aw1WiiHkZo9SmxzSCVycBJZwRtyo4nDTZdCQZUoIkTYuOSTKyya/prWEsZJtxANW0SsEHG1UVdKhNETAIINRzITr1ZFk8BIdcedeOVxpr8Z2fEFQ2JIbf1DTV7jJrETrYQcAAAIABJREFURWb/EagzyO+070NrKrORGgWQoiBK9dhYM1JTK700qHMYGWFAoZ3PS6mBkjQu+IgJILQz84ZhZ/tYZgm17uNexfWDO3w24SBPabcXwttvgIDwYGP7UDA9931ec82HtkmSg11Z83rlQsQYzJiKSNgncS9XhnAACI2LuTVWoVmeBZbWk8DKQx+XQ2gBYadDgzJ1MuUMOgEh5e/CEG5vqTPpIUDoo0fXaM4QzoyJqczPXn5paCpjgullHYkF0wtoY3Fg7h/1wBu6r9v62irxvi2kONRoj/ldDO4ZuTfY3BgCQooo4pJRXmROBuRzFeTzI9jYV0B4SDL6HSD8tpfmX/j5VnJ2hIU6BA4fpwyQAs9KRrnJ0e1RZ51YBPrsvkZJfHiJktHP8P7FK7j7cBsVAYTHsECXUQLCbhfbe3vGVOYwIHxc7MRXAKF5uC0gPNT9YMFtXUbjQaK2QySKOhMhwSKZEkQyhZkkcqMjyNscQiMZpYuZlYwK2BSXURb2BB2mgSba/+EMoHa+zIj4QHSvC5JsI0arHxtxlsVsAMzkDR+5xt8ICA9/wRAoKzhW2clX75l4V2g4U6CAMO1kDUOog/MDtzGzX6h8mK54Pa2jnKScJzr+MaeKcqiuuCDWgG4Tz59cwAunFvHSEwuSNViKIuT6PQGE0jkUmaM6lNKERKWbOjnIa0AAQVZW5vnEWIUyGxcSNG/tonl+pVNmZhwHb1koTFn0Ce1k+zSzfyr3NMMEcfwohgC6ubJYZD7W4IJbmaaJRVExiZntGJi46PAzzw93QjEiksxG7YSKFfmgc6tGGir70uORnEx2nkWeos+aDWeVQWlhCXXB5+3MLlzYbw8AYUrAYFqAocwvmnudnXIxqBEbcp5vs2EI06t9YM7l0GnT74bSrSe46joptJCQDvqVe6v4xcdXsHXQEjfSwM2gR5bQAMKQ0jxxf9TrwHuDJifUk0mYd0Smi4AxhOumZbYg5Oxap41Es4FR9DDtJvCj88/gwhPHsUjzDDchBTQDyWWWUKz/yfi4WNnp4Oajffz8rUv4+Op9bNc8JDNFFEarInX02KiI+sIqFvM5yfeL/BYOdtfFvnq8ksUzT57E88+ewbNnFrA4Q6ZMHO31Z4oBCmf3WHRqmDpYHEUsfjmflISXcvHFzXVcvHQX//zOZ7j1aB+50jQyDDPPZFDbeYiws4PJcgLnnlrED79/DudOz+PE4sSADeYcDGf/0sLuKSBkkDgNZfLZjDxf/HlRlBKQmkEXSW8P/eYm6qs30d5+hKC2jXS/L/I93mwEhDzOyM0j4jmZmkVuagbO+CwebDfw8ec38Hd/94944413ZF6LkRzV0Yo0d9rtFmqNPXhhF+kcXSl1bo529xPVMv70Zz/AH772En564TmkWjUEu5uor6+i2ziQa5/KleEWx1GYPIZsdQZOZRQJyQ7gfHcLfb+OsLGL5u4malsbCPY30GvsShMonUwg56YkDiTHwOaYWyXfj0iShAXnukGBncqbDwIHzSiNfp7mObMCCDlLmK1MouekxXGULKAwhQKYrTEEG0+ykAkgXG108P61OwIIP73zCE0aEmXycEp5JDNUJogvqkpHxdFEWRuZHxTZqEZQEESw+cJZGl6/gFEXLmdYaZmfRNRuwqvvo99qINfvY3lqCk8cO4YzJ5exPJbBXCklUEFmLW3sCCMXRErpIM1sUIfGOGlR2rOYdSPKcSHgSATafbL9njAo2UJe7tdG28O7H36Ejy5dwpUvr2FuZgovv3AOzz53DseOL8kaGUh4fBKNVoTNzQO8+857eO/dD/DBBx+IpPjcs2fx3/3pD/DiC09hpFRElkZNbH7Jfat5hKKm4BpPZp5qACeFer2HlYcdvPXex/jVO+/j2r1H2G91MTIxgVNnTuPZ557FmdPLmJudROj3sPZwFde+uIoPPvkcV2/eQt5NiGT0T/7wh3j5uZN4+uSM5InyGeV8sKyjyQT8INBoInYVBHiJtl6BkONK7iKdlbc7PazWfVxb28DNtXXcX9/Eaq2JzWYX6XwemXwebi4v9w2NzMgwM0NRzfA4h2qybLlv2UxFs4HHi29lZXSvETmd2bZZQPvUVsph6ry6/G6UJPp12thRN2sCUY4C6Boaz9s1QhKzlxhgaJzNdS6RzUn+Pw4GlT3SPd5A2IFBglHKSNFDtcFhgxapW4xGU9k9M6tupiaZLSl7OaMjxDjJAEKbXSgHrKYf1liGexWbkukkAWEKOUpGCQhrDTQ3d3GwuY1kqMH0lIzKfklFheytfGfWoG3o/a1vyzCpcWMUcS43RmtfAwhtAPthQKiOAhYQxmMnbK3Ecyoz5J02AkrB+9EAEIYxQMjm328CCBfnp1AdK0BzCOuidNH1j+ykjhzINTYMsxrmmbgRG8lhyAs9HY8pCmPvyTKFX8cYxr/e+kgMZgg1jECufQ/M2dXYCR5T4CeUIcyOYEMYQiMZvbOC+yt7YgJmJaO8v/gMyzWSHEKyzGyGtRG2a3D6HTGV+eOffg8/eNmaytC4TnOrRSEjUVv2vhs2aESebBoXtoK2UV2WZdYuzePP0zejMMvP/+ZYLdH/uivym3+P3/IzTafkKOg4gkLUinj4Szx/BsU2c+EICI3xRV8mW+AhiYuf3cM//vIy3nr/c9x6sCWD/bMSO7EkgLDredgxgNAOawsDYvLMrOOeGqPZwesh4LKdClVdGK2yvSNtV824S1n50+ABsK5Wpkhm4Rok+/DdhLqMVitwK0UxlZE1UEKPOfOhxbncRCwcOK/ATYHVtrmbrFOoWVUHZ9Nq2hUA6GJlMYgIMoz2/xAglK6ewYWyj5g4haM40ZjHHf7w8LpJfp0BhLoW6L/F/6xfaxhjccxOikudLKAih1HjFEOqmdk3gsEIKRZ+ku+nMlq2ALMMGO40cbC9hgyNEfIpXDj7BM4tL+Dk+CiqKQelXoRcL0JaNlaCEeZvEVRpl9tI+c2B6pC6giPrB2QfXWOmIEdl3MzMZmTQnDrE6W4rm6w6mRl5hbw54w40ODuGAbe7q9xLxlBG4iesA5xmilEOyVk4BQrGYj3omeKABRkdUkNlIUwn2dxcGiZLKWQUIpel+6UjZjpqp08wyew0MmvajRYfgV5CXsoA6jnr9QMEEWV4yiJq93fAZ8YkPUO5puS9ZVxFPsIME4ynNIcrZDed3T5HCsge55GcJNpBhAc7+/jk9gq+vPcQdx6tookUfDeHJPP+mE9IJkYc2VVCQxlkLpuRzEIu7sIOknNlQ4EGHWTEwkhyCJ1OG+UowFgixI/PP4uXTx/H8VIKRV43L5BZK8m6Mxs5ZYAPNmu4en8TP3/3Mj659gg7dYKRMZRHZ1BrtsTV2E2nkcvQeTGN1u4GOvubcHttLEyV8cK5Uzj79AmcOb2E6dEsynnOZBjDBt7fwk5R7qYS6kBqXW2yiJSZc0tRH1duPMJHl+/g7Ys3cHe1Djc/CTdTEHahsbeGnreHsSLw/Nnj+NmPXsJTy5M4NjNiYiaYpUUpJQt9zfLiPdDzPJH/CSNq9hhK88ly5mi0095DVN9Ec+UW2hv30d5ZQxo9iXrJpNMi0ROWNJFGkMgiWa5IKH1h6RQOgiQerGzj7/7uH/CP//kNbK3voOeFGCkU1Kyj25XCnutHkkY6ADpRhGw+wrHFKv78D3+Mn7z8PF55+jT6e9vwtzYQ1esy90ezIjEnSuXglkYlEzBdpBSI1zuBnn+AoFtDp74jWYp8Zf19ZHsNM9fDWUq18k+mmPuYQSIpmgL0+2lEfcqPlI3POIDf66Hp9cAZwm4yK4ZC+Yl5lGaXkB2bRLo8htBJI2SDRKRp2snWqs4wIGTM0ynUAmC13sF7127jo1v3cfn+Cpo0y0pngWIOyQylXXRF5bPqyPpIpxTXzSIhM7SUpYZyTEmC2XQKLrPyfA+B10E+SyaNM4MhQuZc1nZQzbqYHyvj3IllnJyfxcLUOMZSfZSTnBNSJl9mt8m6MWNXCM2ErJk21sW+lyTZGJGFM2aFYw+MZugJW5bJZTVn0+9h5dGamAXt7OxjrFzC0twMRidGkS1l0fA6su6Q4X641saN2zt4/4NP8dlnX+DWrRuYnZ3E2bOn8Cd/8CJeOHcSI8WSNvIY58Hs2T5delkA9uH7zFhTYExAtblZxxdfruCtdz/DOx98hp0DX4D67MIkXnzxNF577RnMzY5itFJC4CWwtVXHfT7fb76Ldy9+IkXg4mwV33vxKfzk1fN47aVn4XJ+mjmLna4A4WyWyghdZ/psZJh8Y0rhOVfL46A7cj+dQbcPNMIeHu3X8WhnDytbW7ixto2rK7saX8FiNFtQ0yw3A59rANlZqidSKWRSul4IS0XpMucLpUFgYohMc3i4z5pIIyP0FFbMmuiZOkbie0zsg+zMpomv+MsUqKrLHOx2w33dAE7rkGl27CFUG9YBthCxJa/t9w5LZf0XqVvMOVSWUPdRObRBPRNnD/Vz7EiH8bw2DL8x4DEjQXYcQmoiiVrqiwyX8S5UOqTZ/OkG8PbrEkrf3NpDgi6ybPJxfeCBEFSZGmmQJWjm7Q8ZC9pjN0BAmq1GTqlvRosPW5prnz/mZm4KLZ6VuKnMEBCaWDbzNQoIyRBqdMvoWAHZDE3UKBndQ40MoWEPxWVUVEO+OmiGbSySIXzyJH5yQV1GaSpTP9iE1znQWXIDCO111HqPL4706P1nGc74+9SZP5t/ZkpYAxYH9bWtvR8DIgfyWwOuxXSIzV4zoiDhWUZGmnAo5+XzovOFYZBAhvFA6RK26l3cur+Gd967jBt310Tdk8wWkeBay4YZR5H0Jh+w2TJL3muj16nBTXTwl3/yY/zxT1/GDy6cxVgpL+sjm9CS52tqazZBrE+DstmibfvKOKxusWpZOLhv7MZ7pPb+5r/+/wgQmvL6Me8n5jL1Fc2i9BqFJRHAxhPncFO1odm0mk0iSDj48PN7+MdfXcYv3/sMNx5sYWx6CbPzSyIZ5Y3EoE6dIWThoO5dMrBtAaG4jA5v0rj2WZ/ZIfUf72LouqmFuzAtRvlwSPtsACHBhThWRhF8AsJUAtkxNZVxRwpiKqOxPMbfkhKuiNuLBKshkXaQ4KQ5DXCsXXIs9NSeXNtAk2afWcCFurf20AOr5ThfaAJfrXLDqEUfc0l+7S0qjJBSfIftlWMP+dFvIiBH7LV1cRSlsAA+fS5FrcXHiQtyxLxAfREVJlJ9kTWFrRrae5uYLGewOF3B+SdP4fT8NCYzGVT6QLEXId9LCJvB9yVslQU9ZuZNrb7VfVZOX0xxI8Hstps56PPI0cUkOnpyBxlLVsejuo+BtbfZjvUcGfAonX+Z0zD/idxILwgBnr3v5Tjk2DlPpvk7whr5IcCwWlq8S2wy7cFVCy3WyWQURVrBzc9H1POQzrDAI9fIc8uMvEBd2NjpF5Mfgk3iBC6s7LZnhQXkILfKWjX8VmRi0rgxsl4bVyGPNxlfWsCTde2JvTpdB9ml5PE4ZF4ldJiMJDviSWEKGEvBQpegbqfj4e5+w5hB3MbqQQv7AYDCiMyJJXIFYUloMU05jATUkiFkEcbXYKYnMmCXPxNikJHyuiiEHip9Dz9+8RxePrOM5bKDItedToC848icFW1vpPueSuHu+i4+v7uKn7/zGT65sSIzhW5uHOXKHA7abXTDQNwGmTVIpqW1s4ZefQfzYzk8c3oBP/j+czh1cg5z81XknVDMZmiOxJkgYbocE7BN+UtPC1yuH7ydWHiGCaAeRLh09Q7e/+Q6Prh0F4822sgUp+FmS0ilMzjYXUHQ3hVA+MIzJ/D7P/kenjxexeJUSYokWVsoe2PvX5hyqsYiCfoWSbFhj/nJBGbsDucZPkxAeLCF1sodtDcfoL2zKoCQDqoE4eyScp7TjxwEURoRC/exCZSWn0DgFlBr+viv/+VX+MU/v4VrX9zA/vauzCDymLiG5tyMXLueE6HTC9EKQ4yOuzhxYhp//NMf4MLZ0+Ia7G2sobuxjrQfIMG4jATntrhmOOinski6WbjZPByXTBHnzBoI/Dq6zV147Rq8Th0lNFFIdLWzbCIdOMMKh/EBeSQcZjsWwKCFXj+DsKfsJ+t9P4zQ9HvwnawwobnqLPITcyhMzSNVHoOTL8Nns4PiX6nZ9P6mE6HEGbLoJAufdgUQrtW7eO/LW/jo9n189nAVDQLCTBZRPg1wTowyNpHuct5TAWGamXZkIJMO2r4PvxfKTK7DuUfuOzwvPWYEqvQz4TXheC2k/DZOzYzL+vjs8jHMjY9iNJ9FPgqQpWMn1xYBBxrpI6owY85BuawjwfBUR+grSaAss29q2R5wfk7eMnPBNByaoKjb8sRVlixcLpNGpUCwy2c9Qs1ry6qFVBbXb+/hsy9W8f4HlyWn8OBgD0vHZ/Hss6fwe68/jWefXEApX5CGEk8uxzW4d7D5wsek2yU7oDPLnh/iwaMtXPzkBt794Etc/PSWGDCVKmM4fmIG33vlJH7yoydRKWekQdbtJrG13cH9B/v4z//8Ft5670O5d6aqeZx7cgm/9/or+MlrL6OUoUQ/QrvRRiqVQL7AdZH5Z5QSDhtkBIQ0W2J9zlnnJK8prfGTwG7Hx26zia39fXz5aBuX7m9ip9HEfqeLbsJB6OZ0bWO8BBtxPPdJjldwXEClhj6fPjNfqHuI1jVSp+iTbqCE6DZMSq7uqdr0VfdsnVk0c4uy8SvTqqZ+hnUd7E7DZnl8n4+P1HxdoXB0lsx+3ldmzAzrZj+uu+ygSBv8TWvLIfukgh4FXfbYjgKOrwIVdYTNGEDo8uR0fHT362jt7Msr6YdwelQSEBDKAhpzbbX7uFW/mma3BYGmnjDCpwEglJlBC7Ktg3esTpI1MdZktYCQ5zkOCGVrsCNVhwBhAqNjOQWEXgfN/V3UtrdVTiojDTTJ4zNsAGHPAsJT+ImRjFbHigIIuwSENK3jSkS1jEqZVEY8AIQKwy3DGY+PsDXxYZbPNJBjzOHR2vto/T0AzqbGsICQtZPUGVznnIiGwjKiQsVKGLLBWYCbKmC76ePWvXW8/d4lcel+tHmARKaABKOiqCgyMW+CXckO0gxM8mlb6HVrcJMd/NWf/Ah/ZADhaDHPRc8AQjK/RmVGAzlj3KcmTNoU1NpySKDYf1FAaBh9WT++wp79mtr7O0D4tYCwOr2EmYXjEkz/VUCoEQIKCLWTR5A2CKqPDcJ+9WbULv2hYVkz56XSOztTNsyLURNGldHYcFFlCJMCCBk74ZYVECrjriBDZnpYvIujRELmoaSy+C0AoUpKh+BK1vsjAE0WH5tfazLk4rLSX4sEzSdYQHhYHjoE24/7PsOOmDl/ZKSEDBWeS84bzwkZQuYF0kE8zYeN/unMmKrXkOg0kI26ODU/iadPzOHM4izmRsso9nso9PoohBGKCUdmBEis2U3EYFC702iTwAxy68C6fq7IS3UAzq762gyQeSDTUBJ5kBrHDDpoxo1LMqJMcLAa4xg3LpMlaCU0srUYKap8vnwrlWWIXn8APymFVAARSlHUQ09kkmQHqNbSsG0yrv2QJggZs5AToHmIem0EYRvoq6TM4cZPwwkrvSEgJFMncxwZIJFFIpkDEhnp+Cf4s8hWhZ7IDOn0SOMUmZaijwPnmGSewxQe5rhZsPM29ro+Ijr79RLIZopwmRlH9oPQK5mCz06/RGAk0E4AB4kkbq1s4OrtB/joy1u4s7mLTiqLVGkUubFJkVcx743MPwEJm0AZN4u0m5YNi86m4uxoiiCBoGEEx+ugEHYx0u/ixy8+hwtnloUhLPMaBQRBNN1Q4wzp/jkObq/t4LNbq/ind8gQrmC31UcqO4ZSZUaOW4vhBEKvDa++J0X4SCrCi08v46VzJ3HhxdOYGC+gVEwi2fM4GYg0WSkNABG2lB1rzrUIecs1hx1IGh65SSmcD8I+3v/kGt58+xI+ufIAG3s+KhPHkGXcQyaH7bV76DQ2US0pIPy9H7+Cs8uTWJopq7R2AMIG5vKmWywDhupKSfYl6sFniHE/ZMACnM4++vUttNcfoLuzKtETGQMIOXvIB6bjdRH06IqaFoYwNVZFbmYB/fwIvEQaX1y5icufXMHFdz/E/Vu30ajVUCwUMDZawXhlDNlsBp3QQ6fXRTfyMDlVwfLxOXz/wnM4NT8t4eiN1Udorq8hy0ByOrgSeNBwsp+Az66wKAw4t6rGH44YynTQ8xsI/SYCr4kcuqIoGBQZ7IWk0nBczatjTlw/kUOINILIZf663LtBxGtACycHTr6CVKkqc4PZ6jTSlUkkskVEqRy8KCHzcyEBtuOK3FKAv4AslYsm02llCA+6eO/aEBA2mQ6WySLIMEdRE1fpyiqz1j11iiQYlJeTgtcLETCLL62zYZyrS7spYW4DmhlRTl/fQzWbwsJYCc+fWsbZpTksVEsokU3r9VDohzI3KAZGRoFgPVpEdiitIP5sdf8W9pB9OTaJeF7k+dKZZSnGZN/T2lns6FW/Lg0zkZiyYZLhzF0CrSjCftPHdq2Dq9dXcfmzu3jnvY+wsbmJfD6Ns0+fwovnn8ar55fxxPEpnc1l7iA9Ej1fjoWsNu9XnV/kPCXkXrxzbxXvvP8FPvrkFq5cW0V5bAFTcws4eXoBF15awmvfX0YupYxUqwOsrB7g5s0NvPn2h/jo00sI/TqmxnJ49swifvTqS3j9lRcxWswiw+YHMzdpYpphQ8o3ygk+XMbQhvO0IvXWiXCG2ffTvKYO2r0+2kGIZreDOzt1fLm+j/trG3i4uY2NegsdNhEKJbiFMpKZnGQ1khXk/cpsU65tHRK4MrcVB4PaWFQwMQghGsYYmQw+BYRaqAowNPXQ8JprjI+CQ44Y2DnWI0quOIh5TOP3ccK0ox973OfEmbbHjRcNQGTscAYGL98CEFLRwBpQGMJkCgIIuz66e3VxGW0SEJIhtIBQtmQjlRJ1hZbvtl9sGVWpFIbTIboDmrxnK+21gHBQF8XA0aDcMF8nuz9rA8nbU1Cmoe7qws+P8+9HGUJm2/7WgLCqgJANNAGEvK/FOM3MN5r7i5WaFT9Z4xdtuOuvOKkyxPVDQGjf1+PqxvjXx3oCsh+zFhGjPvFBYJMzQDIVSY03AIRBAmn3O0B4tPb+/0wy+t+aIaxOH8fsgjKELH4OMYQskI8whOzCD1iqbwSEh7W98lBbhnAQ0X1EK21CUHVwWecfAwcI0knkxjhDeAQQWoW+UOxGfy+AkO1X0cB9a4bQtMrkN/F8sAuoWbztYhYbI9CN/LfQMquE4Os10F/3wPPYDE9kABmhBbkunacTGZkFhJIXRNDDoqSL1vYW8pGP+XIez51axAunlzBbKWGUWVU9X6SiuQgoJBxkJMzXhLDLzIk1izAST4P3NIhE3cy0eFaJQkwRbsCTsqFG6GJmRixLqD0+PeEKCDU8+CgVK71Ms3IqIJSl1IBIHdrWzpM2DAbkrwGg+qWBhDBz8SN4IJKlKUogQdEyDuf7aDVrSDkBCnmOtURIOAH6QUvMU/qcvqZLJws/drMpmyMQdEuAW0YiWUIfOWFKRP5ENoXGJ3wxq05eXY0oEFaTM4HGaVetYQVQim+hzJpxEXfhOjk4BJocEKfhvwGEIh5MJOAlk2inHKwftPBgcxfvXr6KK/dWsNnyEGWLcEfGpfOeSGdEQuf7AZqtNgrZPHLZvBgmMD7ECzwz98GC1JHsSQLCrN9GMWjhh8IQnsDJ0QwqjHvoAdlEAllee0rgeAFTSdxe3cVlAsK3LuOT6xYQjqJYmTbZj3qtONPa2t/CWMbBsWoJP7zwDF46t4ynnphGIe/ATdHJlPl4fbgEhHKD9AXck/VVmRRBtZrjKIsFtMM+droR3v7gc7zx/3yML29vYL/Rx+jEMZkhdFIuttfuwm/tYGGqgAvPnxZAeGq2jJnRjEg6bVEh7DLnTXqMbUnI7CCbFWSWwoBAvydSwBQNNHidm7vokyFcv4/OzqrMEGYoJyXTnNIuLWMvIjoa9TNAmfETFThjk3BGxpAsjWJnp47VB+u49MFF3Lt+A7tbmwIGZ6anMFouCbijoUw36MKLuhgbG8H0dBWnlxcwUc4j1w/R3FpHe3cbhZQjoIeGJlyz2On3jamRPtqcX2Vshodkn5mCjPvg7x24Cc2Y5DHbeWt2zVNuBskUMy4p+UzLvBVffL56nJ1L8XnII+HmkClXka2MIzs2A7dcFYBI4yF6FjKwPJDR76SwvpwpFRdOAYUQtply0P0ggRVKRskQMn/z0RqafA4ICNOMJlBnYoLBLEGqWcTJ7ducOpqncZUkIyfLFONOzJoZtg+Q8FrI9gMcn6jgycUZPLM4gxPTVYzmXKTZ1PJ8PtlyLUV9IM0VZdkHDo6WxTB5rZSdKyCkIVgfPuN/uFcZAymuVGzO2Fk6mTMW1tHI8OkAbABkmEziweouLl29jytXH+DqtfvCDjKTd3Kigpdffg6vff88njo+jpnxkjkfDtIEvD7zM9ml5z2gklUup4RCNJS7cfM+fvHLj4Qd/OL6OkYnj4kL+akzx3HhpRN49ZWTkg9Kx+md3TZu3VrDpcuMpbiO23fvIZXoYp5S72dOSlPileefFXYzJ+68gUT9OMy/090KgWSx6T0p83dcl2k0JU1OqgwcRJTX0hWSja9eDxstDw8aHdx+uIbbj9Zwa3UDOwQljotMeQypQhl+yHPMbNNI8imz2Rw8adooQzR4iSuoYQhNg9nGNsneEQ9lF5UUwbOCQissMpuwWu3JBdTIAYLCr9vDv6mYjxejvwlAHIArCzBjwEoatTFWUNHYsCGvfz3scBkHHEeZK9ZZlDorIHRlHAUdlYwKQ7i9J81BkYzSVIk/kCfdGMPYMukoILTnWiSuMXAojUVTItlIp68AQvOs2VJK3q/Mw6tSxTKEIg01cPSwy6g2a8aqBeSyzrfKaIO8AAAgAElEQVQDhGdO4sdkCBenMX4EEJKVFzfxwYgI93dt3YvCxeQQHspaNPFucXD4uPvh6xjm+P0SZwgtICRLKI6gUmNbQMh1X8FiL0gqIHSL2G543zGE5uR/BwgpGT0KCLnJG4bQdjTiQ62/vrth4gH4oNgodfO0C2A0DKEFgwSEIdmDjCOAkAxhqlxEMp9We2ZjbKLOU4cBYZ/VRfBbAkK7IBmAekgiaxZQ65rJRUqU4Ub6GX9444v+4zaAuGT0aEfiaGdIMI/NgiQLIVl6uuFot1+3WL9PjZT0V2Wmi+ygpDL1uuh7DTQ3NlBNJfH80jxeeeokXjqzhGISyBjWizLTXB/S/ePcSchNmwPynD0x8hIWQTIszoXe/LJ5QXYzMRHu2nU1m+ShAWClXo1kVP+sjnxcrCxstDbZmpUlc6ImakMLJzVtceXL+XPMkL1B64MgYEHQKh212XrdMILHgF12u8kQUrrlexKx4DOHaH8Hq4/uopCPMD1TxOh4AZlcH839dXjtOkLfE6aQjBVnVdxUHim3BCc3jmR+AnDGECUK/y9779kdN5ZliW4AAROWQUbQUyIlynulTJqqysyq6upe3dPT78v7m/Phzbw3012+stJKSlHeO4rehwcQCATe2ucCwRCTStfdMx8qtVYsOboALu49+5xtxPghiEhdNKWotrQAKZ0FdwsIG2Le0fXr8Nsugm5bzG3YRidYMwxOA3OwOYExsoj0DLptDVFH5bQRaJIGHlKnSD4/KYu6BleneQew47bx+e0H+PrxC9Hd1Blx4ORFGK47GbF594OOGEjlnCxy6ay4xsrkoO2JXoQgk+CFlC/Da8J067C9Oj66dBbvnpzFieGcaKxs+srKRDqCRh0VJx+mgWdL27j1ZAX/66+3cPPhArYaEYx0ETlm35HmKcZEbbj1iugHZ4aLOHtoEv/w4WVcPDWFyVFbZJQE3wZ1jQTgUjwqyjSnAOKYmpj7MBZEHCSVTrJKU4pqgL98cQt/+Ms1vFqqoOkbKJYOwGRGIyJsrr4C2jWcmB2RDMLf/PJ9TBZTGHT4s5F2TMqhjXrTRaVWR+CruIlyaUjpSllYi3FGF9lMWkW6dDygvolwZxWNpZdwNxbh7xAQhkinqMnlOu/Cp6FIRIKjjW42i242h25uANbQCHKjE9B0G17Lx5O521h4+gwba8sYKZdwYGoCGYcTri4azQZ8rt2wjUzWQT6XxlAhA1oWdd0G3MoWglYN+XRaHEF59ThVVRluKvssma6ztQQCwbDFJHaJnpBpdqL54NiPNvV8XuV54vWm9i8FLzLgg2YgKWlU0D1Vy08glRkS8J0ZKCNTLMMoDENLF0TDyEm3JDyIrpWFKb8mGwD8d8ajkEIoglBojoPtAFggZfThE9x4Po/br1fQ4vpnLp2VQkeccskcdZCmtkxMbpIQaJUj2aOjkaap69L46ngu2q0G4DdEEzs5mMOZ6QlcODqN2VIO4zlbGmukTke8/wgFGCkwSCdEFZ+iGHKqNaZ00yqbkZpjblMpzZL/Z0wJdXvK+ZLsglB0qknOLFkKklPKpibXc8qAF3AvZmNKw50Hr/A/f3cdd++/wIuXS/CDNvL5NGZmxvHRx+/ilx+/h/G8jaypw3d9AYN0wyVDgt+fzqqqcaZkAXxWOCG8//AZ/te/foovbzzBvcfLyJemMDZ1EEeOH8alS8fw3tXjnMfCb7WwuLCBe3ef46uv7mFpZRWVyjbyaQ2zM6N4/9JpXLlwChdOHUPBUetOTLy4vrSONB7IJ5TYSXHOVkZAInhgXi61gCIfpZ6QY20VKs+rSorwVhd4trCCR68WcevJM9FOb/gBrEIJZmFQDK04dXbbIUzLgU39tEhoVPNSmc70v3YbmP3RRaomUS1PpYNT2lgFCJVRi5I4KEpjEjdBgx4x1/qBv/Zqx77Xp8c/Qw/YxfIYnrtyZiZRTwkYTPRne4z9+uu3HhMpnh7y/xR1ns9jV/SBDhs3+1BGjQQQcn+QxaWMRwQUxjSibwBCYVUm9q+q8SxgvE9Ll0wXe6Anrh330kl7cSRvTAiVXORbAWE5JxriHzIhZDD9L69exszBMZRKOQmmTyaECSDskVnjRjXXv2TQ7skhTGq8vbXi/iDvzcnzd60TNvs4IdwFhMoQUCaEhjKy4/+FHR22mYNl5rD+EyDsXda/bUC4vS0BsgRmauNLzDAUIFRjd7Ugk40j+ft+Ha3kqnIipjSEu4DwjYUsmz/3D6UfpMaiQ/anAMKiooxSQ5imOFzis3tOafy+nJKJqQw5Nv+eCWECCBO6iHqju+93H8oou857Qdx+gLD/OimX0d0pVjI7e/PhTtzF+gFhzE+X+xIDQjo+0X1OwuiljylhyqaYy0SAW0PUqsFoNjA9kMcHx47incPjODVVhkl9GCdA0qunMYgmttI8OAPRG4VCr5CuJymB0k1SWXxJh5G0DDEekgNIUZ92KaOKStMT3Ksruft2ZTwRuwLGnde4VR4fZoqc2RvX9njjChDydsuhLPrZ+HvFXW/+i7hq8sCmMQUPanacKfuWn7MNMIKCPx/XeyfAzuYa5l88wtyNvyKT7uDwoRKOnTyA4ZEctreX0fYaAgbpcmmJroAGGCwRHRjOMMzMGFLZceh2CV09g3bXgt+1YOsBLI20x6YEoaO9jaC1jcDbgRc0EXQDJYYXX3JOHoqwzQFkMzQ3SaPbtbC6UoHnRhgZOwArOyDujDqnfZYl99+LumiGXAcmvEjH05UN3Jtfxo1HL7BYaWKbJhK5ohgx0HmYRTiBpK0zvNoSjQ+JnAQY8rTq7BhaYk4EtwG9UYHe2MYH50/i3ZOHcXaqhLGsgzS9XGmmwUMuCIQynLJNvFip4O6zNfwbNYQPF7FRD2HYBeSKwwoMRnQK9uA1K/AqGzh1cByXTxzCrz+4gFOHR1HMEnAzuy0O+uW6I4JIipnk0Uw0PnQajl0kCWgpjH+0VMPn1+7i82u3sVFpw+uYyBVGpLDjpKNZXUXaCHDp7CG8f/k0fv7eBYwXDBRtUvtUNAYnDc9fzuPJs+doNBrIZBycOnEME2MjKA0WBHFQT0izNlJGJcOvvoNuZQ3N5ZdorS3C3VqFFXWQJm0unk4xPoLrJxVZaBkG/JSFTiYLszCEDCeFKVtosdvLK5KN5TYbGMhnxdRD0ZnbCDqc+pC6qp57Ti3FhL/bRiRRIJxEd5BN27BYeFOrJWCLhbnKvaShjOhoaZrgVhF6dWEU6JwMSsGgTBDoGCiAR55vTkqo/UuhzfXGKaGVltxLI5NDKjcEs3gQZmYIKTsNO1OAmRmA5uQBIy27TRhyIhQTLOXZVFM7NmhYwAkgJKAjIEzvAkLmEIqGcGEZLYJPh9l0NkLDQBAw4sBGhll18dSOWjyZFoiJidqbZIit6UgbBlrVCtzqDoYyFqbLRZybPYjjkyUcGSliQI+kaUbKLfdTNkdoHCRUc3JsuWeRghZfFonLiL++7MWyxcemVYnYm2aash/xjinAqDS9cVSFuDN24ZPiSXaBw+ulod7y8PzVMr6+9RiffnEH8/Or2NqqIF/IYXaWtM6zOHfuGE4cm4FN8Od6qFVrQi0eHBxQmklO0MWUNs4GFq8wNbV8+vw1/vTJdXx95wUePFmGD2oXsygODWB6egTHZsco05Qs2p2tBpaWtjE/v4HtzXV4bg3jwwWcOXkIH31wAWePH8bR6UlYNMQSEgfXF/XRbViWHhvZKBAoPbyYXaJkCJKG0FP1ibmbOFEDPl2VdRMb1QYWNrZw5/krPOKkcHUdnsHGQBaaUxAqsuIUpATI6TqBiTp71FRw1x9BiWN3T94eG1Go7/1HlQKD8QqKHamTz0tax5Gi6MYft1+x/rY66dvqp7cW/TEg7On9+gChNPViR2l553LPY+dSArU9E8J+T4f+yWECFgkIAzGVMWJAqCaE1BAmlFHKC8gYoXu1EHJ5I5PvmWgB4/KgVxMkYDA27kkAoaJ5ql89A8De5U5qpzf1hQkgTCaEijL6nwcIP75CQDiKcjmvKKN0GeX+K3VukoWqGjCKwRT2JoTyvvappftrx30pwm+ZJL59Is2JYJztLDog1mkd0RDyJQZ5QtfW4Vh5MZXZqHl48pOGMF57P+rJfOsj+73/438/ZZQawhlxGe1pCAUQKlMZEXXu0RD2UbffAITfRnGUI1EOhF13q14GTTL9igHYXkBIKhBD6XPDnBAqQKjsmZWpszhPxRo60RZSj/UjTWV6e00/VaTv7skmGbMYEw6+Uh7sUj/3G+fv929Jjt3u/vZ96KMEPgoQqkgFJXqnbwinSx0xUlFFIV1GherHYrG+A6NVQ9k0cHJ0BB+dPI4TY0VMFx3RAFAXY5HKxomQ5CQpbYUAQilYlI2y2Dsnk0qancghQ5qX0kxIFzHRAqp+efxKuubxSRAXAeqyJZSdONw9nhDKZ79xSZK1uBsEz59F5kVcA+KKGhsXcYOL3U+p12FzQTnQK30ZNXQ8ONrtJiJGJWhdmtNKF3t9+TUe37+JP/3hf8C2PByZHcbFi0cwdXAI9eaWMpnRIGCQYLvjdeB71IPp0O1hmNkJZIYOwS5MwHCGECANv2PD0n2kohb0YAddbwNhcwVtd1MAYSfylCU1qWFEU6R0oYiUUUAmrRz9GvUAz54todHq4vS5yyiNTYnrVyqdgW45oiOkhs1j99GwBCxutAI8W93EZ3ce4dHSOl5t1qDnioicHHwa51AszzDvriGRK6TQ8hqyOEys+W3LRkqoQQ10a6RBbuDq6aO4cuIQ3jk8hsl8BlneB2n+d6EFbXERs9MW5tfrePByA7/97C5uPHiN5S0Php1HYVABwk4UwG830W5VEdS38c7xQ/jZuWP4+N3TmJ0cUiA61YVlEuwoCh1dNoUqLFNBtWYSU2HJIhNQqOIFXm/UcP3hMq7dfIi5O4/RavOoduBkBmS66LtNRH4NQzkDH1w5iasXTuDSuWMYyaWQtxQgbHoBqnUX12/M4Ytr17HDrL9iAb/42Xs4deIIDs1MxQmXBAs+dFJxeNg2K+hWN+GuvEJrfRGtzRWYYRuOHkkMAG8zMwV1AYQm6lHEVgHapPSmczCzAypTkaDdc8X4hDolmyHjnPy06wgJ9gTaqgK02w5kes0pN/McOd1jAW9ZGizLgMniXNwcA5lSiQW4SX0aASHpsD4CxlR4dXQ71HxFosVU+xcNTxIaJ4tzRkRYaOu2GMYEVhbIDcAoDMIZGII9UIZVmIThFJQbKcPmUw5Ac5kohZBxEdRAd/lMshmRUro+5oMyxiMuPqn76ppqQrjV0fC66uLT+49x7amijBIQgtEDmYwYLJEGTUCY5r/Fzsg0kmKdLEBcEEc86ST9jVTERh2h28Dh0TJOzUzgyslZzJTyGE0bSHEiGLThoAvaoUjanOgt40mGKJCTnDYWXeqASGpbFR+j5BEdnytUg2nxeqsikQ0OTqUUA4PTf05HuxLoTUDYNW0JYueEcGVtB599cQs35x7h3oPnqNepbQampydx8fxJfPThFRw4MIJiIYv1lytYX1zDxsY60uk0hodLEgZv2SZ0U4dlp8TQKZ1Nw0nT5EjDyvoWbt55inuPF/Dw+QoWN5rYbrA51EUhb6M8lEGaU00ArUYbrRZ1WOw51NkWwMyBEVw4M4tfvH8BswdGMV4qcpFDC9V0P2LTq+uL4VOKFF/RDapIDt4XOQl6Ji+qAS0Gc6KRVmddJ2VKnI7b6WKr4Uocxb1Xr3H7+SusNQNUOhq0zCAiO4+ulRGNLifQqRTZBbuAUDV5Y8O8N8wpesKQmLXUp1JQFXzcz+wDkT0wqf4ge9M+Zhf/oUCwH4eyrorjm5QzaOwKGjfXe/RBNgNipg+p71LL9FFGvx8gDGFpymX0DQ3hVkVoo2pCCHF4pcWTmEPFcWI9HWCc7Sv084QmmnxM/OBIXcXaJf6Ynv6wX3uZFKM96/M+/4e+CaFQJOVrqXv7TcqohqFy9kdNCHuAsJSX2AkCQuXrz9Uc5yDHLQTJ3tIJCGMD9b215VsiKJL710/hTUB6/+/9AHP3S6u9SPZaoYxyByMgpLsxX8oQg/swTWXSdgG2ncd61ceTl8s/mcpIM+JvBBDu6zLaA4T7m8okRiL908H+TeVtI2+OqLkQ1Sj9zQ1TQEY/ZTQMlQtbHExPQJgfGeoBwiThRxZ1rBMjSIyznqUrJQ3vH+gy+m2AUDamhHQQg0KJzuifJO7p+PS6W31doOTffgggTB509f15eCqtjGx0iaGMQSCgOr90YtIlGysA2gGMZgXZwMWxkWG8c3ASPzs2g6mMgyECEL8lEy+HhYKQzZWxg+Saxa6TQt2IBZXqwFYDQPlefSCRlCTValWmH4n7rWyEMZVVdft6HqG9fUsyCtXoQUVpxIevUEli/WJSmCZaCP67OILS/TamsnHT5BRQfSx1J4G8qJeh1lNNvahb0eD7TdH2mUYMiPUuqutLePpwDn/8/X+HFtUxOZnH8ROTOHCgBNOJJKeMWWyKPhagvtNEpeJipxogMssCCAcnTmBg5DAyxXFoqQLCKK0oon4VQW0FbnUBzZ15hP4WorAGO03b+RScnA1dxkwpuJ00go4tYta11S28ermMJ08XEIQp/PI3/4zDx09joDQGWCyEbdHI0O7fMNLiINnWSB3V8XqrjusPn+P2y0U8eL2KwM4hMDPomDZADZhtC5OLl57UMl4zgmjphJMaRDdL3guvhbC6ibCyhovHDuGSZFdOYqqYRZ4d8SCCTlpO0JZrm047WN5u4fHiNn732T1cu/sSL5YqMOwciqVxoWIRELpeDQGnUq0KPjh/HB9dOo2PLx/BwdEBaB0CGhrJMHdN6S64Tkj1I22Td5hFI80xAhbckjem8uwIaJ8sbOK3Xz7G3N2nePJ0HjCy0M0MLBaKvg+3UYNjtDFeyuLD987g4unDor8bzBiSqUaNU6XuYmV9G3/401/x29//GZVqBSMjZfyXf/oHXLl0FqdPzaqwaYLAtisulVTG6V4NUWMH3voivI1luFsrMDs0Zwkl544FMieE1GgyW5TxGE1Ng5ey4Gksrw20/VB0kpahwWI0gUntF0PU2wiCRrx2TdgpGzbvJyd4QYC2x3VNenIXjqMLIGTGJCnOaYJMGuGQMqSz0dOV36PIl6kgwWSHFFhmOxrxVI3aZLI2OF0U8xe6m2bQTWUR2gV000WAE8HBEdilMdiDJYmzEE0tjVRi0yWhJcUByYxn4ZSRRRN1oSY1iWK2EwgYFUorqYNs+JgWbWOxGShA+Mm9h7j29CXuvF6BR6p5Jgcjm0c3lRIQlTIt2GyUxECWEy2hhwog7EoEA9kAoesiqNeQMw2UcxmcOXwAp6fHcfJAGWXHRI5ZnW0PZidAWuzRFZOAVE9O21hpqZhytbvJJCshM8Ruy8rJkU2rLnw3kGKURi+SydvtSFNAppd0uIqNujjlJCDmXtpJWfAtBwsL63j48AV+94fP8PDRS6yubiFfyGNstIyzZ47h0oWTuHrpNPJZB4Hn47f/zx9x48ubWFpagmVbKJWHkM46sDM2bNtCoZhHaXgIMzPTODg9hfJQXkxXVrabePZ6E49frWKO+kROIatVAXMpo4sMozo0DW6LsTVp5PJDKGZMlAccHD44glPHD+Di2cMYHsggz6Bvn67MfGZ5DdiI8GA5NPqhmZKSHoj+No59kqigmM7JayRmYBKJoyQgpCOHfL65R3a7WGs08Xh5Dbefz+Ph0hpeblThppjtWYCeIX00JW7M1IGzWZqcJT3EHmcWioQhdj1VWYDqKGNN8Q3/F4WkYgYiH/4EEcaAI55o7S0j96P/9U8Lvqup3v+xuwenKoAUIFSZvglISJrr/ycAIXMI2WCWRKeErpo4z8WAsJ/4mGRQyzWQhi57CSo0nr+SyIpe3dkr1mI3u/jjpCXcRzftnxCqD1GAMDGVYfOFv36MhvCtlFE5UFVt0q8hTAChymt9824m9/6N7O5Y/9mv6+wB6D7K7F5Q+OaaUsVaMiEUQCj7FBvQITTu/UIJZsOPDtgEhAVh1zx58RMgVPXq3wogHKVofAbTYioTqRzCrS3RFXETTkxl2LVkkU5Nzd4NbC8w7P9/Xsbk1ZsQUs8lwcF7eNBx7ITSECpzCwbTty1NIicSQKhRC5Fk+MVUHFnw8ZSMdFKd8QHxRpQATbXB735P2aOSjNlko4oPgViiFucQqnfU21QTymj8OaItSM6P/q+/z5/7H+bEmVMhWkXbiYmp8g/7zQv5bWSTVQM3FY3ATDnS75gNqvKppWfNSQ18X0wQcu0mho0uLszM4J2ZSVw6OCKZg1kexKHSwzGPS0UtdCW3izl01CTyPkjnMI6WEBMVoY/GwYMSsByjcukCK0CX6Cnkd1JZ4+md2AfvAwj5LtS77lmGKttD6fK/mQ+ptrjdE5vFFkGhSPA4BeEUUGgqNM9QOki+BHJSkqKzQGGnjoUvpyxM6SR91Idf38bq4gvcnvsChtbCyHAaY2MFlEoZ2DbXboiIeh7Xg9/0UK+4qNcDNFpkwo0iXTyAEgHh6CFkBsagpbKIujbAfB6/Cq+6jPrWPCobL9BuMeuogkxaRy7PIi0HJ2PDsG34yKLdUQXuqxevcf/+Iywtb8Ews/jVb/4ZR06cR3H4oNBDaeRB0q+uObBYqBNQaAZaXUNCnB8uruP28wXMPXuNTb+LOhdKNi/5XV3JWFIaHgIbFhe8ZqStcpJKPZNQvnwPYW0bncoazh4+gPOHJ3H12Dimh/IYsCyZPLE7rHUYTk9AaMuh8mK1hj98eR9fzD3Dg2cr0MwshoYnEWp05fTR8qrQQldcLD++fA6/pKHMyQmMFR10fOqfANviRIxrUzEMaCdP8MpiUpxS24FMBGEy4DzFqF00/Q7uPF3C//vn23j49DWWljdgp+ksmhXjEq/ZQL26hXLexOGpEn71s4s4f3Iahw8Mw7FUiDYTSjZ3Gni5sI7f/eET/Nvv/4RGs4mJ8TH8X//1H/HulTM4e/pQvI+QUkhze87NCAjrChCu7QLCVNCCHTHknms1lPdHcxbbyaBt2WgzS42OiJGOJrV17VCs+Jl/KJEXZCcTEHYZuOgq0MacUN2EZVgwSY1jk6jtQhNAGMp0NWWE8L0G3ZLgUJKn0wyJZS/NTtqIOh7CgNmGNLmJY0/iR1F2E7pi0pSDujadjYQstHQRemYIWr4MPTcsv1MfSMOYVKYAnRo+LQGDpN7y63CaG7sLxwYH1MoxyF3tK6xU+N580TcK0YM7BwGh7WCjDbystPDJ3Ye4/vQl7r5eEZqtTjpqLi8Tb5+ZkSkTpuPE0ybuk6FcQ5rqMBOPLwLCrttCp7aDgyNlHJueEjA4OzqIsZyNAUNDlq62DFXvdpDqUscaNwWl56X2KaUti8EE6fTx7q18f1VrTKRYkvun3AeVaQ5poryXcfwL/y02VUnYOdSiNboattsRvvrqFq7fuIPbdx4LGHRbHmZnp3Hq1BFcOn8KJ4/N4NCBUdiGAa/p4nf/8xNc+3IOrxcWBEwRDIrRViyAJ820PFzGmTOncfrUCRw8MIJ0NoNmu4tXqzU8fr2Fz+ce4f7Teaxt7cD3qZMNxCCGPlzNhgfHzqJcHsOJQxM4cWgMByYHMTM1KM8TGyqk10Z0KKa+WHSzpCr77DOxFyBskt6EMDabSxrGSmOuKI9qtyfdkaBbl+B66qYDTUMz6mK5WsfTtU3cfDaPe/NLWG120KRREyeFqTQiw5IcXha/6nxR90xxSFXRntQ6yqYszkeUJrUqFGKYpX4XaUZ8/iXnYPx3kdiQ0p5o9+KC6LvAoCpP9tRE+yLAPf/YTxkVre9bJoRJZEwck8Mz88dNCGPK6F6X0b4JIc1mbALC+Fok+sA3JoRx/dXDdX0TQhU/oKjtCRh6GyBMmtPq6FIVhJj0xvpDAkKZzov5mLq+CSCkiWICCJlD+INdRmNTGWoISRmtV9dlQkhmRgIIYzSsOq4yIYxrqX0AYX8tvd+t7x+8JOtp7+/f/Lw3J4QShSGAkHRRnvNxjncPEA7AcX4ChG/gnL8JQPgqDqafmsGBOHbCj4PpSRkl+OsHhKK5iTWE/aPrfjpksmB7IDDmr6u/Kz64mmB9c0Iom7SxSxOh9qutRfBTGrJlTghLMiEkIGRxn1BGZUpHMMgJISk4LHaYi8IuzA+cEPYAWz9ldI9TlwBJ2fAVoJRuVq9DuLuM+jf3/TZ6ub4xZSP5rLd1fxJAqsKxae2vQnDZ5SIgpNlAlxNCYUIqkxQW8BE3PNfDqN7BdM7CeydO4ML0OE4MZ5GPIlgBs906kp3GX+xMt/0AmUxeuuxe2BYNnnyfmEJsmba4G7JDLloP0vjEWpqULGZ6qTypXt9cDlP+XXzjFIyTD39zDYSkrInBhTKXkcmjbF7x4SzpUCyIYzOEOOpCvjEnhNREiMkoC2c1uZTOvKhNu7Iu6OTJNaKHLvSuh5TJcpNOijW03QraXkUof+1WDdubS3DMEIMD7KgrLRudLttuC41aHfVqA41aC61GB+2AjqxZZItTKAwfQmn8KPLlgzBzQ6DPq7K/p4tpA25tDZWNeWyuPkOjugTf3UTa7kq+V7lcQL6YRTqfRWQV0YlMNJsNPH78CHNzc2i2AmTzQ/jgF7/G9Ow5FIam0WwDrTaEimkaWZhIy1Qm1E3UO8CO38Vas407Lxfx1cPneLKyidWGD2uwjK6TEWMaNgA4oWDhzBebQ7z2ukGrfkvMAQwW0I0dhJUNHDswhjMzo3j3yChmygUMZdKwQwgo1DsEPKzfLWy3AixuNfHnrx7g068f48bd54iMLEojU/C7bfgdF02virQZoZy38ZsPLuNX757D8ck8BhxdzCtsS4NtG/AEEBLM66KFIygM/ABtUusIFC0TVjYtRWKrE2Jls4nrd1/ivzmdgtIAACAASURBVP/+Bl4trqNSbaJQKMNxsgIqG1WGD69ieryIM0cn8Q8fv4tzJw5gerwgrZk2Iz8CYHWjjsfPl/H7P32GP/75U7Q7AaamJvEv//T3uHrpOM6cmmSdLEVv1qYeM5K8Qca7dOvbcFdfw91Ygre5AsNvwAp9eeaYCUgzE9O24eRy0AdL0AoD4phJgxbeV+nqSr6lChVnRAIfHt2gTklFGohZAve7SEfWSQtVS9gB3TaMyIehMWrARbO6jY7bgEnKnmnAtvhccU22JGohYL5d25NGkDJJ0YUyK3tC0EZAipmdhpEekHVtF8dgD43DGppEamAMeq4M2AVEZg5dzUSXeZ6coMn+QKpp/H7iiYyioKvnXNEFFUec1FVdbwsgJHjs0O2YZkGmjVU/wotKE5/cfoDrT17h/sIKAkZf5IqwsgVpCPBnZW4hmyqJjplTQQJCmx0POgT7vqIxEjg3K7hw4ijeu3gWs6NFjGQtmH4beS3CQEoTV1iT5Sm/LieGhqE0mCwwifSS5pNkElJXqfYoOotK0SXUtbgXyW5UXPjzfvK+iuujhDUzj5K5jTx3GRZvwLFMrDd8PN+o47/9t/+BTz+9hjopnARZuob33r2An73/Di5dOIWp0bLSjfMcDTqYm3uCBw+e4dX8POrNhmiUa/Ua6s0amq2mTAkHBwdx5dIlXHqHeZ8HMVgqiGbu9YaHx4t1/PXGPdx58hJrW1UxQOIeSxMe3szqTlXMWkaGx/CrDy7i55dPY2zEwXAxhWKauL4jzyfpg3xmmV3IvViaC2KBxn1GpYsJjTFmDcl5LsbPuxoxmRoK84Net2wqRPA6qmGsOzYa1Au3A1x7+BTXHj3Hw4UNrDVDBBaNvgZgpgsIDd6vuApPAHxvIqim1WIaI+cNdVaMA1GmMkpiGGvV+BNI7pQCqL2by+aAGFrpsrbkYPwBYPBHA8LkPE2on9/TVCbRdvTXckndltRxe11GEzOqhDKa4oGcxE7EgDDVIWWUzRdTmlhka+0FhD0Q16c/6tVQSYNlD2X0DUC4h4nVry9U0/qkkUCqMPM9E3D5TUBIcxf+KpIO/SNzCBNA2KhtwPOqwhZRnSH6KsR+CayxYifn/SaEyf3fWyt+Vx35XVPoZO8RrbbURqaS/bCaovs8G+OcxEvDTkfGISAc+GlC2IcI/yYmhI8ICEcPfiOYfmtnRzSECSAUF7V440xs2PdbtHu7G+zQJJx06dbEY623msrsCabnlJCUUY/DjDInhCUxlYFjxtMeFeyeTBolhy8GhaSfEBT+KEC4N5h+z3RQQO0eyuh+gPC7mnvSGY0/aC/ltr/r0z9l5VHFAz+RKou7Ks13CNoIeMTogJRSBQi7no+u6+Jw1sLJch5XTxzDiYlhHMilkKaGqOPDZiSfmPlwGsHg9i7SnKKkCLyVIYtkL8XAWDpumiZ0n0qlju2dmnIesy2MjJREH6WaqrugULIEY3JVDxRKb1YcDaQYpP5RWGRyIKvweXXYxiL+BNz3zU8VNIwnvar5JveG95/AMEGfEYFgbEQUajywmkhFTRgG4wKqcFtraDU24Da34DBGgd864nRFg+2wwPYReU24OztoVmuo1xtwXWp8+CaYxVaAnSkhPzQl2V1OcRxWriT5bDLEbtPAg1UOw6braNU3UKsso7a9hEZ1Bd2gBstoI581kMtayOXSsAdHYDhZoQeurS1hfv4Fgk4Iy8li5vAJDA3PwMlPwAtIF6VpxxA0PYewTbovaZOKesgpYS2M8GhpA18/e42vn87j+do2wnQOkZ2RyYvBQt80ETI+gZ1jgnU6HRosqg1prphcC42q0EYPjZaEVvf+8XHMjhRRzmfgdDVYLLIDX9YTAWG9HYlb2edzTwUQfn7jAdwghUx+GB1dTQgbrQoytobxoRz+7v1L+PjqOcyO5ZG3NfjNhtAdHdsQmiIPUq4rFhqclCeaNrE3Mk0YjontZoDV7SYev1gQytsXc8+xVWnCD6iDGoTNqShDiWs7qO+s48LJGVw5dxS//Nl5zE6VMZAhHZLzYh0NN8Li8g7uP36Nz7+aw1c3bktxMT42go9+/h7eOXdUKHJ8Jk2CtFQHTipCNqXD7ngwvDr8jUW4awtori5Aa1WQajdliqiL6YuPLo1FHAu5sQk45VFxGQ1TaZB4yjgHaKZMWaj7I8WUmZUMkReTDBo+BaEYkIQBn1tb0X4Za9BpQWs3oIUtRH4Dje11dBo70DsN2EakIle0QE0HXYbR+/L1la0+J84pmeoJKGSDIeXAyhVgFwZhF0ckR9AsjsDI0Vl3CJo5gEiyN00EgaIoGRZ/fu4dSg/MCRifb54nPelATFOXKb9My0LoBidnqgEkTrp0M7UsrLRCPN+u45NbD3Dj6SuhCHbtLKzCIAyGJtOUh+uXdGJO3NjgUOlxygSK+4XnMdxT6LMDlo6xrImzRw7h/IkjGC84GDR1pDwXWR0YMA3JbiQFn1E0fC5oshQEgWhZpWFKJgI11HH8hOxJkvNFfnOim1eGHswlIwuDgFIVagpQCMghYBb1ETkIBONdMXd6PL+Crx++wudf3sDjR89F61MuD+LQoSlcungCF84ewYHxEkr5LNJspgUaOu0u1ncq2NjewdY2Tat8AVEEgmww0ZmWqMu2TBw9PIvDMzMYHCwIRXd1q4bny1t4vLSB+y+W8WJlE9vVlkw3NWHeKMotMw0z6QxKpTKunj2KK2f5dYYxMZJFkcNhAl4CQp5ZpHiLkRKvDpuYvmiYOO1LcgGTgl9lT8aa8PiAlABvMYZJQuQ1uIEv8fa6Qx2rgSaAB0uruPN6GbdfLOHVRh1bPhAaaWhWFpGTQiQaaSm948FNHCUhJ5Za9wIG+YojtwiQY0JwT/agWC8K6CuqY+w82gcIRTu3z6/vIp/tra2+reBX70SB6fht9VhQvWlZQi1UH9xrSLBTs3dC+F2A8M3YiRQICCMG029X0doHECaUUUVKjEvA+MfoB3EJI4sfk/xZDT53c6r7P74nW4mBYWJIlHx+/4SQngH/aYCwNyEcx/BwHvXaBvy3AkJVm/GVaAj7hyn7NQ/6QaKAuL7rkXx8/3rZb62opaEcfZVem4BQrekeIGT9SPp2x0AmPYB0uoi1qvsTZTTZLf4WJoQCCEcOYHxK5RByMcmEcGdbKKNvAkI1pSEo6O0q8QPb303aO9JOQGECCBXTpmf8vEvDTOgWRhJMz+6wmhAmgLAwWkZqIAvNZs6Vcr/cBYQqi4/FPl8GF74ELsc6wmSC9x2U0eSATuy4k8D5HnCLN+D+HEIxL/kRTI/+CeF+VIF+IJhQZ7jx0QmUwQ+EXfK9xZFVOVQKXZZ0FlLJ2qSL+ui2PJwdLuDiRBmXjh/C4eEihpiV3nGhBy7STkpMEsTCXwpPiKaJnSRxT+VEkpqNOISeE1EaHNSabbx8tYiXL6lrC0XPcvToEQwPDaDIUUnsLCrlDnVKPUAYu5v1zwhJDSOvn8WR6I1USLGyzVaUBnVQKPSYZAzy/6hDI+WMzmcWp12kPsYaS9EY0jZcXtKTlnVjaw1YqANRA76/iXp9AY36GrzmFgq5NPLZDHK5vDIsYfHTqMGvVNBc3UCz2kCr5YvFBFJZ2NkhpPPDyBZGkSuMIltg4PYAQDBIUEvaC+m7arQMaCwmm/D9GuoVukcuo1lZQejtCEhNW0DWSSE/NoH0AJ0BI3heDfXGlkwd2KBJZwdhpstI2TRnGQS0EuzcCKDn4fkE7ClVHKccBIYtBdPzjSruLqzh87uPcXd+GTWKzJ0M7MIAYNuIdGrWPJkC8NBImQ4MRgOEpEAxUqKLbqOGTnULU0N5HJsYwoenJ3F0fAjDhRwy0OCwy9H2xKSH5hWcdFW8Lq7fJzB7jL98cQdbtQ4iIwfDJv2wg0pjW97z6GAOv3r3Ij66fE4MZYppxgG0JIOQroRghps4XdK0RTlEqjgSPvukkeno6Bper9XwbGEDc/ce4sGzRTxfqsIP1MQzly3ANFJC1aSRTbu5g4/eu4BfXD2Ddy/MopS3ZYrmk3anGag1IywQED6ax537z/Dw8Qvp+pZLgzh/+hhOHp3G8cOTyNg6bOZu6G1kHB1D2TSKpoYsGwDbK/DWFiR+olvfhOZWhTaaYpxD2IanddEygKGpaeTHp6AVk1iGrNDdaMLCyTfXISeEnBwZMt1TIdicjtOAhGYqLPA5CSPQhF8H3Crg19BtVVBfX0HQ2ECqU0OK7qE6oQeBqS/ZmgQ4zFlkmDx1fiGjMAhG+VGZISBbQnpwULIE7aFhpApD0HODiKgTTOWgaWk6fojDVdsjq4C9EkfAkgphUC8+EzIdjLVZQvWKoxn4SYwkoN6L+yM1bXJfDVNoo0uNAM82qwIISQ9knArSeTGx0Vj4SwyGysDkpkYnVQIP/pVgkNTPyG0JILR1XeIlzk6P4sT0JGanJlBydOTpaOt5yGgRcnRgFcZFF22aGZGObtL5ldbxPH/4TKspoQTUy2RV6ZnFDTeZEBIM6hpIAaVTK6UZkuNIB0RNTWJdL1DxGqQNh0C14WJ5bQ037j7BX6/dw6v5JWzvVJHNZHHixCw+oBPv8Skcnh5B3jaQNVPIcDLrawg8DaETIdBCuJ4Cg2ziMfeSNDmXpnHtQDI1R0pllIpFKZpXNyq48/g1Hr5axJPFZazUPGw1A7QYWBkxishCl86nQUe0mJZlIpPJ4MT0CM7MTuD82SM4PD2M4UFm1IUSQUOarZisiJZSqQDoNCoSAQFdSoIQs9XjYjlxso23zdjkTDwIRHWqw6cBEk89i5pCRo4YWKg38XyzgrnnC3i0uIH5jToajP7RTGg5NpMZHqJ+qdpAkXrZMmBCt7IMik9YZcUqE1P1rIllVe+lKICqWZpMBuXPsaRDfwsglO/d78zXg6hvOp2+DSDs/dw3AGEipYjrkeTc7H/P6s3LQ6eo7v+OYHoFCH14W1U09wWEij6b+Kn3jGH6QOEbIDA55+P704+n97qMJiWXTJfjuixGu29QRt8EhAoVv0EZFbdV7UdNCKkhpKnMoekxDA8XwAmhUEZJdO9NCNWbYR0i7C2DgFDp4XvOsMma7JNY9YPB5B694bqaxId8C81YrRX16og59+6EsKdn1Nl8UyA1DA1k08WfAGH/wpNGxne1cfZ8wn/UX/93uow+erWG4shBjE9OY3pGaQgJCDkhbLpvAkJu2Ioyqjo2b+TDxAszCdhMFm/ycbu2xwQGsauVTHB2KSECxHiQM0eKX1/iAmifT0AYITM8CAJCs5BMCINvAEJOByUTkAf6v4cyKoV7bBCwu+v0brEcIT3toaIn9LuMft+1sBcQ9m/MyaHRP2EVLj0NDbrsdjNDS7m98d8JCOkHKmBYbOe7MEhxoobQ83B5chhXp8dw4fAYDgzmkOZ9aDeBdhOZtCkGHcocjyIlA3pIfRbg05re0GFathyF1F+TordVqeH14iq+nruDm7fuoh2EGCqV8c6lSzh36ghOHz2oNj/ZFTmxVAepgEIpsOIpa2z6IPbwJrVfOoIOCxcWMh14pKPw1WaIMZsAylxAec5xjXhwg6qEhA9k8hjI5JC3s0inaLHPLCg6iqob1tU66DDmIOwgY7pw9Ab81iqazSVUawvoBNtAt4WhYgGFfEG0Zm69icr6FnY2N9DariDVbIsrpG6kkR0YQbY4Cqc4Bis7BMMqQNcz0HQW8RaD+FSchrxnTnICVSSyS5jiEE8TTaHf3ER9fR6N7UW41RVEAWMtAuRH+PUL9NJAyolgWJFYu7d9F52Q1Kk8ImMIucIhZPMzEnmhmUV0tbwUlG0aK9k5hKYDTzewVPPwcquOLx8+w60XrzG/VUHXzmBgdBweTUQ7NCNxpc4xTdJkczCtLNpBRKkaTBa5jRqCnU2MFjI4NlbEry9M48RkCSMDeXEatTnW8Vsy5zDpImhYaHYN3H26jK/uPMefPp/D65Uqqk2gyBiZdApb1TWhLTpGF7+4dBYfXj6PC8cPYWp4ALZBzZWa8mg0J+EkmSZJGk1WaIKkNEhNP0LVDbDd9PD41TLuPZ3Hjdv3sLBagRdlZNpJCjTpznxmmDVlhD5sBPiv//AhPn7/HGancvAb23j55CkqoYZGZML1gfWtFl6+3sDrpU0sr+3I4Z5J2xgvFzE1ql45GgI5BCIBSsUMpseGJb5gPOdAa26jvbmE5sJzBDur6Na34KANk4ENUYhG1EEl6mBgYgq58UnYwxNihkGdXlej7suCocWGI3w84/y4ULIPI5gWFYuqcZFilAHNN6gXdKuImhVobkW+587KAkJ3C9mUi6jTQthuyZSSoJCUcTHvCLpw2134HRbCGaTsvMRF6KVp6OWDcIqMkhiEUSjKuuoYZBFw6mXCiCyYXWaTUR/HelMXEMdiOWkBKW2Q2lTVNpv8LQa3ZHxwQphi4yYGhNx36JqbsrBY9/FsvYK/3Hogethnq9vQMgWkiyWEEcEVGyEpaBzxmwSEgUgVRHNKJ+FugKjVgu77yFomjkwM4+fnZjFVLmI4n8WQbSBvADadhzsBUswLjOt07rMShUA9XJwzJ0ArUQqKeJuMh1g3z71TYkB4rKkilKCIjqe+68FMO7BsRzC95weoNflvNuxsGnUvwuvlDdy4eQtfzj3AV3OP4LeZm2phcnICV66cxW/+7j0MlxwU87oAV65snTmlvoEoSCHMBgjtpJmmgA9ZIHKmSEFKDXWInE3dsYGdrR08fDKPv3x5H3NPnuPR6yV07By09ACs7CAG8kMYLJTgN5vwmy3ZK1qtBhqNGoYzGmZGB/DLj97FO+ePCSgkSCV9mqNe5gKz4WCQfmtRCkB/Al5Pdf0UhS02E4sLaeUzwBcp08p8ho0PAkI2/0SDaERoI0Tb0BDoGmpdYMML8HBpE/dfr+HeyxWsbDdQcQOYQ0PQM5nYG03lbya5gpxUqqkgwSBBI39X01+REyqHgl3Wi8hf1HuQrMQ4ozABh6SPK4j743+9TRuWNIqTr6yaKyryKZkK9hwI4uvau74yvVac3ARg/RBAyNqM8hAVTM8JYdSbEEow/eYO+imjbNp9b0AYW8rJe4hrsL2AsJdS3wPRakKaDBrknyU/WgXT82sREPJ3pSFUO0/S6GW9++/REF44PosPL1/aBYR1BQh5/vXEjLHfrCI77Q8I+6VCyc8t9V7sOprco35NZf8Qof/P35wSqni2bwWEpPRLXutPgHC/J/b/MCDcj2qwZ3NJ6HC9B0MV3KojFIvc41gGHsykoLQjXZz+/vWTO/jDZ7fw6OUqBspTmDhwCDOHDssD5Hqe2KoTEJKykoTuJn06SbraI5bubUxx1kz/4u6fcimtcywOjzVwCfBJHuSkbawA4e6EMEMN4TApozygFGWUGWakBEneT5JhyL6jTAiVhlBNk1S+YdI96r/hu8AuFiKqtoz6PPEySQiO8afHn9yjJcZ8dcmP26frt3dx9Y/3E6fkftpA/5+Ta9cPCkmJJCCULqmADfWz0qCD10OmZRrzB0Pongs7DJHWNLw3M453D41hdmwAIzlbsgZJKWNhSOoYXSGlcxbRlIJdftIHIrQZqExjEceWbr3f6WKn2sCr1yu4e/8xvr51D3fvP5IOa65QxKFDs7hy8RR+duWMuNYV8pw0dqGr9pMAIxXYHFNdDHZl2QSgZksFCVfrXIMtbO80sFOpo1pvwW/zvSn9X0esy6kz4nDEh9+pI03XvHQWQ9k8yvkBjA6WMDJYRHloQD6OkQ7tjitdaYJD22rB1Grwaktw5bUIParDNDzJ9KKui6BKHETXK1hf3kB1YwdRzcNApojR8YMojRzAQGkSZqYEI5UDuhYiXje+YgUlCx6+Q5bsND/hhFJzUtDSKehpFtIuwrCJtrsDr74Bt7oGr74Fr1lFyCmSBRRoNjNkI1+yEXRq8DsNtNodtDu8JwPIZY8gnz8CJ3MAqcwo4BThsrD3Q1iZImClQducbT/EWqONr5+9ws0X87j9agENLYXcyBjckHEVQY+vQ+huptJImZle9IEedBA2GwjrFRRsE9OlHH557iDOTg9jZngQOQAOx0IEW3QCJWXPNOFrDKiv4NbDV/jTZ9fx8Pkq5pcbGJkcQzafRaW2Dc+to+O3cHJ2GudOzOLSmeM4NjOO8eG8WMULlVB5xstkRrS08h+MDgmxueNicX0Hr5bW8WR+Cc/ml/BqcUVAIhyC6hwcK4226yGkOUanhfFSTgxkfv3hFZw9MY2oXcXr588wd30OO4EugJCW9bVWB5tVT0BnW7wC1NSIOsGspaOQNmAbNCnixMPFzIExXDp7CmePTOPIRBlmUJc8Qnf1Fbz1BfhbyzA7NJdhY0JHq9vGdsdFpjSMdHkUmdFJpAplMW3p6g6gOULd1QyCK4IchkPTuZG7OnsPLGCVjbhMs8JAckfD+hbCyjqi+ibC2hbcnXUgqCJtEww2EXikk3LaqoAkC4J2h/pLDW3NgZEpIV0cQX5oVMCgPjgFM5uHkckDTgahZkpsQEBtCqmEkQGTL6GBK70KP4a71a5hRzwpjCcByqwj7mLHfxbn05gySq8+poR2dE6ALCzWXDxZ3cEfaa7yYhELO00YuQE4xZJ03eXkFEBoQbPsONKBmaHcNwMYHU9cQ9MIMT40iFPT4/jZ6UMo59LImgbypoYMNaARPzYQx1yZPsjxS4dXmlRFKoON+YfxIIvPi6K2x+cFzwJxPVZ+lSzYk6KcRV2bURaODdMmeCYA5/PageFYMGwLi6sNoSn/9bMv8fWdR7j7+BWGhgYxdWAC71w8i3feOYlLF48jbdHgI0QmpcOkSyf1h4G6H4EVoiMir8T1n9MB5czLXEY1taDDrSFA6+nTV/j61hN88sVdPHy1gPmNTWRHRjE0PomJAzMYK49ipFiC1/TQqjWxs1PF4tIKnr96BSb+jRYdfPDeBbx3+TSuXDyGoYKFTIpgkKZFyqU2yZe1GHWTMhDE7A+hXsbLQFUIcbBS4jYq+iaCEXqGKsddaQtq6rynoRozKFvQUAuBpZqLpyvbuPtiWfaDl8vrCMmEyOZgOU7cpGCTUFqnQl2VZoJhKuocm35sJoqMJY4Rkb5i7D+anPUiUVF+2pKTGE8I+TNKHNJ+k8C+ic73qRn2owG+AZT6HNt7YCr+gGQ+pGqfeHuP67fETmcvRTX52gkYSf6uGvw8f5m/S7DP512DFucQEgw2NrbBHEIG1tuk8EtxQkCS2AIlZ39cT/WVuonUTmrCGBCygZJQR9XEbfcTEmAr6zumzQpwipv5ydAiAYRkP8jzGU9Fey6j8YSQpjJ0ZCYrpbFDffm6ynclqKRxlWQVtxG0dmCELUyPD6EfEIqpDIPpCQjpOB0XkeKUENeUQhmV5tvuhLB/SpgMUZJ7/n0A4dtqzF22nqKw0yGapl50GVV9eEUZlRgMcTxm0yUBhANYq3p4TJfRz27iyYsVLKxVobNBxOEAnz/R16omDh8C8X1gvdhpIvQqMHUX//c/f4x//PW7wsAZzGVAkTTPGu5DarrOZ5gsgtiXPm4YysReTrVd3KNOjniokDAV34iL2Q/K7Qvv3mA5fp/P+j8ICN/mL/ntP7bSaykwqMz74weHFz2m4LldDTfuvcJvP72LP3w2hwfPV5AbmsDUwcM4cvSY6BparRYqNYrOXfgd2o7TWIIBwuorkkq2nwi5HyT2L+Y3wJc6L4XmxekgH+J+0MPOjkYXuPihlrgALULb1OEMFkRHaBVzkkNIv0g6IVKgnoSld3XalnSFTkrKIF8JZXQv9TPeH3cnVfHlkp893oy4wb+xScWbUfKzK625miQKJeJ7AsLeBpwUEHsnpbELVnLt+rWYBLkWHSJFZ6ECRcWkx2J9SCt6D2lmh3Xb0Go1DBgGJgoFfHB0CpdmxjCYMVGwdGRT3Bh8QLQcyt1TqCc8CEMDWki0pQ44mkywcAkioO4HeLWwjjv3n+LTL76WIOPFlS1YTk4KVuoPz585gl9/eBmXLhzBsUNjcMi86Qbo0sghTuwSvb2RgmExcJk5URqq9QCbDDte3sDC8joWljawsLKBza0qAq4ZCdA24Qcugo6v8tFopKPRGEeDoxsoWBYmS0M4M3sYZ0/M4tzJw6Jb4bVpNHeg0zY9ayMyCbi2Ee6sIqqsQquvwNaasE0fWlqHGwZY26ygUQ+ZtoC1xS1sLG5hZ3kL4yNTuHT5PYyMzWCgOAat6wC+DrRCjtkQecqZtR3S7CSAFUTIdTjliBDZBoyhHLppA22zi44RoGtGyBQzrGMRBU1UtzawsbqExadz8OrrKJUHMDKew8hEBlrGQ2i5cCMXbmjAb2eQig7CMWYxNHgW6eJBIF8UilfLD5HJlpCyswgiDU0C3CDCnYUlfP1iHn+5/wgrboBuflAoI3wEMrkBKZA4rZDkP8NCPpeHTZqlq0yKIgF8EYZztmgILx8ewwXS1hDB6XRg+HSt1ZHivU3paGvAWi3AoxeL+OTzz3Ht9gvcerSG8ckpDBSLcD3em6YYXuSyDoZLRZw/c0zW0fkzMwL2+UjSmVC5NarDQ/xBAqBeb2N+YRMPHr/ArbuPsLi2ia1KHSnboT0pQttELl1A1spifWEJrZ1N2JqL9y4dxz/+/Xs4efQgchkTc1/fxvWvbuKrz2+i1tbgEfJpBCOmUM6yxSEUBstiphS2fdS3NhEwv85roNNqSBZbN6ji/Jnj+Jd/+ge8z5Dw4zNIw4XmbiPYXkZ95QUayy8kF9TptjE8kEXQ9VFxa9DTGZj5IrIjk7BKo0gNjgglma/IIP3YIelRnEc5kbfp7EqnVbH1JUCk42gAnc65rQqC7RXRLvJ35kdaBER6E0hVZSIb+gyQo7CEd15Hu2vACw24RhZhZgjpkRkUxmcwODkD5MqIMkVoMkGhBkX9ThphIiFQ+1+SyBc76YXxx9McSpwcFVBUGLzy2QAAIABJREFUDZM+PoyYLSjkolR0bPipCWFAsxUthcAwsLjj4tHyFv718+u4O7+CnXaEVL6IdHFIYjMIijt0LzXTMJ1cPKmkGRQjQVrQvDqyeoByJiXB6edmpnBhahg5RinoZF6odEXSeaW44SsuPpJMMb4P5q/ROEPOWylAd2mxyfVIWBAsdoQOKVeHzS/qdQJIso/JW0BjBwNaykao69LMmbuzgOs3n+Czz2/g8bOXmF9axYnTs7h85Sz+5Z9/jWNHppDPMD6E760L29Rhk8kh5706F1sdAnxOAzsqZzUVIU2gDKBWa8j9s9MFGGYKTdfDp5/dxpfXH+DmrWdYqVRQ7/gYnZnC4eOHcfHCGUyNjGA4m0PH66JR8zG/uIVb957h8+u3uYOL9nZ2ZgzvXT6Jf/rNuxgr2UinAkRtMh5COI6DwA3QqrrI5skOyMAX6UdsvMMdJ0aFuzNkFSyfQGuuGDoYcwDccpvoBG2YdkreA8+pRthFg9mhWgqrNQ9Pl7dw7fZ9XL97H1uGiU4mi8HSsMTtsAHJRgOfcUabcLJMHTVdasmCocmW0FvJWxGas8G0z9iRWUloEi3irjRFNZGlwE0kFntKt72ar/664W3g7G3Vn3x8DJR6jfi+2UE/ZVSBw11WFqd3Arj2qT/6pT9vAEKZENIuyoCtGXB4XbgfVepobmyjtr4lxmIEirLWCCIJxPrrq30os/3frzftYj0YT/dU7JWaagpQIKhNPCrijGSaPSl/gzj9OHYZVYAwibBQlR+/B+td0qfFlCtSsROOYyBwmz1AKDUW5TmkcpM6wxqrtQ0jbGJmvIwLJ2bx0ZVLoKlMqZRDrbIGz62KgVwSTM91o5xfY7sbMl6kfotZA2QOxLRd/nS7jDrFpkuYd/xzf05kch3660N5d1x/NNWKX3LXSXlvs5HIRRl7MnA3SqmJpaxfcRlVGkKayjCYnoDwL3/9WgLqF9drknuskRkiEpxYPxtbRPIfNO6zewDhP/36Xfz86hkM5TLCFNgFhAqpcJihaODJAIZX+idAGCPi/zhA2KMNUIcR6fC7Oq7fm8dvP+WEkIBwFfnSLiCkUL4HCF0XPnUCLNpTJlS+HIsyHvC7O85eWsO3gaJkzYvdcdzV+VGAMMMkL+Y0kftMupPK3yGAI1AkeZITwv8sQMjdhfrE5D2owNzdjfbboHv/BLDXUd4DJPs3x71TQjH3oKhB9kd1T4Q9Y7KDSkDowkEoToapZgPDjoPp8jDen53AxWkWPgoMEjTqWhsg4YZxDPK1CAgVXZTAkMM0agXF7S7DbDtdrPyfvVrBjdsP8edPv8L84jo2d1rID5Sgpxw0Gi4mhgs4eWQMv3j/It45dwzj5SyyJoEmDwZ23JgxyQ3FIBcSLT+QrLeHzxbx5PkCnj9/je1KE023g5bXhdfuisZGtBkpgiAFCJljxS8hznHM8iLFq9ORPLETMwdw5cIpfHDlLIaGcshmTLTbddEnmTapQFV0w220t1cR7qygW1mC0a1LzESz00LNbWG72oRp5JHPDCP0dNQ2mnhy6wn8VgfZfBHHj5/F9IEj8Ko+gnoANAN0qS10PQSkX3Z8uG0XersDyw8FzNIJM2QIeNqCkXPgDGSQHsyjOF5CusDg7ggLi6/x9NljvHw2B8/dwsGDoxibKGB0PAMr7SKVbkO32Qzg3DELzx9CGI6iMHAMmcHDcMrT8AkW/QhWegB6ioBQhx9pcCPgyfoW7iys4M/3H+PFTg3VyEDEwyPF7LasFK1Nl4YZ/DcTaTstFGXqUekgyhenbDTkeOfwMC4fmcTlowdQSunI0/CFHycupTa61HEZOmpeF4vrW7j74CE+vfEYf/7yiXwv287AlPDoCC3XU2HpKQ0Hp0YwfWAEMwfLyPE62SlkMsrdlgCGEw12fFtNH9Wqi7X1KhaXN6RwJpj1gi6cbA5mJg0jYym8RApypQJb6+DgWB4fXD2Jv/v4HYyV8xKEfv3abXz26XX89S9foRZ0JXDdzhag21l0aaiSpnEQtXKaRBYEzRoQtGB0fLSbNQGGWtfF6ROz+M2vPpRcuFNHDyCbCmCGTYStLbir82gtv0RrfRndZlUcLFOaosXSSRN2GqkB5vkNwyoNw8wOSrB7xDB3oczSQl05gKpGWLwPkApJB9KOKwV4t7mDTmUd/sYyguo6uo1tiU8wNBcwqJ2lfjFEh1RsuohSX2I4iKw8rKEJmKUpmOUpMY6xc4NAZgiRXegZblDBLMCwHxDK5F9I+4o3IQgoNogSt2DVESQb4JuAUDH0xKOFWq2IkgBOGFXRzggVNzIwv1nDg8V1/OHaHB4uraPW1ZHKDsDKF6GnuPt3xaWTzwZBoRTyBGQdUkVrCBs7GC/YmBkt4sKpozh1YAxHB3PI0KiHvqicshIA8PoIq4Ek9tgTWwo7VbqQpaHHe5LKH+QsMI4ykPyxGC5wapfIC2KfZenGE4JwWmBQA91FxMarlUbD62Cr2sK1G49xY+4Rbt15jM3tBigvPHZiBufOH8evPr6KKU6emSFGwMeCNqQlLe9pAJt6Vod7jRML9kiz5PQ4RJogBxqazZbQIx0nL9MysjBY+H36xR18deMhatQXpi3MUid77gQu0sW0PIAyHb7bESoVH4+eruPaTeqCv4bfrCFjRjh78jA+uHoaf/+rKxgvO8jSerjdlImJbVoymXSbbdgOXaxJ2FbNa6HWitNs38Q4PmFjAURPgyoSUY2O2L5oqklBlUEUIrSoxeRw1nJQaUdY2Glh7sETfH3/EZ41mtgm3TGdhZnJIZXOo02GAZkvrIgZpG6ZwuQgSDdE5Mp6jMwWsgJoiqNAIdd/olzrgUHJuP1xgPBtTfT+ad1+f94tGpMBwJs6RBFs9JnK9IdZiTHdjwKEbEuRgq3D4TUhW6XSQGOdgHBTKKMKENoKEHJziX/J3tlX7+wFwG/WRwl3QEmU9moIucEkYIgZo3TpJQji+EtEBn2xE7umMgoQJsH0LqVRfIYAlN4AhFuobGyopnsfIIxCHx2ZEL4JCKcPjErsRLWyBt+tyJOuppZqnSSAUOUs031YmVsk08H9hiz916xfhpWAvr2AMHm//YBw9+t2xeiLW4Vat/G6Tqk9SAgN3Jd/CCDkWzCUV7xs3qwZyThhvFbfhJCAMJkQ/gQIv32w943/7e/i/JBP7Z8QKh+vxH8xnhAmgPD+PH77VwUISd0qDE/JhHD2yFFxTmtyQlitCmW0HxCqCSE7DwSEuxkv3/dnFD60rMM4QDwOoe1f1P0TQl6H/SeEpCypCaGE+sYTQgGELB5IIaGhyh5Tmf/ICeG3AcLk/bzturyxAcZ0mP02yP6N8w1OeRQDQrXTq6E6YzZS7B4pQGiFbdiBD8d3MZnP4+jEBK4eGsW5qSGZ1hEMOixG6P5AWT6pt2LewkleSl4CpjsRGi1XunTpbFaME9ygI12ja3MP8Ie/fIGl1R2h1A0NT8C0s6jVWkjBQ95u49cf/Qw/v3oep4+NoVxIq3BzTgpjQMgyJdJNbOzUsbCyiU+uzeHG7Qd48uSl6AhtpwDLIWUwLbRAcYfWmUfnI+i05cBOUilo3x+0GhIynTU1HJ4cwwdXzuFXH17F7KExjI4ySsATQxfQ1p6GMp0KvK0VeFtL8LdeIwoIEuvYrm2j2myg5XdRHpzCzORx5NMl+NUOvv7L13h0/wlezi/i3Svv4/yp86is7sDdrKFTo31/C6Hbkg49QWvLI33Co0gImWxOiiA/CJBy0sgWiyiODmNwfARDB0aRHS5Cz9l49OIpbj+8i8W1Z4Du4eixgxgby6NcNmGlmnAsH7kci740UlYOOy0bDT8HJ38QudIxDIyfRZcqtYBulDlATyOIOGXR0abpSrWFR2tb+PThM9xfWcfrSh06QZ+TgU6nURjiyEmqMNkBDE6XjnfIPLYQDBTw6nWktQ7OTA3inaMHcPXkLCbSFkopCCCk2FQKOZpoGCn4EVBpulhcXcMnXz7A//fHm6jVCOx1DAyOIGVlxLW2Xq/D9ZrIZk3kSZXN28gXbOT5ez4rUzF2V32vjSYzIKucLLbQaHhotNpoerSZoI6M048s7AyBnI16pYra1jYyRoTJ4QFcOjeLd985hvcuH0PGhGQSzt16hC8+v4lP/vIlqgRKKROFwRGY6QF0NBtBl3RNmh2xfxmKvjFnQV6h20DUdmHpXcwemsLVSxdw4thBHDo4ihxpfZoPrdNAsLUMf3UB24sv0dxcRei5yBlA0eFcSkdgpCR2wigMwB6iicuwuHpGqdjghQVYyobBXL7ExZIldaeNbsdDx60jbFUREhDWthBWNyQqJHKrMLhXyjPgKnMPTYfvM8OxKxNlPV2EMzCCwYNHkZs4BBRH0KWOke6u9gBgFVgBxBlt7JjHboxJCGusphZRnKb0O0Il6hVEsaNjAghjLaRsY6q7ptj6RO9ikqUL0CJQpjlRo6Ph2eoW7r1ewV/n7uHZ2jaamgmdETnZAlI2ayw2kMgTIS3BginrV4PW9hE2KuhUN3F8agRnDk/h/MlZHB0rYTJtiOEMac7MZRS6F3M4aeDECWE8FSK9kgWezjiWThxuL2ypGMb09JEJ/X4XFCYRRYrwpFgNkTrFRPfN7EzdymBzp4mFlS18+uVt3Lz1CE+fLyBCGvniGKZnxnD0yAGcO3cEJdp4khrM6WLQgdtgbE4T3cBFsZjFcLmI4nAJmVxGUd0oIegGcDgFA1M3CEhNaciQ8rtdaeCTT2/gk8/m8MmXt+FrOjJDRZy5fBHn3jmDc+ePYbKUxZADtNvA5raLW3eW8fn1B/jk85viYMtGy/tXz+Pn75/Hh++fw1g5jUKa+mNqVan71UUL2GE0jUb32VRsxqKItt8EhNLuVJIC9RGxYYsC2aJN1xgDwklyB17QhtuNEHCCm87A1VLY8CI8fLmAO09e4OulZbzcqcILI6QLgxgoj8LtRHBDwGOdLoDQ6hmZxeFGoKOTrAHugzEo1GXtxxThxLjuBwLC/mb62xrp/fXCG2Cpv8DYQ6VMJC+q2tqliaortku5FKOfPlqr1GgxnXW/7yV0Rupou2xL6SCJklNC3e+gvVMXuignhAll1CEtmFtADAj3Th2/bRqa1D/KMyB2Go2HCL3PSzST3I8lx5SMFjbLVHNgP0DYTxn9xoSwnEO6NyF8CyDsEBBuw+i2ehNCaghnDo6qCWGVgJAaQpUPK8RhaSLJxhZX5opOqv5PTSv3To2TOvJt14hAr3/97J0Siisvja7iLGaugl3KaDJ94xlPSVDsy8AJYUwZ/c4JYbLWRWoU53hyr2cD7SdA+H1h0Xd/3L8LEArdUaW/xWEBCoCRMhoDwhsEhJ/exe8/ncPDFysSbD01rQBhu62oW/sDQnVqG32ZLsli3euUtPdd7m52sdcUpwdC+UqEffGYnBsUzU0k3DdCm1oLrSuU0fTQALLDtDvPQ08mhEIZVQ8eaZOKMsoDQU0I+3MI/zMBYUyh7r3t/s397RNTZTfOztHeTX+/qWuvgyh0ORpHqFgFaqu40ZBOF4VtCZc22k3YgYeBbojDpRLOHJrBxQODOD6aU057dIcjKJLQPs5a42BS+ZoGtK4JYf/TH8RX7ph0GeWByewn0ge+mnuA3/3pCyyuERCGKI8dhJMpouUF8OubaDeW8ctfvIcP37+I9985grFSXmiGkWRzUQ/ILZO9+BRevl7B/acv8cnNO7jz+Dk21ndgpBzkcyWZSHQ7OlqttjQkSN2QMGfqp8TshtNLC4Hbgteowa3uCNglneO9y2fwq4+u4tiRCYyPDTAwCWHElw9b82B2G3B3VtHYWEBl9SUCv4IwaKDpNcXQyDZzGB6eweTEcZh6Fu1qB0tzz3Hjs2v4/R//jF/87Bd499JV1Dd3UFlex9brJbSrFQm7TqeZ5UbnwKY4d3baPgrZAdGxdTzqH1UxZuVyMPM5OKRDD+VhDGTxYnURz5bnMcCp4MwwZo9OI5fXoBtNeNVFdN0NZIxAcr04sdrxdVS7DtKlAxgYPYWR8XehGXmE3RS6jAFgyEGXUQopdE0DG+0QryoNfPV0HjefL+D2ywVo7JjncgrEUVfDg570cAIUWuSHpNJFsDXA0YHGzo7osY6O5nB+dgJXTx7BbDGHibQtZkZsRYpIXTfRFVoW9achmr6H67ef4d8+uYPHj19ida2KdLaMTK6MbL6E/5+99+xy48qyBTcQAQQ8kEB6b+mtSFGmVCo31d2zVvVbs94fnfky86qrTUmiHL33yUxmMr2FNwEEYtY+9wYQCSUlqrpX9YcnVmFRZIKZQODGvWefvc/e1XoDlXoNLZeS1Ybk0YUjbA7wPlEOxTz8aX7SqDdRqzV02DdnkiwYYc7ahUiZK9UAGauWjeLBHiqFQ1kX505M4rOPz+LMiVHMTGQlZoTOj9tbeSwuvsWTR4s4qFdRbTuIxPvQcELYy9extZPH9k5e5pbjkRAmhjKYGs1iZjSLUKCJiOEiYVkY7M9ifHwYub4YUgmardRhtmvykBzHwh6K2+tSRDdKRVh2HSla9PN9UTLIYiYSRiAeQzzbj1hfThoInIsjSCJra9J1k4YpBC5knCijblTQKB3CLufhVPMij+ReYJDFbNYlQ5Ngizl/ku/XDiiQSyY3lEAkM4R4/ziiwxOw+keBWFpYSW4xbSOBthFXYNBVE1LKnl/NcSro4yWAkSH0sT4iKNG2/DKDrsLbPedBUUF0KTUBLwQ7fK9ukFEBYVTbQRQaLp6+3cSDpbe48ewVVg9KaJgRIJJAkNmSlgvXUIUPnYr5+mg+Ir6ftSqC9TKCtRKunprFh2fmcWp6COPpGDLMKGS2o0AOFfwgOa7CSig5Lc22ZJ5eshW5N6q56M78mBbNiGulvh5yVfRYgZp/Usyo/J/mw3SgbdtiBiYMoRXF+vYhFpc38B9f3cCte0/x5s0GotEBjIycQDYbl6JzeDAF02ijUSsLS0lJXjF/gEa1zOob4+NDWJifxtmLp2QdhjgeIO9HSeu9uBZmjIbDMTRsF/uHZdy49QDXv7uHf//6Luqui2gmjfNXL+Pc5fM4d+4kRgYS6EsEUK0AW1sl3LrzHLfuPZPX6VSLSEcM/P43H+PTa+dx+fwcBvoiSAogrMnZREdTAdSGpS3wOcOosiqPAELlbqahjAKCYiGm8+kCLDzJDNO5VZQunI+yUbProObFYWB6NIamEULJcbG2m8frjR18+WoZD1fXsX1QgJXMoH9kQmT0AgipGqQayqIZmGKmeM4IoyMh9FoqymaAgMMeQMjXRxmdjqEQVtjnMnpcYf8udVUvW/iToFDOVY8hVAOv3r/xrqJuxfvgoDK9ESnzOySjvUyUAEoBhMrlXAAhv4sAwiJKuwcoERA2NUPoAcImAbU2E/QBzneBnc7r0caCnkrKmxPsgFVPOqrHjzqjQ8fkEPJ7iDRUy3z5PTozhFr9ls0REAalsVI+VICwCyqphlCS0V5ASMkoGULem14wPWsrFa/mBYTxpvfsB3k9PNWBb0auxy30XevDDyA94HwcIOTXuoZBZAeVXF/NEHZzCDlDKMDbN0P4TkBoJQDOZrMR5s1tyMy4mhv/BRD+NMb7Wc/4zwFCbl7sqtJsQwIJNCOnASGCuC2S0cf4t6/vCiDsG5rC+NQc5ubmxWG0XC7jUGYIq6KjJxBgAcKBbj8gJJvo7274F9+R5pVvsxFxCG8qym1Y2PnAkNjp6hlCNWfiKoaQwDAcQDSbQWKAM4SpHzCEXUDI2AIyhOyGckPuxk78dwHCH2cMFRhk4aoOxY7UXqQK3kbY7empmUWZTdH/kyBxyvRYlzErr1VHoFpEpFnDkGng1Ogwrpw4gdPDcUxnwjDoRNgmDOOGpQKulTurzgijZNQ1EQqwk0wJgZrlkY+fVvyOi5WNfdx9/Ar/cf0Wlt/uYidfQyo3AivWJ3b1lTxB1pLqFn98Eb/75DzGBtPyM5VklIPEJux2ENUm8PDZIm7ee4zvn7zA6/VtIT4i4TgS8TSb9GJuwwcd9qLRmIot4RwJw7UjYUTjERkE9wBhOOBgdCCDy+cW8PGH5zA53o/+XAxtl9madTjtBmKGjQjqaJT3Udxbw+7GEurVQ4mDINBkVl0ilkUmOYxsahTlgo3yThnlxW0sPqaZzj1c/uAKzpw+g4P1Ley9Xcfeyls41QqMlo1EwkLY4jwD7epp9V5D3IrDMthiV66d7ZYCSWTP3JiFQDwKIxXDXqWIw3oJc1dOYfbCPKZOTiEUo5NsAYXtJdQO1mDUC5J7F4lGcOi4KAdCiI1OIDt8DsPDn8A0M2jTQ5MFP8Eg4RzDvcMhlFxgq9rA/dUd3HyxjG8fPkczEoWr5aLsLgTpxsm5Cc5v0amW+YfBAKJBzmoGUDrcB+wqxjNhnJsaxoen5nB6KIeZdEKcGWk3zz1DCvqAii8Rj6dgEC+Wt/H9gyV8//19PH2+glojhEi8H/0DU1LMNdptVOpF1JtltNoVOKBtfkOFeFOoyAgUh8YYdE5T3ftoLCEPsrA0MOHfSlZcvYpWuYBWvQITNi6fm8eHFxfwydUTGBlMIhVnYakkPU4zgMODCjY39pFv1FBpNxEw4jgs2lha2cfzFyt4tbhKKzZk0wmcOzWFC6cncf7kuATS0yAmHoogHo0inozIzBajHdqtCoJODabbQLBZJR2JWn4PtcIBqoU8jGIBVrEkBS/juquUo9IVl42wTBqxVBrhaETYW7JRNLsgKG67NAFS95RDGXWjgjoBYYVNiRJMpw4LLYTdlhiqsJhhpIhn4GRTehpOIhhlo20E0f5RRPvHEUzlEIin4Yai8vmximwHouJ4yoaRsl3UDwFefsMz1Y7UFnsy/aXqnG7emzIm89gL7Yyo2ULZ3AS8OMKYigukFUGlFcB+1cH9pRXcffUG91+vYrNUQ8uKS5ZmgNmSIUov+XJERy4Vi1hWsbCvlRFzm+gzA/jk/ElcO7uAqYEEcuEgInZDQVthTRXAUAJQ4hIF8ETiJe9ZFT/K3EBzSB0w6Dv59EiB0hwqPoBvjdee9wCzJAkImwSEnOEm+2hFsbZ9gJdLa/i3L7/DrbtP8GZlAxErh5HBE6B3EKNN+HBaddSrZYleIfAoFYqyBggU5+encf7CKXz8ySXMz08hGuZezmKWs4Q8dxV2N4KcQY2gTglooYrHz17iu1uP8Jev7mC/XBHWcv7MaSycPoH5E7MYHEginTJRLrawuZXH3XtP8ezlGyy92UQqHMDkQBp/+O2nuHLpFOamBpFJmoiFCVbqaLdsNG1bsm2Zo8p5Ju4PZNykKepnCKVm8HKLFTgT4K3NWwJtAwYfhn4vhNSOjUbTlsYTzWWCYUukxnRPztdsbBWq+OLFEm6/XsHiyhoQjiHZP4wa9SyuASZMttkAC4XEVZsfGxkkMrjKLVsxPaqY5n/3SEYFsHYlo2I+4zu4e8FPb7HvrRzvzPeDsd5/+wMg1csQ6ogtVfT7agrfDKG6I7u5gL0qJT9DeJTJlJQbHyAMCiBskCHc2dczhF3JqIx8ExD6QGovI/YuAkFAHOXUuoY8Ekzv1Usdgxwlf/Xes9/kT+YKaXYr54dqXh0PCOOIWEE06xWUDnyAkO/XN0OoAGEN06M5MHbiN1c9QBgXUxmbjTgBhIpVVleaF4KzeqoJr/YQLd30vCl62FmvdhRmVteD/s/Fu46dOtEXWXG0NlftABolseHrzyF0qVRgg1DmMbWpTIyxE2nsFBp4sbR+dIbQigOdGUKdDODJO/QM4S8M4c+CfD/+5L8ZEHrD77T41np6Ft7qwUF2Bi0bUAzhY/zrdQUIc8PTAghn5+ZlwLZEQEjJaLUqklHpRrMz7ZOMcnF6eSi9oPBdGx/fNSWeHiBkN4eRAN4v6cTo2AkPEDY4h+VjCBMDWVhZAkLOEHJAtimPHwBCgh3iy78jIBQDmmNMZd7V5VEbvipEpUDwNjPfTe0fLvYOCK8jJCG97JxSMiSSCe54LNxrCJTziDVrmIxHcXF6Ep+cPYOpjIkh+lK0mjAcmu4wh4yMrGZWeZBK/4CAMCTzASK1oqsnHShtFi3Mfwxgv1DH8+V1fHP7MR6/WMHi6o7IyQwrKXNWzco+agcrMk/y4aWT+OPnH2ByuA8h6d/yoOfPDIMGkIdlG9/dfogvaBKxvIH9ch3ZvqwwacyLo/SQ6ySdSCKTSiGT4cCzJY9oNIJINIwI5XY2c+UqsCtlUPQ4kIljenwQC7NjSMRMKaLsZglu2xZXrbhhIxpU16uU38E257oqh8K09GezSKeyiEQyMJshGBXg9ZMlbCyuwd4qIGKG0TfYj4HRMUTjCSw/fY7dt2uoHRYQNYLKoCJsIBaPIMWwZ6eFCrv3YuhF4wcDjYqNwmEZOzt72Ds4EOa1JVF7dBkMwUpEMffBaUxeWMDQ6WlYfQRzNvJ7qygx6Hx3A227KkVsiRLOcAjpyXFkR85gKHcNZjgrJiSNFoPFKc014dKyNBRGPRjAYcvBi90Kbjxfwhe3HuDQDaLKqAzDECbKtKKKFdaAkJ7VdPbj+KUVcFEt5uE2KshawMmxAcm3vDgxgoWBrFj7G2RXZPxCzY7VbVvuj4hlYa9oY2W7gi++vIHvbjzC85dbcAJJDIzMIZrOIRSNo9Ioo+5U0QrUUKwcoFg+VEP6QUOy3MjYiPN7gG6oIcTjSUSjUYTpDttsys/jfIhdKsDJ74tkeXIsh89/dRHXLs3j1EwOkTDBelUqJjNgIhaJy6FZqztoUHroAo1mAOubRTx6sobbd57i4cMXUrwOD/Th4ytn8OHleVy5NCWy0QjnKVo6b43B6JSa8bDlPdluIOjajHqXxki7VkazUkKtVERrZwfu1rZEAjA+hiHiBAqERKYVQsgKw2RRz8/Gc6sTEwzpegnzw2YQswSbnJOrl4BmDSHObdExk+OFlimWAAAgAElEQVRR3C/5fVt0tDRg00E1aCGcHkasfwLpsXmEc2Mw0oPKwEVeKU2b1P7PeUEKxWQWRlhBbarxA0BIdkeFsfNeNwVgye6lJH8CBo86jXoMocw36cw/PqPJ3iGLbyuCUiuA3XILN58v4tbzRTx7u43dahNOjB3rKFxKsdk+NMgmR1SzkQch8xjtGlApYyhuYWFkAB+fPYFLC1PIRYOItZswKxVxZ+V+aNK4SuRWak+W1y2ukzr6gHiVl11F1GkZmFf5+8tvzZp6bKH+nd9LAupDbFoouT4/czGVCUWxfVjA8vo2vvj6Fm7ffYxXS6totziLNyjryHHItnHuqSGfZzRswWLeqN2UrMV4zJSMwosXz+DatfOYnxuXSB5+DpwZ5eydMEOyDXM90Uk3IDPDa+tbuPPwFf785R1x6d0+OEB2cBCDI8MYmRhBXzaFVCqKYrmCnd0DYfj39kqoN1ycZqTRqWl89slVnFqYwEA2KtminHOEa8Np2aI2kTnlWFw8CdjUMahI6TQ5lTBUsbIeINStBXEkVKDQcEMw2pbKA5SGiDeJ2FZOn0E6qgcE5HE2kFJ5zhbeWNkUQPjo+SvkafwVisEJxdEKRVXOJTMseY9JZ4AiB9YrzMXU14pXTs8oCEPuBdfrIkZFUCiVlpII/1CC6W8Q/1i94NVF72LRjlSRGhB2nutlLqui4QgrKNfQA1ie2dExdUtvFEUXnBwFhGGCgEZTAUJKRrf3EOKcJoKyNum1QAb7p0DgcVWxpyLoXAstTuzUQj6GUNaMXHrtsC9xRMpjQbI+hfFV84D+GULWvF7sRCYbQyTMDM+fAIS1Q5htuozmcJmA0GMIs3GUSrsCCE06JVNizHOXfg/yWrmmu4BQNZp0Q0yvFY9Y8T5Lj/nzfvfeu6fK868P//fyrx8vmN5TTZhGWI9vEaAq1w2ePZ7LaCLWJzmEOzSVef0jgLB3hvAXQPhfiAS9TaWni/O+P0G5oamTynO9lLw2uSn8gHAV//rNY+kCCiAcmRHJ6OysBoSlEg40IPQYwg4gZKil7rYct5n5uxfHve7jAKF/4asmbFdOZLeaYPw3JaOxXBqJgRwiGhCKy6gPEMpGYNCEgJMZBISUjHrhs6rDqPok3V+epEe7Squvv4fLaO8MoScTeZc89N2gUDGDfhcp/019HCD0Xr1kD8lMBl3kVM5dwGlIIRis5JFqN7DQl8aVuUl8eu4khqNBZHg4Nzn0S0CorOZpzEILYTFvEMUX5VGGmIgo22w1YE9XQ877UdZGlnBjr4gni1u482gRdx+/xl7JRt0xEUtm0W4U0Sxs4MTMKC6dm8P/+fuPMDueQ9TUtvis0wImCtUW1vcq+PLbO/iP6zexuleVWaZMOiVW6OxqD/fnMDrYj8mxYfSlKekIiUtolHldLJbD7HgRHDD8vQnHtmUWKGmFkU3H0d+XkIw1SuWkMA+2xYQg3C7DbFfExKVeLyG/v4EajUHsGnLZAcStGNoVB439Gio7Jbx6/AqbS2+BfBkjg4M4ef4czHicvjvYWttEvVwVeVoinkAymRCmgQxhNJUUaRxt5tuNlkgpeUhwBq5cLGNvewf7uzsoHeZRLZVg12ryvsMhEyPTYxicG0P25ASSkznERlNoumQb6ei2DbtaFnOTOhneiInMxAjSuRkkYqdghNJMBUejSWkaixwGdofgMHzeDKLkBrBWbuLe4lt8ffcRlvJVbNWbEmFgcJ4wGhNbT2HbGGBEmTELZsZJcE00aF7CWJMaZgYzuLwwLWvtzOggIsx9o6ROQnDZJQ1Is4mNi2gkLLEGB1UXt28/E9nZzdsvsZdvIRjKIJLqRziRksBph+s13Ea5XkSpWpDrZlDWRUCoJTdy6BqGNA947zgtykgrqFF22rQRDbgYDBuYnxrG6RMTuHJ5BqfmhjCYjiAQsGETLAiDYyBs0sXTFDmbSwbHCEgO4du1Q9x/sIRvv7uPW7cfSqE3PtyPzz/7AB9dOYkrF2cQDfH6tNFuqE1Gu9gjSBkZGyF0rWSMSAAIqSBEcflslMpwDvfQ3mN+VRWNRk2cgjkP2G43JIi+LcYmbPowHsZrojFvVXV3CQg590YIByoEWnQPpdOrIz9LjW47aDTqsJ0gWoEYAhE21jLCCMYGJhEbnEIwOQjE+mQGiyZElJVKjiYZY9286gz7eUCwE3+kN1idO+pBQL5fKUg6INALYtDFkD7vlNmFUrSINDhI9px7eUAYwoINbBWb+O7xc9x89lLyBw/tNsAIDGb5hSzU3abImCJWRDW72FVv1MRdNNSoYX6oH9dOLeD8zBjmR/pldjPi2DCqZQ0I1X4o7nwEaDrOSEQtKjVHBUrzmKXjrVBt/LDV6+4+1LvvPDxJrVwzZZMr6h0Jq1OZqhJ7YIRRqDawnS/hwaMXePpyGW9W11Gr0CIxAtsuo9Wsyew3G4BktqlksEIi3IMVNpFIhDE5OYK5uUkszI1jZIjNtZDKgaUDsAaEbCaSpSAP2moHxYiHxjIvXm/gq1vPxUX65etl5TLN8PlUDNG4BSsWlnD7crWK/b0SjKCFdHoA187N4NqFOZw7M4/xkSwSUc7bOWoeU2z2WzKSQkBFWTeZCinMZeLBU734AaG+nsIc8/zWTogaEJp0dtbsuEv2m3u8ZNyzIR5Ag1EejFHhP6YpXtDA04MiHq9t4eHzV1je3MfafhmIZyTHEmwGmXQVVgtWASft1y4OuIohlGgK+V0BQolT8dZwx/VESWAVNjw6H+YVIcItv4cr+XvVfz4wJM/3AUKRMPt+ebcrf7ZySe8CRP/zuoCwm/SgapMuIAy5KvvSDwhL23tg0gn/Pmr9EBD+eINcvVY/yBFIp9+C0iLo5/jfk+c+6jfPYWPgCCBUElE/IOSfuy6jAfRlY7CsgLiMKoZQxU7wF4kRqUwpGdWAULmMEhB+IJJRSrpLxV00GxoQUsnBOVkxAFROn2QIeT94qoN3AUK/iQxfZy8g7CVivMtxHMPs7UseIKTSSl3jNtpBNlPoik5Fj5dD2IdYLIOdQg3Plzbw1fXbeLG0ifVdeg34GMJjTGUCbdaXtV9MZd7rxn2PJ/3NDKE4OHJIlIBQR08IIBRxvLL2D5AhXBWGUAHCLfSPKIZwZnZObo5iqSQ5hNzw7RbntMwuQ0j9MYsxv0b9HZmEx4HDnwUIXRfCEKKNBrOhchkkB3PCEJoxCqH8gFDN4v13AkKRw/Vsvh2A2aPT7/69et1KAqmsh2XD1MPb7wKEfI4UhwFDMbfSvuaclyoGzUoefYEWzo8M4MP5CXx6ZkakUnHKNW060VFC1lbdcNrWG4YchOL86c1nsMQQi+mGmtnjz2BniRujZaDUADYPHHx79wW+uvEIz5bWsVdsIJHul9fQruxieiyHi6em8ad/+BVOzAwhGXERoiw4AJFJcsN5tZoX6SkfxUYIrXYIkZAhzoucMLx26Sw+OH8Sp05MIZO00HYbiMfDiMXCihWVcGMyPGo2BjQsEEkLZF4mHFSOlJS+0qiCMlPOHKJ+ICYydPt0XBuNal5mB+iemUz1IWi7qKxs4WB1B3tre1hefIO9tS2EamVMjY/h/NUraASASosOja7MA+ayOSRzA4hn+kSeJTUXdV4spikXE+kli3geTk2ZLSzt76O4u4vDtXXk1zdQWF9Hi/LBWg2JeBTJ/jSSc0MYODuDwQtzsAb75DVX8nk0yhXY9QYcht1GTPSN9COaGEQwMAxw3suwJFeu7dItlLp/ytQCaIZMVAMGDprAs7dbuPn4Je6sbOLFTl6AYDgWE5aOrAWdZVlEqHEBnXFHQx8ewi26qx5grC+Bi/MTuEYb/6lRcBJRSj6X1z+IUDCIeo3MRgsxyxQpVw0hLC3t4snTt7j+zQO8WtrB9l4dQQEqaQSYxxY1YcTISttoMCicwIQzPLpY5+8CVHhO0yG5UkIhf4hatQi7XhVJ2Vi2D1dmJnDp3CwunJ3B7FQaA1lLSRnJLJCdoXSyHUTLMUQ2wyI5aJGBI7MZwNv1fdy7v4gvv7yJb7+9LcXexNgQ/vC7T/DRlVO4fH4WYZNyvBYc0ooCCBULFJQQboIcnrYthAyVn0hmo01Ja6UCt1IAKnmUiwXUKyUB2mR/23YFtWJeDEPooksTiEiIUQ8syiikVfOwBIRc51EDkklH9t+VfEF2qdWsHln+Gt1vGRURySLaN4REbgSxoSlY2TEYyUG0I2lhTJwAZ08pSfU62OzTudrR1M98+aq1o2VnRwIvwEy2NE92eRQQek06Nd6g5GEEWkbIkExSRgO4loXDehtvDxv45uET3HzyEquHJZQIJqIEhFGZa6nTHIszrmFOQLtyXQKNKsxmDXG3hYszk/jjR1cx3Z/CcCICixHkLRuhRlXWtsT3UG7Ih7aK5/4smWGyxTI7jMyWisChusKTxirjET9DqKYoPeMRNVdImZipmOBmA2aY0Szq3JKsXJo5tQOoNB283djF2uYutnb2UMzXUCvTIr8Mx6nLTCBZvzjvU9MSKT0dPGORMOIJS1yVc9kU+lIxJKOWypjVDTOZ/JQgc1rxB8SGXnL4ODnpBqToe/B8A7fuPMa9e0+ws7ePPBtVNAMz2gAloFrlYQYiGB4aw8LsKfzq6glcuzSN0WHK7CPCSnMNcs5VehiSg8ZTm3l9BoLMddPmPBwhkavjuYxK17YLsMm6KUCoWELDDcMPCPkzCAjFKEl7EFBxYbfbwjIHGX8QsrBmt7C0l8fjV8u48+w1bj19LXmfRion0SVsKrABoWCgwlXysyntIACUeUcNBsn8aJObTjGuNaJSH/lkgL2g0C8B9ABQb73kB4u9wPHYZrwGn+8DCN/FEPLvvdch7PgxM22Su6lzkI/MEOZ/yBDGwhE1duJjCP3v3Q9eBMf6cqw96adnjSjX0McQ9u48vN4S5cDaiWDb52b6LoawN4fQzxAW97uAkB+lSEbZdCAJcQwgpCv2EUBoUA7N2k4BQmWMoxhCNqW9mTv/7J+3TrpmMGr/9RR5fhdR/7r5afZV/Ww/IOReJ1eKDGGgKWCZGYXKVCb9bobQi53wmcp4LqNSO5JsYLbyLy6j74H23uMpfysg5IYvLCGNI9gdoZ8Rh949hpDlNQHh01X869dP8JevbkvsRP/ojLiMdgBhsYgDBtNXa7DFuEMBQs7q8MaQTVy7F3nA5l1Ude9mR3fJjmSUksROt9szlekyhJxbsykzISDkASiAMItINg2TM2MaEHKYXHWveVKQ6dIM4d9xhtBjZH+MIe29RrL5UvTpM5ZR/1514Y4+X/2dtz97gJCyUSlUOEdI2/FWDcFWHZFGCUMhF1emxnB1dhRXZ8eQZOec60NcoNoCCLkpsLBhA4FDwjw8td5YfPX4Q5tOXQ5FbtYsHCQqgllNbhAl28Wth29w/eZL3Hr4Ems7BUQSfQi2GnBreQUIT0/jf/zjpzgxPYhkVIEKrvG6E8D6fhlPFrdx/fv7+ObmQzhIiREKA8rjYSCTCOGPv/0En1w9g4nhhMxk0aQlGYsgGg2h1qD5S0u6tyyI+KA7Kt+MGBhIPIhyYxX5DvkfFuQMsXJKcB3OyQQkAJ6ddxbdQcdBqOWivl/A5tNFVHYLsMt11Gs2GpUqmoUDkREhYiHWn0OS2VxjE0j15WCFY+LUachMU1gyxWwGWzM7kteTIdRBBqnX0OZ8Gjt0tQqahSLKGxuorKnH7ps32F9dRbjVgklQkY0gd2oKY5dOIDc/g8TokIAqfl62VDzE6gYimQTMcBJw6CwaEQDfajMUXEfHtNuSjWjT9TNooBw0sbJXwNM36/jy8WvcXdpAkA6XVgxmNIa2qTK62HUXJptFWauJdrMhDG7QaaJe2Mdg0pKA749OzeHSzDgyZhBR3o6UDgkgDKBt16VAj4bJPpmoOgZK5SZ2dst49mIdj54s4z6Z5mIDJbb2LQtu2KTmDOF4RNxC2fxgMaIsu1VJIGUC583sBuq1soAnrpNYxEQu24eTU2P49PQJnJgdwPREBtEIC+KWzBZapok4Z1IlYJzgj0J0Mj+SfaCctF0T2ztFPH32Bl9+dRNff3tbGPnx0UH8nvNSl0/h3OlphE3K8Sjf5H0jExtq7omsoYJk8jolQ42SRBYIDl8Hmzh1BDnbSvOhGmXPRVQLe2I6Q0DYqlURtyxEw2qNc9a7VquiiTpaLh1dbZFJUx4q+XmMbOC647UnOGL8gGGi1mwCoTis9CiimX7EMv0w00MIJnJiKuMYMZGR0q6TDpTcn7yChJ+9dLZ1h75LbhxlIJQ6VM2bK8EHAbsKg1afm5pj8b7eVWxoNoZNTTOAQCiIesuVOeOWGcJ2qYGlnRK+efAUt58tYq/eBP2MEWPH2hIpNBtbqnnBGJoGXLsuWY9JwxW56OWFGfz+ykWJTkibQcQ5DwtXXJk7YE7LRKWJIwYx+vPkCxUlrC48CbL0aJBn40ZLM/Xfam16IQre/CTBJZsaBEbVak3UDSGLAFTtwU1HEu+EnS3XGqjUGqg2uK5bqFdd1BsVmX+2QqYw7fGohVaTcz9BWJaBSNiUGSgqE5jNlwiHYMlwOY1nbFlfbCqwUGWBq9hBNtS0Sb5holRrYWO/hufP3uDZk9dY39jG9u4eDoqHEsdTd+sIR8MCRvszA5iZmMXphTM4OdePmYkMUoyIYUNPzyyyCcdznpeSTcVmm/nBLsywpZrLbJx1AGHXlfXHAKE4YTtsCKqRBjbXyEBKBJVJsGnoGigoDTCa1FHZkm+72CzX8HptB98+eIZ/v/kATjQt+ZpmKguEma+mXGBlHWlASMMNPyCUM1Bmo3XUiIdOdPSUWjd6BlX2zaPgyu8a/i5A6C8VfwwcyvM009f5Nz8yQ6jYafWrlyH0A8LjQCz/jWcqQ76MKqKIMIRqhrCTQ+i4sFwlGZVmEOe8e0Ziek1QvOvgV0vx7zhD2LlGvvepzqMu+yqjxzqX0LO28q7bT0pG/cH0ZAjrFbwXIBzVDOHVK5gcH0BfX6wzQ8j5fm+GkA0kjyGkbI2qEVEfcJTLy1L0SUY9QOivr73n+UkH/2fU+/dHoYYGhHqG0GMIpe2hVSYdhlBiJ/QM4bGS0Z82lfkFEL4H0Hvfp/xnACELDgJC7mSSBiWAUDOEgaAUkXeEIXyKv3x1SwDhAAGhMISz0kEmQ3hweCixE2QISZXzwawq2TBEtqUDQH36514pwHEbXa+pTO8MoV8yyk2Y9vwNWkrw3BdA2I9oLg0jzqQ9xRAKIGTxwY6HDxD+PV1GlY24LgOOk4joD98rrrwbXYxhfMY63k3tv5Y/uK4a2MjGKQPLLAgctJp1AYSBVhUpp4axmIlPF6bxweQwzo3lEGM3nLOGbQcGD2R2uXWXh2BQXKP0fIzMuinNDFqMpmBcIMEB8994wHJmJWDADgRx/+k6vr2zhK9vP8LS2h7MSEqHQFcwM96PS6en8Kc/foSFqX4kLFUi8VCptQ2sbhdx7+kqvr3zBHcevEAgmILTCqBaOkQ2aWFqtA9/+sfP8enVM8il2HVtSE5mIhYReVSxUpTONddnJGwhEuLxxCqeAavaJZB7HpltqVPVe1aFKuVLTTEgYkg0TQlkUqrtwuZw/OoG1p8twqk1YPH703Sl3cb+zhbypQIK9Rr6p6cwPD+HifkFJLP9eoPXDp3xhADCSqUige7tWhPxgRxC8SgajaowUyL7IgilvHFvH/bunjw2X77E+rPnqG9to17M0/oGfVNDGDszi9Fzp5FbmIc1OIJ2NCmh3cJGkVWJ0AQmBLcVhhvkPCBzCjnDR0Booum00GjWYVM2SlAYCmOnUsfKbh5/uf0c3z5dFrkgC2yDDCFnh700eM3stplB2FRFKV0Wa/l9ZKMm5oazuHZyBpdnJzCYiCBJ2R2NaISlDUiTgFJTy4BEYBAQcn7Jtl3s7FXw6MkSvr7xAEtvt7G+m6e/qLDI9baLeDqNZCYjTSnpZLY4w6weSppF2XRTHBaDbRu5viSGBzOYmhzHmdlJXFmYxthgHNmMgaZdE/awUSkjGo4ik8pKQ4FsWI2yXjr2hlRjRjrShoVCsYY3qzu4cfM+bt56IK9haHAAn35yFWdOzWBuekRmRoRBVQS/NL6UJUVb2DyxbaLcVjLUgjJjSY1Oy2ZDi/ssYZKDdqOG6uEuDrfWsbuxinadthdt5Pr6kIjFRRpbLjNqowQ3yLnMBtwmXUybMjPoNmviNEwjIIZsRxJJRJMZhOIJNGjmZSURzYzBSqQRjieBaAou56gCFlo0/2G2YJAzJuHO/qKaV3r2RReg3cLyOEDoQSIWbZ5xQhcQqmBk5Rrb/aWYJ3GFJYYJBwQM2m0DtYCBtYMynr/dwbcPn+Huy2VUOfsWosMoGxc0TGKouKVmiOi2TKfgWgkp08VALISF0QF8MD+NT86eRJJBDm4bcdNAlH0aQfCe07JuyPkknyJplLk7zwmH+z1n1fSeIowZoVwXEKpz3Dc3yZ2J86+8D5stVCo1hEJBaU6R1eIZwvlOidkIiOWXsBwEi5QwU/otUmKyzCFTgb+wiWrFQa3WRjRqwAoH2XOSBgQbqpyyI6znvkUGnfet9DmopuA1oxxcjDu4/3OeXEWfVJrA+tt9vF3ewub6Lra2d7G5v4N8rYBSs4RYMoa+vjTGh8YwNzGDk9Nz6M9ZYjjD5o+kZMoMcUvuzRBBGt+XNBjZlHIk3kEaL2KMxPvG26OVe7YWM6oGKSWnej6PzclA20SgZcLk92X/r6W8BCSKyDRUSD2ZdDZ6uHKpuHVd1Jm3aLewcVjG1/ef41++vYO8G0ItGEUwkQGsGBzOm2mfJJ4Vni+kkohqIEh2VQNCAf66P8Xne3WP3gSOjIN45/5/BhAeW0d6Dk0dYPp+LqN+QOjVGb1Nbbmf/MaAWjLq5RB2XEZ9DCFri7DOIZTYCXpRaBLBq4HeGxCy2a1lpN6ITwc86nEbj5ElQyjySs3wSnahrPUfmsqwfvJLRnl/02U00gMIRWbKxjIZba4mmkDV8jJDOD3a35khnBgbQF8mhmJxW2YIFSBUDKGYq1G+zn9PpYV8TY099F4Hvl5vVty79n5y4DgVmrcm/J/d0ecpQMgZQaph6FDNmkEk+kGOAtGUiV+nCqIbTP+TM4Ti+aGbZmKepYLpfwGE74v23uN5/zWAkEcTqWYWu5SSskgNioPfnadv8Zevn+BfvrwtM4QDo7MdyShNGIoeQyiAkMH0ChCyGGN3XrKYvABQH9Dx3tqxcgbv5PespH0uo0c2Sf8MISWjTZuiKNQNINafQUoDQjKEZAKbEsTOgqorGSUwa7HA+jvGTniHhtexOY4p9N/UHcmGgrJHVoX/Ru4FhlKYSVaW3mzEBj0owJ+sk9usCiDMBVuYSUfw+el5XBgbxHw2gajETbgCeEzXlWBl5WTqoCVZWtotXTI0xKtCzReEOOeiADdnCVUX2xDpWTMQwtPFTdx6uIyvbz3C67c7cI2okmy2HcxPDeLSmSn8028vYWasT2YIaZMv7C8sLG/k8d29V7j54CUePl1GyzFhc0C9UsDkSBYXTk7jj7/9CFcvnkCCJAflDS0b0XBICqmqzdWhNmsxghC3On066xkJKUfF+LAtxgYsHiiBjUbD0knnGmNeIDvokUAAluNi9/FzHC6toLq9h7gVRi7XJwxVo9XCq6UV2IEAUkMDGJiZQnZyDFYyqSIBHFfc85izFYrHZTaTTPvW5hbWVt5idn5eDBqkk8nIAIawOy2EnRYsznZSTuq0UFpfx+HrJby5cxebL1+gsL+FeCKMgeEshk+ewOCZMxi4cBnWyKiYaigSoy1SQRYtbjBOnRRcxi/Q1IVSJ9rcU4JNYxGD83Em7FAE+WYbu5U6/vX2c1x/8FqyAgnGjHhCpHhu2EKTDIPEPagYB860sTvPaIBmuYCkCYymovhgYUoA4VR/BtmopcwFWBCK32lLAAsfLddEI6Ay4tgp5Xzq8ttt3Hu0iGeLq1hc2cBesYb9Yg0H5ToMK4IIYzHEHIAMK+eRGmJS4bG+jIHIJCLIpWOYmRrB/Mw4FuamMDmcw1DSQiIShGVyxrAihbHToHwzikiY+ZRc2zRbqUk+XCDE10xJNtUREQltL5TrePV6BS8Xl2UfTKVSOLEwJzNa2UxM2Gh+rjIrSpbLm0PiDKE2HxERA4sLaX0TvLWkWGKBYFqczw7KDGt+4y121t5g6+0bJKKWmCkNj46KcQ6LE5p6FEtlMUoi20mJabCpmMZa8RDVUkEYRDMSQyrbj/TwKOK5AQEagXBcXEXZOBDWn7ESXCucDw6ExCWYEmOeGZQ3kj1V2V5a8uTl2wo20gBJUxSKHfSCir0GmeZ6dNggWUIVWeHr7mujC69h6ATbaJkO2kEL5D5pKPN6ax/3X63g+0fP8Wh5DUikgWgCboSsjpI2W6GozNW1JTy6BLtyiGwkiIlsCh+eWcCF6XGcHhtA1HEQcVqIGyYiIr1XAN7LWFO4T+3MOkVRTax6RiEkILWqQvGA4mmrAaGaOZJGnRh6KEaUv/Mm5PwrZad2w+4Y06hZNQVERbrJFDNlyYuwxftYKTjIsPEMUNErZJoDKBSYx9lCLMq5aoPCBbGQ53MJBhkQ3mmG8T2y6uM5Iiy4moHjHDTPAO7xfM2cJS+XbJQOGygcVJA/LGKvkMdhPY+iXUQkGUE6k8R4/zBGcjmM9GWkoREk+yEjlZTWcT9Sa52NXyW9JVQl0arpN1kGNBrTgFBmCVXER9e5Vhm1dCWjBIRUJ1CppMYPCJJpAENXUKqEyBCa4YgomQgIyX6QmZT5dxc4rDu48/INvrj7FMv7FWxWmmhZCXGrpUKC/577pYALmftirasAIaMp+N98sKbyZgjVZ67nXz2vAn5WehTE3+z1AKEHWPx1g79++rHi/0jRoE1lOn+njae83o36sgKr/pUdUa0AACAASURBVBxCz2X0uJ/pr2F+FBDqHEK/qQxzCENtIBIKSx3BPY57twJmXcdMf4O8A/J8slEh5dk488Zx9Kygx2TyPvCuL7vZ0vigyR7f7w9mCLnl/vgMYa4/gUgkiGatLAzh4c62Mu1jPRNSM4Q/AISnF/DbD69iYqwfmUxUcgj9gJB7nZo7Vg0vsoNBNv+4/4rCS/l89H4G72JouRd7NfNRFVl3ZMm/nhSoVDPOMjXjUi7OSCwFCJlDKCoWXjsxIg4iFkkjYqWwU/wpl1F1nTvB9L8AwvdAeD/zKX87IKStOOU2LAB/CAhl4z8OEI7NYcLPEGpAyEByMgoeIGRXU+5N2eBU4KX/V3fzUgdbL0BUi1Rz/j05hJ1Ngv9Iz1N0GELXQc1wEScgHCJDmPmhZNQ7YPi+g4xRIBP298sh9ANCvgW/Q1fvdfBuYu5aCr5oFzBvbkIKKnXQqb/SuniRyqlcLJn4EGZRgXMCwnq9qgFhBUMWMJ+N43fnTuDcSD8mEhYibYJBJtIFIRhPWBVV3BNcC8NpKKsO6dbqvbMdVgP9YlCkw+vJOhEQ2q6Jp0ubuPN4CV/feoxXK1s0uUeQpjQI4tTsCC6fncIfPz+HqZEUIpQnEFCApjIWFt/u46/fP8WtB6/w6PmK5MgRENUrecyOD+GDcwv4/ONLuHh6FslYEGHqP1lsqMuimh7y2RvCCIr5ib7+Vogh7mSn1OnMQojOfGI+Q7MNOmmy0cHXQxmk3YDVcmFU63jx1dfYf/UasTYwkE1jaGQQDbeJsm1jq2gj1JfF8PwsYtkUwikyaYZy55SOHzf/AMxwCDW7ic2dHTx+8hR37t3D1csf4MypMxgYGIBFkxeaLNAEx2mKtIsugXxHjfwhKtvbWLt/H5tPnmDv9UuJEom6LSRGRtB/4gRmfvM7JE+cAPoH4PJN8qChbJgylCDn/1jkq4B2yePzGPVmHY5JGZ6Jpmmh7AaQtx389d5rXH+whI3dPZSbDsxEGgHK8awoanRAlS4pZ2jUPBDjTgjOWXjzdfWFA7g4M4ZLcxM4PTmKkVRSmhBhNiHQRpTBF20bAf58NhQClCWqkptHZaFUw85eCasbu1jZ3MPK5gE2dgrYPiijXCez2ZbuvxStvMbCEDqIWGFhjPuzKQz3pzEykMHEaA4To/0YG8qhj2s/2BLmkAwimwrCT7km4HBxcy5VdflhtOAaZMSbMNlJJTDinC4LdLrrsjDez8v6tSwLuWwWUYvAls0IxSrSBIa/KxmgnkHSjTDuf4wIkFkphww2CwwWjaprTD6exkYbS4vY21xD4WAHoyPDGB0fQ2ZgAKYVQcNuinKDbFI4wNdpI8DPnWYjdhWF3W0UDvaksUfZb2ZwBLnxKaQGR+DImgjDDUS7kk3lxCH3kOwsnKck+ugAwpCAmA73pfcpBQa9CR/NjKjKTTuRegWyBjvSnVbmMood1FE7HR28jtmBAzvQQiNoI2jGZJ2wacFZ1xuPX+HGk5d4trqJaP8QzFQGbSsCiq85/xw2Iip3kLlatSIa5QPkIgZmhvrw+2uXcGZiGGPJGGICCB2dyarycOUMEvWCUkp470MklhoMyufGB5USXBeyVwsHRaGnBoZe5IbOzyMQ8oFCqc10ILgyl3CkUcNfLDoZs8FztlSpS6NEJJA0hYkoRo3nqBS9MisAHB5WUS41JH4mGqFklPs1gYyDkBMQR2POVNKkKmwacJraYl4OIEo/1PsQMxURV7Dh16JhNQUnaFWZ92mj2qyh1Kqi6NRE5kpTr/54GmkrIkyrZPB5gLDFWB2aHPHnK8mwzL16DeWQKTmvbL7A5HvnuUbArQzNVLRJlyVUgFAxhVxxtDszmLHqmb7odejNjkl8FZUNIunkKAQZU7V/0FSr6gTwbH0PtxfXcWdxDS83D1ANUqIehcnGkxUS1tZu1PTsvAwnqnuErKNIkylL7QWE6mwiUOk0ff8TgNADSb11Vi9QlNk5baDiD6XvBYS9teW7TGV6pYhHAKGawNDB9AYi/Hx7YieCTe71EDdu3isEhKEQm7ihI6MwnVrI9waPAKHOZIBuHkmnRpvxaImlMI+83n5AKDmfCmzJfaVdRnsBoRdM77mMZhlMbzGH8BhASO8EYae7DOHM6AAun1nA7659qABhOoKCBoSmniHk7iGjDpLbRQDmykwtox8IzPzNgR8D5t5a8N6Ln2n1rmMvQ9i9luqTl3xW1sUB1gTchtgYEjt+uZdkhrAVRDSSgmWlsEvJ6NLGu2Mn3uEy+gtD+DNB3489/W8FhJztoWRUWcW/PyAcHJvD+PQcZmbmxKbdbypDNkgc5gwyhKSVyRD+8DD/KQDkdTSkoyfFvHIgVLbeqnslh1wvQ0gHRbeFuuEilutTgLCf8qejM4QKQCmX0S5DyDmdv08O4c8FhN575rybAMJ3WA97zzvSUeTBJiHK6nOQ4HABhBUxoSBDOBozcGowhT9cOInTg1kMWybCLICo7Q8aIo1kYcpDm2CIjCqbskHKrrS7KDdyKVFDdGproWk3pCAhWxxgsDClNk4AT3moPnmN67ce4+WbLTQcL7YihLMnxnHl/DT+8OlpTA4nEWaRJ/mlAZGnPX+ziz9/8QDf33uJxy/fIpVJiWFCrXyI2fFBfHDuJD68eBpnaRGfCsEKKQORaq2FRsMRSRx3Nna2yMRRTsprGQ6bSKcSSESZg9WV8NGan5s65whbDsEbJVwMmXbQrjcQqjXg7ufx9f/9/2D3xSvMDPRjbGwII+NDWN/bxEHDhpmbQd/sPEbOnhJGqW5X4HCGjzIuiwYPDA1XndD9gwM8ef4c//HVdfz53/8Nf/j8t/j801/h6qWr6E/1gbkbTrUm7KTBIHJeG6chhhONWhWVlRUcvniOzTt3UF5ahL22BteKIDk5iQv//M/IfnAZxvQEAnELgRCLpIYyR3Ejwva06chJQwUBUU0BKzQJIoB1QiZsM4wagii3ga8fv8W3j1bw8s0q8rUGQskMjHgKiMZQrNdhc/6NDqQi/Qmg2aAssY52vQqzVUfUsXFucgiX5sZx5dQCpvuzSDJCjjJcF4gGWgjRWbNeFnDlBC1pOLF7T3AZtpj7mEGp0cJusYqXSxt4s7aPjZ0SVtd3sb61pxzaJH9SgXkWGNlMGoO5PkyMDYrz59hQH/qSIaTjJmLMp6fzZLOGRr0kOX1x5lbSRdWMo1ULolaiVT1lZgaiKV4vBw6vSiuIQCsoDDLXaygSkVlMhzNwXvSDy1QDB7VqEyHTRIhREwSfpnJjFqGosDUtKdAVmGCguWJvZJZLHFOljY56tYSDvW28ev4EhcNdkT6ePnsacydPIpiIi41+iVJDKwqLs6p2GUHODbPQ4AysXcX+xlvsb21gb39fAGHfyAT6J2aQGRoXUzE6SjoNLYelvO8IMONexLgGLkQW5mRw2QRQs6Q0mlHNvi4QVN1n9UsVJAoQqv/mtaVpjzKrUo1q7+vKREv9OzX/o2SbbTBevErbISspLOFew8HD5TVcv/MEN58t4tXGLjLjE7D6+uV+oKNkveUg5HJmzkQ8YqLdKKFR2hOGcGE0h3/+/Sc4MTKIFIC420aEjaVGQ5gs7qWqXOP7UsycyLAp8WRBT7dcYQeUQoNgnvuXzNfSSZOA0O0FhHyrCgyKMROFv22g3mhKgZqIRdX7FVfcqvy8eCKhGnwOsL2zj0KxLPEMoVgMkUxaXJXpqMwZUrLkraaLg/0CisUqLCsibCJdErkGEWiyv4GIEUI6kUAiEZWfSedwPjjHyBELugpTycDZZnb7nUATTZfrPwCzFUKYEQ9sANOHK9hGRQlS5XrECQuabZHVI8S5Txp7Ma/BRbvRFDAYZtGrJd40sOFMazQWlVgYmw2iMGOAPIZQgUEBhB1Q6DGEXuYjzz+ajlFuzv2M71WzgiHen0ouS/Apv+u5N64rK0x5rikO128LNl7sVvFvtx/jzssV5DmLGY4inErDohFPyEC5XJJ7V7IJBRASDP5tgNAzjPMzZMcxhB6I8YPBdxf66r5TRkdqTk/uTp/oSMxM9P3pry35OnqD6f116TtjJ3Re8VHJqIqdYCg9YycICOk0GmGtwM+h2YQVthAOh4/IT736pldV1gG8Om9YNWfUTIs3Jygst48h5Fw3v8Y6VUiLkAJbvYBQ5Ymqpr0nGe0AwpzKIXwXIPRMZRyayrh1zIz144MzJ/CHj69hfLQf6XQExfw2GvViRzIqgJBScJGMqsYfexWMfqB00x8r8T6MH888vm+/0YyfYexlB7trx0WzyTqbt4tq7EqDktFFBhthBIQU/fwCCI/DZwG3d5X+F4K+n/pW6hb20WzH/YPeL9Pogh0U6V5ppywJLVfBzTQE4cD0ncdaMqpjJwbGZzE2NYvp6WnUGzZKpYrkonHonf9S7JYpj2CnR36mN/uhOuK9Zifd+Wn99Z6gB/kWIhlVnbQO6PEAIWkS6Qwpl1FlKhNEXLuMxmgqEyMg5KbPKAEeCKqq4KHWopRU3rNi4PQP6LyKjvuX/po/zFRemv/16n/eK+tUqLa7y3oW0r2S0c5780kC/M9hoeGxXd2Ou/7e3qbekWbpwWRdjBEYEfDKYL0UFpRJFdCsHODUUB8uTA7hs9NzmM+mMGAGYbEIlSgAbXEg+iRV4IiQRzdk1XXTgh2CLZlnUaY1BFO8zmQaKBe1AwYevNjA9/df47vbj/H6zQYaTTqJhhELx/DBhRl8eGkOn16dw3AuAsOtS2cMgRDytTYev1jDn7+4gyeL61jd3JdCnSuX4dpn5ifw2bULOHtiWiIDcn2cDwqiWmtj57CE7YMCdg/zKJQJytrittmq0+wkIEHMyXgE/bkUhgbSGKKsLx0X4w0yo0GuD86wUXrELj2zyuoVuIcHaG5t4en1b7DzeglWIIgooy7ISqfjsPoHkJ46jdjgMKxMSq4LI05YUEkONt3XCFT4Ht0AioUiXr9ewl+//AL/75//F/7hD/8HPv/sc1y8cAl9yTScehNOnc6jTVjMH2THmWvabkisQytfQWV9A7tPH2Dz0R1sPbwjh14slcHMlWsYuXwVg5cvIziYhZuJo8nwdllTDJxUHW052KUgJTBxxITHoQQtGETLIFMXEAnsrVfbuPH8Le4+f4WNQhntWAJGkvO6SVT5WhzOAoVgBk2RUjZlno+qgZqwfoZdw2gqgrmhDH598RxOjw9jiBmRnJkjMy1RFCycCYy4vshseyYx7JqaCFOeyfnSZgsHhQoOSzUUKjbyxQoKpYqYTLHAYUHNgzEcDiERjSIZjyKdjMlnnogxly0o7DDjRhi9QGmrsMCU6FJOJtclRNNPfkn2SxbkdHykAxzLSGbYkbUQyZLMEtJEwjMKUfe+QB6HrCClQAQ4kpegDBQIwrWzHOdGyAQJO80C1mnJXJXIbj3zCbh4u7qCt6vLWFlZFgZmfm4aI2PjyPYPwCYjKg0uSjjDarabnohtWyIqxO4bDg73tmTOdXNzQ4Buum8AoxMz6B8aY9dCJEOc01Usk5a0EeSziy7MBgslAjP+0ZOMko1RDI/eUPXr1n/2zB46+6V+mnzQHFng+9dyQMXPqlwOMTNRM8WiUBAsxlgMB01KYQ1GlABvDsu4+2oFX99/ghfrO9gsVJHkPZjOSCB93W6i1rCRsOLCvFNC2KyW0CzncX56GFfmx/H5hXnM5lJIsQgSbZSSUcl+KO9Ln2UeN6VZPJGlUfrnzSBrF+iGQ9yjzFxMk89hQdqSh8xma7bRm9Ej0ON3sZuKsYhZZKe5Lm20KBcneIpERdbLuI3F5TVpgnB/s+IZZPqHJRtY5aaRIWZkSgP7B7soFQuI05E4HkcykVA5nLWa3HPpZByTk+NIZzKIxmJ48fIVNra2hEEbGBoSMzmuWV4N7j+tto1avShnZzgYQiqeEBn0m9U3oqawEjGMjA4gw/2v7iK/X8D25pbcf5zd7UslxKypTf8BSazkjDvXALcktR/xM67XGzLyYYZVXITcTyL55/1jqoan7/xWzJBikSllpp2/FNM8xoRQZEdT3XO85uoT9c3SicqFeY88fqI4aLhYr7Tw1zuPcPPZElYOSqjw53KWkLEY9E0QcMkkpqA0/NiAVCyy+hl8H9y3vLUsIzVsqEpOqrI20ZV3J4TcK+VU48HbRboVxhH5oDxFPa/zjGP+TtUOXTMjqTt0rIVfLnqkjOT30c6k/ogD7+d7dYonUZTaSO/X3AfEVAZdUxk7T0CocghFMuoGhCHkvUOHb8+9V9uAaaWJp4DyWd144E+zg0pqqfYZfzC9d+W8Mr2T+KEBMRlleQ+6sPFIB6/Q4Z8JHm1bNax4//Vl47DCATSqZAj3RDKqmFfVhJT6hwxh9RCmU8XUaA4fnF7A7z66JqYySjLKYPoiPIaQs4LyHqR+5nrgem8rx2w6kPb4cBzHEnoSWQ8Adz+L95ObKkWfoca+9DiDaJF0xibvG5G262D6aDSJSCTpyyG8jZfLm1jbLSEQjsqeq5QFzIplfBkdg0NwmsqF3GxxfKkAK2Tjf/7pN/in318TH4i+ZFwacDRVE2KAZ6IEolIhoBpvqvb3qtCjKEiV+eqr3V9H/3TkS+/8g6c+eL9ny1r77wOEPw0Gj8OqCuiwm6Zs4kVJLX63nGfRgDAQwG0Cwut0Gb2Dp8tb6B+fwejkNKamp6TrWC5VsbO/j2qtriQlXt6O7qz4P47uYlabkSxcoaL9EQzdDjKLEZU5qwGhdsNSXTMCO1aPPDC6gNAOQOcQZpAayCGaYeyEmiEUjT914VzQAlSAJgEkF7o29vICYqXw6mbdagypCjfvyZ5bqKd5lWUjxY7eVvRckIBPveHycFBD8Udtk71rc9zQsKd79za4I5IM3wZx3HIVv0Le1GzscB5QcqVY+HKe6wD1/C4uz47hyuw4PlqYxkw6gT5xGOUm7W0gSnoqxY62yO4Y/uhgYAUkDDguOR6CKMoRlUjTJiAIhmAbIdx9to7rtxdx++4TLL9ZR9N2YJkWkpEEPr52Eh9dXcCVC5PIZUIIOFWYRpQpe9g+bODekxX8y19vYGl9B7uHZZh0OGSMQzUvctF//O0nmJsawNgQw+gNlKsNbO6W8Xb3AKs7+3izvoWdgyIqdQcc9Aq2HETpcGkGEQkHMTTYh7GJQZw5NY3ZyWFkY5QPBmC0GbsRhOHQKKKJgF0BqkU0NtdQWX2D9cfPsL+6Jox5O2oh2JfG8Ml5DC2cQHbuDMwEw+Y1EKTNuUlnwLY0VMhchUN0VwuiVCxj9c0qvvryC/yvf/n/8Mc//gM+++zXOHvmLJL8HnYTTqMpTC3jBOhAKRVOy5ZMxUDThH2YR375KVbufI1X3/4VLUoBEUBubBYTF69g9tNfIzw7icBIP+rBpgA92sGLnFgKb7X5yf0hhUxb5oU4A0UiSByJjQAeru7j9qtNsfVf3j9ElfKpVB/CyRRqjZp0oEPBkDzMQFiF2PK+NWhqUoNbqyARbGE4YeG3l8+L2ygL8BiH+mlkxIOAElJmBrJQ1JlWPCz9rFGAknE2dsi+0eCHTpN0Rm215PqSUZTcQdMUQGiZ/G8OyquCgdBX7icpHsnG0WlWJwO///5/bITMT/9zKhQUa+0pIbg3ULTBmAmZXdS5glaEbI8yhOIexsfTZ0/xmnLRgz2Mj4/jk08+RiqdQSgcQaVclQ5umHNOlPyQJZHYg5Ywn1JkhAIoF/LY398RUMl53GgkjqnJWYyOTojpCu9p9tCUiQCLE1UsEBBya1ZrRAE0iffQTQWZN/ZkaXqP8I5V7aXRAYvdKGwvpF41uZgs6sU5EHjyo+dnzP1MGCo9/yXNFZGVB3BYt/Hk7Q5uv1jGN4+eYbNYQ6HpIkZX30QKwbCFWp2uq3X0JZhfaqJSraNZraBdK+N3l0/hs7Oz+GAqJ9L5VJCdcs5CuwDNR/g+aUClQa3nRuzJ6dTfa3sYlXIjv2qtNpouZHaP609OLA342QDg/4StIptIFlIWKBksBWbYtHCZNdm01cydgA5Lmm31FvDk5QperWxgY+cARjiJdGYEO7t7KBZKqmii1N21US4fwLZLSKfjSCdTSMYzKOQrODwoIGo46EvHMT45gTTlzfEE7j54gKU3KwIIJ6emcPnSZZiU9mnzmUa9hnL5EBErhGQijniCRW4ed+/clffY35/D6TPzGBoeRKnUxPr6Nl4tvsZINoXJoRymxkeQSSdFQu0ZPrERw20oRJflNqVrSiZLjwPpQ3jTJ/rQVlFM2tlYZhK5T6t7mIW1kjPrYHgJohcDWBVcoqW/nixZokT0uEqtWRWTJ9OKSexOvuXi+oNnuPF0EU9WN7HPqZtoCg6D6kOWmBVJ44wSScpuLRb3ypeBjWgqZtiYEtc1tmPIvuiGjRgMScHrFbiqcBXGRhho9f6knvJqK9983ZGS96j7Uvf7eE8S8HN0d+oFGp2n6ieq2TIFmjwZIp+jlGA6e0+bB3osk4om4OgFh0aCCHNul/d0owUCQi+YnqYyBIRRnoP8TMhGa2Crag7lru7VTVL/8TzQjX35eQJS1OvxmD5RL/kluPp68evSZhIwzmqoLc0LFWPBmWI1t6gYWbXY5L5stWQv4C8y75k+AsIgGpXSEUDI1xOiY6qeIWxWD2E4lU4w/e8++hCMnfC7jIrJmMQiKUMblUWozMUY9cA9gHu4Xzb7LjB43FrwM82951KvpFjmwAnYPKUK9yeeRxKNpUcGaD7HcQE3iBgBYTSJ7UJNB9Pf+gEgDFo0oGrLCAPPp5BhiVoGTRshxp85RUTCTfxff/oN/vF3H+LjK6fRl4ordYwYIvKaMIKLtTrrZ6oCumNove/hp+6Hnz6be0HkzwOS/5sAwk3kRqcxOkVAOC2AsFLmLM8eqvXGEUDY6az0SBwVEPTLhrobvNp7ugGsHiCUzrSeK/c2JnFDlbUplZ0MkqtgerfLEA5kEetLwYxGhAmUDYoZN8LQdAEh5W0EehKroI0ApEOpgZsqZHwbtABKxRQIQ+gNQXaKBI+E7DqKeYDQ36Hy5+i8CxB6z5Hfe+yi37U5+JcyN05Jc3LUPBJtNsSTrt0ENyq7tIcPZsdxdW4CH81NYioVR4ZOepohVKYCujuuPwON5jvDxwrcihBfAUKZXeRsFDc0VyQ3jYCJeiCEW49Xcf3mC9x98BSrq1vClkRMCykrjl9/dh6fXjuJD86Ooi9FaWtNgoyddhib+3Xce/oGf/7rDSyubGJrvwAjICbWMrzy2bVL+J9/+gdMjUWRjAWwuXmIZy/f4M7Dp9gulMVspNpso2q3Ua+7CMNAhAeYSPLYeW8gFjOQSkdw8fwCzp+Zx9n5KQxmUohRKiUgxYFJZ8pGFcFKAYXXi9h/+Rx7r5dQ3tuX6aBIfxbx8REMLMwiMzUNq39cnA0FGlNqJTJlzjCpnC3LiiIWiQm7VCwU8HrxNW7c+B5fX/8Kv/78N7h27SOcWDiBZCKJFuVWti2SGgIkb0ZJQD7XR8uAU66gubmMjYc3sXzjKxyuvUW1UIKV7MfAidOYuvoRcudOITE7hWbUQFskJZa2vNYOj7rw0MeRNpFQwIuvn/vws/UC7i1v45sHj7G4c4ASXSaTaYSSKTRo3uM4SkIXCMEIhIVpEmaNc3etGhy6droNZK0grsxP49LcJC5MjyFlGrDkWtMF0xX2gGtWAULVOZWbj0WCABDqb9X8HY9qYVgoOxIJmDKlUPUCiwNV7InZmTeN6FnlemvcJ436qUPjuAP5p/6N/+vKxl8FWBPsqf4mDQT4Ppto2nVhKdlYIQNohlgstFEpllA4OMSrxVfY2t6Uv5+YnMD58+cQicZFsm/XbZkp4xyIaVJ+xc9YPN1lNpZERSgcRMuuo5A/wMuXL5A/zMNpuZibW8D01BysWELuabvBYonZlDQXUMYbTe61ti2g24pGZUaSX5f8Qrsh0kmTM2w+ZUpvn9X7Wvc5LPJ0qS7pKJy15PXR812aIWQzReYtOVJgkPekysMVs5i9Sg23Xizj9oslAYV520UtGEI4QaVIXMxDyDaROUtGY1JsNOoNBFrKdfW3F0/i09NTODeSxnDMRJycPgPvuZAkbJpGey2dgac+MulP9+79PYBR+Fi9BkVXwjNHlCkEf0rlogBhG03K+YQZI8vEQHXucVQC1GWfkvteZI8hGDRyMkJ4sbyFF0treLW0isNiA42mgcPDooqrCIUQi1lIpmNIxENIpSIYGOhDNBIV9nd9dRNrqxtIMhw+2JbmbiQWRzrbhzrzOut15AslRGNxjIyMIpPJiOT0YG9fcjzLpUOMjo1gcmIMhUIeOzvbWHmzDCscxsDgAMYnFONYLtWwvb2LtbV1pKMmRnMpXDh/FlOTY+hLJ0XKTJCsrotaOLwWXGt0beY6J6hVzJ+aJfaYPT5Xccne/7SpD7+g5ceMk5AzW/mgyaPbTlfsYPcBkajSX4Au2fWAgQoCuPNiRSSjd14tY7PcQM2IaLOiOJr0XZD5yqC8VspI1WtVMnBvZIP3kuhupAziHsZ1RZCiDWmkRvLYSpU57MmSVUC52kX85//P2XfUTdnNEOxIR49xgffLTz1A6DcqUaDvxwEhawgCQmoUOEMYbDgdQEjZqNFSLqMRjhi4AQUIdX2lmnYKGKuX7UUydAGh3uBVg0pMXTRDqCNTpHbS18sDevJ9tUOn0nj4AKFm6NT3UXUfvy99MfiQtRb0GMIg7GoJhb0uQyigmc7beobwZwNCfzC9BoTSGFP2Yj0RY+/+5Pk6PAfSI+dOx2eia07TqUvlHlDA9IeAUO1LQvyAZ1EXEEYjCWx3Yid+AYT/ewDCpU30jU4JQ0jJKLsl5UpN5k8qPQyh1yeV33VnRm9jRx2S3sEQqi6QYggFEMpNqDYGtRGyc6Jy8boMYUuC6etmELFcGqmBbIch5G0skjXNEMrcpI8hY0kf2AAAIABJREFUlM4gHx7Lp7u7HuvH135Ec6/ZP6X0VhuVxrPd7rEU1tqR0wtA9YHMHwOE3g3sHVDvAoTeBuE9v5cN9jrPwrI6BISKARHpWK2AVmUfVxYmBRB+OD2GyWQM6QABIXX9qsuvvmcXlHc+R2EAFNtJQK2YZUsbGDSE2he8Fgyh5pooOwZuPFjCVzee4OHjl1hbpytXAAyk7Ysl8JvPLgogvHhqSABhy6kDgTCaLQNr22XcebyMv3x5E4tvt7C1X5RB5kg4ilg4iF9du4j/8U+/RcxqoV4r4MmT13jw5CXuP3kus4tkKOmQyAK8aQNWMIQowYaYdagi2XWZodjA/MwIzpycxqdXLmB+chTDmQTCIEvYRIg5WdUyAoV9bD56hLX791BcX0ezUoWVSCA9NYHcyTlkZqcQHxlFO9KHdshSBxzNFCTqBGKS0LBbiFgRxCJRuYYEhIuvFnHr5g18c/1r/Oqzz3D1w2tYICBMpqSAYEODkiqCe2EKXEowgsKAoWUAtTrcwy0cvHiAzfs38PbpM+yuraPphpAen8bYhUuYuPoBBs+dBtJxcV2kXNSTX8m8mxpnVw5/zOnUDone3BCf83qngqdv93H9/iO82NzBvhNEIJGESUDIDDOZUVE22uw2SitCitg22jSKqZYQbtWRCjqYH8rh4uwEPj57AoNxSzIwDSnQ28o8hwebFFZqL1DnvfZzlANKNXjE2l932PVTOvMxnf6etlynZE+KC7mG3dKQ93/HfVYfvu86cv+zgJByXc7o8bp4rJHcZ5Sh0pHVrks4PXcRmVNi3IDTwu72DtZWVrG9s4VavYah4SGMjY9jYnJSS6w57O+iabdQkxm0sMzjKDZLlcIGZ1NIVrRbKJUKePHiOXa2diSiYn7uBGZnFxCLpxQLxekCkWKxM65MyPjflBrSuZWAMExASCfaZhPlWlXeD9fkzwGEih3R+40Ac9qBKOCvaCElGaVhEc3AxJWT86kISOQIH5v5Ir669wR3X73B09VNNMwIHCuOgBUV8MSMRc6S0bUzSlkf13jTRswIIGWF8JuLJ/DRiQnMZ6PIhYGIY6vsVnZBKHWSvEyCFlV0qgZi19KkyxyqVaPODxdtMSgJSrHLz5DnFwG69DPp4CmMvGJh2cxQc6eU+3I/pdEGm0AEogoscclyDwkxFzMcwcvlLTx99Qb3yYpuF5AvUvKsxjZYTHImMJtNYmZmFNPTIxgczMh9tLtdwKuXy1h+vSIB8dxPGC5PyXM8lcL41BRSmQwO80Uc5vM4PMwLkKQcvFQqSVGdSScwOjYkbOCrxZfY292VBgezB5N0VGajsN2W6Ix8voj9vX1EzTYGMzFcvXoZZzhDPD4sM7UEhLK6xJ2Ybtg26nZDGmJWxEKT55aWFGv7ITWaosGCF80kUS06t5dPICg5Aga9fcLHyHnmbEp2yb3Ekf3PdgOwDUbvGHi+to+Hy5v49skLLO/lcdh0YSQyCMaTEnnTouJKfBTY5PHGWbxgA832sbgXDZwChrIvan9ZbyfygEiHIdQS115A2MuMHKcG++H+pRwse0dWfqzB7M2heSDDqztEdeXJ5NkEEiOxLojyDFI8hjAiLqMKEFb2DmWO0A8IvRxCwcpa7npEWeABQm8KR+qOLkPol9B6oK9jaHgMQ6jykpUrrafEUuPJCnh6DKFiB5tCgvDvWStmc0lRFlEyWtjfxeG2loySIfxZgLAIk0ZhbAwynkQDQpGM9gBCP5PrfQbHsWN+8N7rXCvnu3ZY9QDykXpTy7A9QMjtVxQGQsKoRlUHELYDoGQ0Gk1gu1D/hSHUF/J/C0D4hIBwZBKjE1OYmpkWxoJyGwJCdhHppHVUMqo3Vk2/dzcmfZjK7IxfMupZlasuSC9DKDM0nQ6Jkn5yzkAF/nozhC7qRgCcHUySIcykYMgMoeq+8kAWF0VtzU3JqM3DmfIjAYQ+UOjNFfqYOX+h6YE9/aL07IuvQPAAoe5lymbvbZ56XsHTefsZQv/G7N+0e0Mnjtv8jweE2qGQnToWCDInZQONElDL48MT07gyP4EPJgYxkYgizQxCYcPUZt/tuKnw3V5AyD8rcEtAGNaOkg3J0CFQpCFItW3goB7Ed/ee48vvHuDps9fY3NoXU5N0LIaBVBq//tUFfPLhSZxfGEA6Sbt1ToSaoAfB0ttD3H64iH+9fhtvNnclZiCRGkRfZgBD2QyuXFrArz85j92tfbx5s4qbt25j8c0KNvfyiKVz8pD5Rgavt1RILiUsAlWoPDYDqFYPcVjYQTIawMRIFr/71Ye4en4BZ2dHRU5FU3tGPpilIrC7hdfff4cX33yL2v6+zARlRoYxfOYkRi+dQ3RqHCZnuVxmYJqy3sRsgHMlAdX5pnSNRbPFPDTXRalQxPLSEr775ht88R//js9+/Rt8+NFHOHnyFNKZvu5cicpAF3MbFvQEhAxzRjOgAsgaRdTevETp2QO8uHULK89eoFCsIpIdFJbwxGefYvrDKwgNDSAQj8msmQAs7bKn1rV3UHqW+Zoh/P/Ze+/fuLI0S/DEi3jhHb0TSdHLpLxLo8ysrKqcRndvNzCL3V8a2Pn7FrM9mAV2trqzq2rSyTtKlKFIURRF74MM79/ifPfeiEeKUmVWTWMxqGSBJaUYJCPivXvvd75zvnO0TGt1v4y59X388GgKzxbXsFaoyhyhFYvJa+P8oRxKFufKyELSvMoLj4/FbRE1goZyHsF6CV1BGx8d78NXl89hsC0mOXDeigaEImnlNVJFsJmvUGyhmgWSWT0pmAgM1YYi68YoYFW/RgNKzXhrebyw2Y0+sOqak9k0ioB31pPbEtmsBC2leh9wfN+/KwmkkinxPpDgX2m8KEBIySifH4EDDUD4PMvlIhYXFjDzcloKlHA4jPETE+js6kY0FlMSOMlb1Hl0ZcrvtMxTwCYkgkUcnB2yFmzqpTE3O4vV1TXs7qQwMjyK4aFRRKNxkQJ5gyHksjlkMxlhmwLBoMgJuY9yT5V9WCR7lqg0eBbwnuT76P54H0PofoyAPD0mQJNgcezUcjkBTUpEpRQfUrR7JPaEDE66WMbbjW38/vZ9TM0v4e32PqxYC7yxpDhmEwEz4FxYuEpF8hrJ/HNGsy0SRF9LDJ+fHcelkV70hbyIWVUxQFInAq3+CKo97wLCxv2jQaBmcFjcNj78NBfxoFQoSJQNrytzBckiKbGkArqqONWiU8pka5pJqtcQCdgI+5XclICW4N2mWZA/hJfzS3jyYha37z3CyloK6WwVrcl2REIRKWJpnBWPh3Dl8hmcP38C7R1hZDNZPH/+Fs+fzWJubgEdLQm5N9LpjMQFkX29/uWXmDh5SqReT55M4ZtvvhFpO+cSw6EwxsZG8PkXnyIajYi51e07t5HNpHHu/DmZTyQQnJubw8ryKkolGuIwG7aIgFVGa9yPSxfP4+K5Uzj30RjCQUrnNbqT/NAyioW8mH/RQIcsNNlgdQbrMQw5U5X0Uwp1uVqKWSZLTeUEEb0YoumZf8MQqn3D7H3Nu9Mogmj2xEZyvlKV+em634+VdBkzqzv4dvIpXiytY2UvC1+iFXY8KUZFdJNlLqsclHrGVY2/Nvcvym9lRo7Mt3aaFgWU26jIrUhqFknCFru3IFMfmLrop+xBKjKlGf7udoA3+53brKZx4hvmzchXXQDL1ABuRsqARZoLKlMZMoReeMsEhNmDgJDqGs7d6RxCwxA2VFG6kd5wDdWNdrXPq3lQuSfc9YpuG8pjXMyaSEF1vqYAQsmPrAuYVfmXBwEhv5/7BT95Dxtzn/b2uIymUDL6lwBCmsoQELIRqSSjSh77lwJCc034Gk2uozErMoDQzfA27yWuIjZxuNpoFCkQUgNCNRZgAKE09MOM3/hFMnrgrPtrmCF8Pr+KZPeAYggJCKt15HNFbAkgLKmijDpnYQU1cjB5QhoIGe266WqITPNAIoW2E5dBb+VSZySjbkDYkIyKtfy7pjICCNtbEWqJw0vJqABCNXtjACGb8xUCSdGPazmZ4R5kg6bsREtFmzCooV83AbPm3JeusbtjfAAQalc6twzVJVFpAl2lXz9wc+nHqR75+7XMRwJEZVegIkZEy0/pKN+HIiy6DpazuHZyCJdH+3G2px194YA46wUEECo9flNO0DT2kXfcNcAtrAqNEOhWKYd5SdsUW6j7AshVvdjKObjx4Dm+u/UYr+beYnMzJbqdjngS/Z2d+OTqSVw6N4zx4TZxfrQsukr6kM3XxFDm7uNZfHf3CdZTWeTKDsLRTiQS7ehoa8HQYDfGhvrwZp7d7gW8fjOPdK4gcp9osh2BaBLpfAmFYhm1QplGWSJj4SA7CxHOvpQrWaQz2ygVUogFPbhydgKfnD+FTy9+hPaYhbi/Bj9zLHd3UF9awuyNHzH94w8o7O2LG17X6BB6z32E3kvnEOjtgdXailLdFhaIxZ5FSQwDliX0vSamD7yatqXm2sqFItbX1nDj++/xL//t/8GvvvoNrn3yKcYmTiAajYkEUK4F8w9tSjGVrp5rga5pXrqg8s9qHrX1RZQWXmH2zl0sPHuO7c0deIJRxI8N4uTnn2Pk448R6OsWAFcTlK/Qk+lQG7ZNpJgSfq1mb0wBtZOvY3E7ix8ePcWTNytY2MuhSulrJCbFushwJHeGhTSdZuleyr2BxVkFTrkIu1pEoFZGzKkIS/jp2ZM42d+BoY6ElizXJIKCgN0WAKPV2WLIocChdHNZROhZG8k5MnO+emG652XMjJf5YfKK9dyXqjMJQFioNT9+Cij8KYXY4ceIZJTzTXrWhUUaO7EiNRL5HLkvxcwTwLHgzqQzePPmNV6+eI5EIoHOzk6MnTiBZEurgEoyKlRu8DXI6/DShZJ5ijWZOWWB7LNNPmRFXOxKxTyWlhaxsryCtdV1dHf1oK9vAD3MI4zFxS1Ufm65LIDQZ/th0wGQjJ1cY75nXpXjxpFWYcD0hXG96IM7KSu05l6mBLMEeIp9lHgNkQo3ams1Z9cAg2au1ULJY6Fo+bC4sYPpN8v47v5jzLFpVKjCn2wTB9wKJ6flOZoZHcVUW9WySOiPtcYw1tOBT08P4+xgF9p8QMipwKoUZH6H7yUNeliwUjpuPpoy/oP7spklN4+r+7h+HFRKVCJQTs1ZLLJIdHKtNeTNyuyEu7QWTdYJCuuoVqoIeD1igsUGAQ0fioWiAELLDuDp9BwePH6GH27eRr7gIBxpR0dHF0KBMDY3NlGrUXbpxZdffIyrV8/B7wdW19Zw585jvF1YRWo3jRNjY2htSYpzeK5QEOOdq9c+xtDIKDK5HB49msS//O5fVSaix4twOISTJybw2//wG7neO7vbePX6lcz5ffbZRZk9XVrawsOHD7G0uIy21g4pHmmiVS7uwkIBw8cHcOYUZ8fPIhYOiRtptcK4n4rE6sgMnsjPVZNH+PJDIED7nancY33+quJaZ83KvUjnXr0vmfkz7r5ajilNJOVQ0WjsUvZJNUe+UtOA0MZuuY6F7X38+OQlJl8vYmZlA1Y0IYZaZBJrpN1tzr0rtpsyaon/YGNUy4GVEzvZX1L0aj7XsFkNxZFpU2nAqrpbskM1/WBckVWH95YPzVRxn6Fayq1QcstG3bXIUfugG0Aedqw8ylSGTLUwhJYXITcg3NpFenMHPubwvgMINaA2xZW5yBqUymUy3hPCEJr3R5EJ6p1yGQWqF6XHDlR9ZXwcTEyJGxCqs0aZaPEnKXZQKSKU+sWDjo4EQgSEIhndwu7GhgKLLlMZj1MRU5n3zhDub4rL6MEZQgMIVfsLdCbm3uOaITSv0TCB75wt5n1yx23oeUpzfQ1gN/WmGxByLqSmPSBUlKGSPiuGkP9gSzOfsRTKVCaKjb0CXr5exvc//iIZ/SthCJuAcEgAoSPdPmMqIwY1WgLRwDS643vQHllrwt/DEDYYMlkAKjPGSEbVjc9CUA1gC0Oo87soVSsT4NneBkMYSsZcgFAzhHqGkBI4wxAqyaMxmlAzR2omQWvXDSA00k8jBdXPx/xhJKbypwmbNp0/k4ljpEbvAYSNAlQX/w0dv5EmHTE0bjaEd0GhPiFdgJDOTnWGU1fzsGsFfHJ6RADhqc4keoL+BkNoG7BhNljj6KV/mfuayvsl0i4VayGxE5KXZolkMlOxsL5fw4/3nuHbm4+w8HYVu9t7cGoO+to7MHrsGK5cHMfZ0wMY6k8gGffDb7O4tLCXKePe4zlhF288fIH9YhVVTwCBUDsi0Ra0JONIxqPiXDf3ahZLi4vIZDMiD4u3diAUTcDyh7C9n0Eum0W1kJPcRJW5FUI4HEE8GYPjlFEoZbCztQinksH4sU58euEjfP3FJzjeHUJX3IK/WIRnYwOVuTnM/vADXhAQZjLipjd4VoHBnovn4SP7lkyiVPOhTA+bWk0YQjIU/KTJDIssRr8Q8IQCQZFL7e3u4rs//hH/9z//M37926/xyWfXMTZ+AoFQBPlCQebjeKNGwpRtUV5SRalcQrlUhB+2RIQEaM++uwlnYwmv797DwpMpbCyuoOxY8Le04+TnX2Lsk08RGhiAryWBOgGC7kKrogkib+P6km46AaE2YlI1vAfZCrC+V8T3D5/j0dwSZjdTKNlBOOGISGMJHvkaJZSZLno+v7Jh58ZAyV2tAn+9Cn+1BF8xh754GOdGBnBx7BjOHO9B1PJQfAyLs4TknZvnver2ChikI50Cng2erzlsbEZftSGUmSVUKgBWA4olc80Ay5pV97Gb3DEH6PvX2J8DBxUAYv6jTD5RRsx1yeKXGFqiYijrUi6/NNXI57PY3dnB/Os5zLx8IUYynOUeGZ8QaR6bAoViUbrYLDYZzREMhYXdKRWLsEXGpmJA6jJLSDkpXUQr2N7ZxPLSsjRUIqEo2to6MD4+jkRLq7BFAvpkJkXJixXg12yk7kDTVVGAIQt3xtPQhODAxyGO0G0KoAFhjSBWz29LRLs00FR5Lc63kr7IeUFK/gmyCAa9yFs+PJl5g0cv5nD36Uus7mVRsAIIJFrhJyCU+UPV9DAzReV8GqgUEaJsubsd54b7cHViECf62hEDY0/KABsXZBaZAyrOp8qcyw0I1d8P5uxK684FeGtWHVWLjTiyspCcP2FTKHetlsV9T5hWsukS06Mk0j6qLmicxQxSAkmCDG2wQbMOOxAEB0Inp6Zx7+Fj/HDzFvyBOI4PnUJ7Wwcs+PD61RzyuQxsP/Db336BTz6+LDm0NHf57rsfkUplhMH/9No1HOvrw34mi53dlDR62Yzq6OgUyejz589x48eb4qBIdpBNqeGRYVz/4jryhZzMs+5n0ki2hPHxx6ewu5vFkydvcOfOXaytbeD0iVPo6epFPJZAancJmcwmWpNxnBwfweefXUMyGoaPZluFjADCUMBWoJlyWzop16pyHcUNme+dAC02N7RhlQmFFM8BxRTKepb5vKoC3S5XUQGBPLMMAy33HesNNpxU5AUVB0UaAvF+s23kPcBaOofbz+dlVvXRq3lUAxEgFBOn0TpnPv1hPcdck6xIARpeMvY1cUJXYJAzhpytVu6VZDSFnTJzkaYRrRtdUuSIs4aaL2yodsxzd62zD4FBJf2kcRGVA032/ShA+L59732A0EgTzVMxLqN8LynOJkPYAIT7WWTpMrpJl1FjKmNLA15mCHVTT5rsWr6pOn/Ntdd4jJaMHnbKMbWYqs2a3hQCokzz3tRolnKjNgyhOQAOAsKyzB8TwPNXdnQkEQr5FEMogHC90cx3S0YFENbzR5rKqGB6zRC6TWWECGGNqwAhpaSHXUbN9XmfbJiv04DXhjGhKw/cgPlmw1/Lb+X+IlOqTAG9YkZmAOEhhrDuQTgYRSAYxfpeHi/nfgGEqtnw08Tbf17l8MHvMgL69z/oqKf257iMGsloHxnC4aEGQ0hTGc4Q6hJGM4SqcFSzhIc/mpkwjf1OIypjFS3/KYBQST7MmjeLgC6jJofwgMso5TR+nwaELQglKBlVUhO3y6hYZ1Nlx8eLva/qyfKA5oGrDa31K3BJDrSNtJLVNQM/pE42BgN6YFkAoe5kaZ5ObeQ6MPWwht+8tvd1f9ymMh/a9A9+v5Z58j0UyagjBgrVYg4MBA04JXx2ZkwA4URbDN0BG3GaecgMIbuqboawacvN53oAEFJmJ4HVPuk+0qxCMAYBuy+A/RKwvFvGj/ee4vubk1hZ3cTebgZOtYZjnZ04OTSAKxdP4MypAfR1hRCP+sXBq1r3YDddxM37M7g9OYM7T2aQrXAmJwSPNwGvLyxBygG/D0G/TyzVC4WcNmlwpJilMRgd/lgQsuscth3JPKLTFU0VGNpN8wQqeHwBC8XsFpxyBi0BD86fGMFvP/8YZ0baMdIVRbBQgLOyhuL0NF7fvoW5u3elUA8nExi9ehndF86i/cxpWB0dQDyBUt2SCAC6Xnq8toBCZv0RxBDgkbXhnBwDyznLlNrewrd/+AP+6z//F3z51a/x8aefYfzEaYSjUenYMxOM91QkEhYZmEilS0U5qHjgihELi45MCtjdwsqjh1iZmsLy7Bwy2QJqdgATn36B0U8+Q3J4FIHOdtTDqvBRMzYyXSLFtpm54ddExmYa6PCgWPdgO1vCjcezeDCziGfLm8hzTjMYgRXwy6xkmQ0F/lzOldCZkIYkksNNl1uKi+vw1ypwsvvi5ngsGcbVEyO4emoUHRE/YoyCEAanCh8PRen4a9c5LZ1SOVM64kbLWRuWwcblUUuGlAW1m2OXVdxgBGTLaQzNH9yzfpI8+wg56Qe3bpG7qtlKPnUCM8p0eE+IVw4LWe023wSE2wIIZ2em0dPTg2P9/RgZm0AinpQCjx1s3iPsJjMHMhgOK6lTsSSyYtmTNMDi7sSil3tfMZ+VRsr0i2kU8kXYPj8uXLiA3r5jsAMBkQ/Ke8M5qWpVgCffPZmVEjZSzUIR5LCIZ1NImnZN6NQ4Dxr/JICwyawJ4yjdZ86M8vXTOIlUsGIcZcZOGGsPqgSyjEyyPMjRARIefH9rEnceT2N2eU2cRVmke8NxWMGIykUkA0kXWT5Hy4NiZg+ech5R28Hp/k5cmTiO80O9GOlsQbBeho+GPpUyAj4/bOa3EhizuNUSa/U6zPN3A0LtBNl4aWS22HpUIfR8rwgIxRnRcVCslEVBoAYKfdIkKJCRrdbgZ2SIdDw5M0xASKaX+5iaoeX7T2A+Nf0KT1/M4NmLF4gn2jE2fka6OZR3zr6clQzQRDwsDOGFC6exm0phdu417tx9gGrNg0S8Bdc/uYi+3l7s7uYxv7CIl7OvxKSJzyOfo3ST+0xRmGOCzVKhKHmc8URM2ATKhfmaGEQfiQawt7eP5eVNYZ2r5RpOjJ1Ae2u7ZMytr88jlVoVQMgZwq+++Ayt8Qhsq45CNiPmOdzTJaDcz8iXsjh1ci/nvkRQ1QCEbFq55OQyL69HMhTzxv9WLKw44ioOuuEWzsUmTSIt1TNz88Lg8TyDitop8dPrwU6xhKmFddx/OY/bz18iXeO/+2GHo/AEI6jbIXHDZb1BQMgICjLMnPnkjC3XEq8bv8ZnQqCo5h15j+qaotFMUHJsbhCmGadko66xm0MNYreMVO5Q19f5dzmf/wxAaNbtYZmq+7m4IymUrF+pODiiQVMZAkKrTJdRAsId7EvsBAEhRDLKda98HhSrakCg/I4PAUJXgdh4vVqN1fhe92ZMNtnMiFP5wv1WmmXG7EctXjEu05JR7q0KECpX+o7OJMJBH4p/CSDUOYTu2AlzfaUWlixdngM/nSF013+H2T/3tXtfDalIGDZZDgJCYT+lCfPuDGEwGMFa6hdA2Fgjfw2A8IU2lekbPI6h4WE1Q5hTLqNZBmbzwBX3LyMZ1ZvuEVWRYvlVIdSUjB6cIeRmzJXKDdrNEKrO00FAyI2Um22Zshy/LYAw2t6CgwzhYcmoyiHkDKGBdoYVVB1G9WnAnoAgkbLqWQ9XDqEbEErfV3ffTBFt1Cjy/cqloDHUfXjTdi9o91t32GX0/QtaHRbSCZO8KB2SLMUMB5fKqBQy8NXZHa/i+tlxXBkdwGgyjE7OmtDEgtlnNFs5AAhNgLRW1mijCbVxKimBhFKzk0tAqF0AKdtMFep4s5HHjXtP8cOtx9jeSiGzn0O9UkV/VwdODQ/i46uncfb0IDpb/YiGffBTRln3YGe/gB/vvhBAeP/5a2QZZOxjdh4NC0JaCqcAPd0ZKbcjWKpUykhn09K44AGTaGlBe2scnS0hyTC0LD92d3NY30phcXVdIkyiySicSlYAoZNL4eRQH3792TVcO92P0wPtiOTyqC8tIzP1DIsP7mFh8hHyxTwi7W2Y+OwTdJ09g+TJE7Da2uBE4yjSKY9FNK85A16Vi4TcR+z600WTOYgs9hgB8PbNPH749lv87r/9v/js8y9EMnrm3AXJlmPBKHl+dQeBIMPW+X5zrqws4dM0UmB2pL9agTefhZXZx87TKaxPTWH+yRR2trbFaXX04+sY++RzdJ78COHebtRjCsAdkIlqhlBAoQGLmqfh3UXXxFShgttPX+P+zBIez68i43hR8Ydgh0KAzWtXVUwjnyezFMgQ1pSsiwyYn1JQSsKyaZknjDoVXD4xgs/OnsBAWxwdUT/8TkXMfHxOuRH8TWZXrUttMKWNZoxQyEiJdJmni3bdONOdYbWums20Zu2uNqSGDFwXU/8egFBJJJVklKwdZX3CEIp8XTFjhvDknlcqFcTVceHNawGE0WgU7R0dGB2bEEYvGCAzwbBlVs0K3NL+3syLKKkPD3tV0IjVP2en5cXXsbG+jtmZWSwvLSGbyeH06VMYHDyO1o52BMTlkTIhNX/HiBUxw+FcrG768doyLkEFSqsMq6Z4y80O6r/rs8KAKgGEOltOnGUlvkYBQpG5iZOozsT0eVHVAem7FQfrpRq++fYm7kw+w2amiIrgLHvsAAAgAElEQVQvADveiroviLrXLyyanE8s0snOeC0U91OwKnm0BoFzQz347PQITvZ2oL8lCps5qsJk16RQZTwF3X0ZNGdMhxr3W2MK1dxF+vxrGJbw3SUgJFAnmGHsiSr+aXdf5prmlWFsASxU6h7s57ISSk9AyN8vDowyREF7ega6k61Vskg6u84tLGFxeVXO4kSyFf0Dw8im89jdTuHtm7fCyrcmYzh/7iRGRgcEEL5dWsH0zCsx7kokWnHh7Di6O9uRzZYx82oek0+eYWllFbu7KVl78XhC2MLenj60tbahVCghnUljd29X7iPGRLCwzhXz2NjckKYXGwusExgh0hJvkXlpAtVsbhPlchrtbS3CEH728RW0xMMS0F1iBAgbQZTHmtgA3bgRUK5jGKRrouMGhBzUDCGXeAMQaoaQZ4JhCJtnsjF5UXuJCAZkxFg1QVmESyPE5xPDogIBnc+L/WoNr7f2xLjoxyfPsZbOY79SRzDeAm84qmIoZEqDDrK2lo1SOaPAtcjaOfctGRp8nJIEcm7L5FE2Gw0fBoTu2qGhJNJ7lvu/3bUCm05sMP0phvBIIuGQSuhwaef+PUrppd5Tvrqmy2hVgukZO7G/viWSUTZZQlQYaIZQ3nea8ujmudRMbkAohaOaJW2A5UOKqwNgUjf7VQtHA03DGroAoczRCwt5EBCqDEICQiUZ5Qbb2dkiDGExm24yhPI1xk6oHEI6mB9kCJlDeLkRO6GC6feVqQydnE3shOBfk0PI+0O5jDbUc66ZyA/VgR+6hocbB01Cwg0ImZWszgc2+FRjUAFCmiLV64yd+IUhfGcd/LUAwta+4zgKEGZYKHMxCyg0nVPd5Xln7s3V3fqAqQzlM6qAUYIwY2iiqHACQkdLRhVIoxyDOYTVgA8hmSFsQZAZR++ZIaTRR0UAoabDxWBCgUDDEjbKGF0hqg3b2D8oYGi2DyNRMLk50m3Sm1aDXdGAkPKu923gZmEe/rPhYOfa8D8k9ZBDTd63ZqCypIdVSijm9uF3Soj46vj83IQAwqFYCJ1+LxLMf6tXxYbdPSOgmAwdTSAMoSqpG4BQDmrDEJaod5L8KuYzbWfKmFlO4+adKdy88wTpdB6FXAG1cgXHOtsEeH1x/SLOnxlFa9xCKEC2gXIqD7b3ivjx3nPcfjyLh9Pz2C9VJeje9rbCtqPSSfbwudIRkDIvgggvUK0UUMhnEA4F0dKSxOjYCIaHjuH4sXaJe6AcdXZuBU9fvMa9x8/EkyXR1gIvQ65LGaQ3ljDc046vPr6M6+dHcXG4B9FsDvW3S0hNPcHK5COsPH+KXLmASGcHTn5+HZ0ffYTYyDisllY40Qjy3EhFCsYZJM5YUpuvQ3trdYR5rwZ8SKd2sDj/Gvdu38GtW7dw+9YtXL56VWZ4Pr3+BY6PjKClvU3WWFVyktQ9z5qIAIAHvGzTEtlQhY/GHvkcsi+nsfX0CV7evoPVpSXsZfIYvXYd45/9Cn3nLiM2eAz1uC3ZiMIMstuui24Wd8awRcCibobwvqpYXrkOD6YXcX9mEQ9mF7FX8aDsCyEQjcDjt1GuM+fQIw6LtOwX+SiLJDE2smCzsOVaKubg5NKoZ1LiNvrJR+M41d+NgfY4ohzJqZdklosB8Zy35J8qt8wc7Eb5qRshqkoSSTAfx+drGjGHZ15MQSWHo2HzdVD14UbNEX2txj+5D+oPPc79NWEHxF5e52GJEY8ykSEYdNiJlhlCJWfi1wr5PJYW5/Fq9oUwNgRfo+Mn0Nfbj7a2Tj2nyfqfdv1VlCtlscAncBO1Bd81Lb/l6y2XS3JNgmFmF2axsbaGp1NP8ebNG7S3tUlkwOj4mKyfSCSiQ7WVDTsBJnM0GZTOGTcCRTI3gVBQiTuV64/6JPgzeEncFQ3j7AaHxFsqc0yVHGwE0jhJ/Sy63Va9/PSiwk9mvgFYzpQwu5PDv333PR49m0bZ44cVSSDQ0oZyzZLZLq/PrxhvBqALw2ahlNmTDKyuiBeXR/vw5ZkRDLUn0BUNwiLLTpm3Zi4CXh+q5RJfuIrCMOqXhqutOSl0VlwjjdC0HiQURUX16v1bwDsbIjKjawkgpDwxV65iJ5VCLpeHFz5EI1G0t7bAplGPqJ0ZWUFgqmY3ea9v7+wJa0vQHgjT9CeE/d0s0qksMntpkaVTkskiNtESFXfa/XQG27v7qNTINAbQ29GG1kQUPp+D1wtLmJx6iZczr7Czu4vu7h709R5Df98xBAMh+DlH6rOxt7cn89qW7ZV7aGc/hcWVJUw9nUJXdw8uXryEgB1ErVzHyuIK0qk0KoUKkm0htHfG0dvTidGhQZw+MYpoOACb9yabvfpTGXmUJEOULK1ku+n1LY7Csi/pPEHd31G1gskT5LXSrqV6XfP75P6TgkIbIgnYUBmGZi1TPioMeMCPEl1S2XD22cjCg41cEVNvFvHj1HPMrW1jfT+HULIVVjiBml8ZdclMowAbAktbP08VmSLSZe2QTsG75bCxYhjCZvNE7hXtsHuUZNTsJ0cxP+8HhJwhVIDQgELzc9zN6MNg4kP1inuvdH/fQUBoIeBY8JQqChBqhtDkEEowPesKKhxEZkt7SyXfNYCwEVWjDYHMnmLqK7ec1cRUKJZMq0N0o94ATfmaspbWUnJ13YzYQ0nk2ayjbLviYgg9miH0CkO4t72J3fV1aTjxg5JR2ccJCAsp+Ixk9OQYfn3tCvr7OiSHkICwqAGhMZUxxkFSZUowPc8BsddqMMOG+ZOm/3tGiMzXDl9T93V314/NM0whZMMQKlMZ5ewvxnDS+Od5wvP8lxnCo877vwrJKBlCBQiHMETJqIshdANCtWWb7tvB2Qp1c7rlDm6GUHUi1O2nJKNqkEkFqR4GhDISYmYIGXqpAWHF9jYBocwQvk8yqhlCrY+WYswFCOVgOTRD2GQIzVRL49k25KVuu2PjlqWXlOIk2IH8E4DwMBiUxX1ohvDwRnB44SuGUHWVxQxBZlKIl0oil/KjjJjt4MvzJ3FlbACDkQA6bC+SZG8kjJ2OWibtSfR07wGEajMVdCKuadpUhhs6DVTgxVqqgGfzm7h59ylu33uKSpEB2VXUy2X0d7fh1EgfvvziMs6fGUEsBARslRdXrHqwlSrie37fkxlMzrxFWgPCoN2GoD8mocg0sSkVsyjL/ElRAGUsbCMe8aO3pwP9fd0YOt4vf+9oi8Drs1GqOJicWsTdyVncuDeJQt1BtLUVlsMA+Cwym8sY6enAr65dwhfnx3BppAfRdAa1xSXsT01hcfIh3k49QaFeQbSrEyeuf4au02eQHJ2AFU+iFg4jx9w9BqFL9IQChJSoqgMOAgip2lt9u4Cnk4/wzb/8Di+eP8fbpSWRA9LQgQzhMTI1dC2tsMivCkBgx76rqwvJZBzRSFjMWujkwCgNLxnDQgGluVfYeTaFp999i+U3b5Daz2Lk6nWMf/or9F/6BLGhfjhJW2UkuuIlanrO1jjxqUaPmsHheix7fdiv1PB4bgUPZxZxb/otdksOih4/ArEYvAEbZc6pEVxyplDL+6xGwgNZDk44AZ5qGU4+h1p6F0MdSZwe7JZcwrG+dnTFAghblC+X5fEsgkVeZaCG6SC/o0snqFDNnQYgdM2RHC6kmo0O4+727kH7voPXrNWjurEfBJECCNW6IkgxmWVqRozzzsqNkkWwnw6MBETlMrY217C8PC9zWXRt7GGh3j+IgYHjMp/Kn0eQxo52oVQQ0BgMBhUgFPDJA1/JufJ832tVcYlkkVHI5fH8+TOZxWVXPBgKor2jTe4zftLtNhQK6yghZYBlZq4U2GyGPasUSFV8awcIta9rQChGQKZZKGyhCCrVXsVIBr52AT8qn41sc8VroeLzogAPCoyaqNcxs76LhwvruPNwErNvl8Q8yY4mZX6wWGWjkMwlnW5V91+b/aOcyyCMCgaSAVyb6MNX50bREw2gJeCDh3m18livMBd+xsWUimLOxcLNsMgmQJvPW5176s/mp7kDlKOrKVj5vgkg5Gsjc07VgOVFrlTBfq6I1P6+5AH67SCi4TDi0ajMGIt0ksCb94TtkwgIXlvmDfL+Y7wEZZxsdpYLFVSKFdRLZSknKaln9iQdlXltyFYVy/wkcwUkwyFEQpx582B3bx8r69tY39iU59He1oqWlhYkE0kStvRokRnmYqmErd0dePlzAzY2draxtLKCmblX6Ovrw6XLl+C3bOSzRbx8NoP93YyArp5j7ejta0dbawLtrUm0tyTg93G9kiNVTRC+m2x0UfnDTEMab3kZw6KBnZpx1kEqrlFgDfNUc1fYfnVnyf/re07ta817U82qqRlCRWvpERDez7YtcVZ5Nlh8NgqWhVSlhunlNdx5MYOnb5axsLkLXyQOTyiGeiCmzZE0u0dGRRqC6ncqPZKyilbG7DSvs+Fx2ALhV44AhC5TGbdk1L2/HJaGukGa++88n90uo++yes15u+Y+qd8rlwT1MEA8DCrVvthkCH0Og+k98BSPAoQWQpSMShJOTZQGoqZR1K8CQqYGMqqNxgiDvlzaZKbxevTZYMCTNAkM4yzXV+9fHP2R8kXVqjThUiyhitnhv6scQuUy2jCV6UwgFFCAcH97EzsuQOjOIawW9uCt5XG8tw0XDgHCfcMQMvZCzgECLXXvyT1yBCA8zBIedS596Cw6fN3Mz2s0QjQb2QCEYtrIa3AUILSaLqOcIXy98oupDNfIXxdD+KcBobEhl7kTfeg3bzzt8iQdKoVy1E3aBIsKQCmXUZkJEImpajFLgcdTScdONGYIuWA9dZR8NJWJi2RUMYQHAaFxGVUMIefLlLxJlSNNhvAwIJTnb2RzejM6miFUBxFfkzqE9KfRrOuO11Edt/dtzj8VEB5e3DKvhZqeySFr4oFTKaOQSQkgjPuBry6cwpWxQfSHfei0vWjhHAhd3gwg1K5sapbhMEOoj18j35HOaE06vNzUaShSrFtY2kzj0cslYQjvPnwBL4tCKtuqFRm2Pj3Wj6++vISzHw0j6KuDmnoWBYWKhc29Iv77rccyPzg1t4R0mQYNNqKBDoT8MfgpTyzmkMumUMym4NTyaI0HcLyvHSdG+3Fi7DjGho+hs6MF8WgQtk/lfBUqNdx+sIgb92bx/d3HyFTqCMSTcGol1Eo5lFIbGOvrxq+uXsYX54dxcbgL4f0MnMUlZJ4/x+v7d/Hq8UMpFqLd3Zj49FP0fnQO7eMn4QnHUQ0FkbXLcPw++AMhJZl0LAm3VYZdLNIYgVHH7POnuPXjD/gv//n/xPLKsgqn9voQjsZwbOA42jt7kGxtQzaXlyKMJiLHB4/LnNfY6DD6+3tRLhRQL1Vg1evwsQgsFlFbmEfq2RM8+v03WJ57jb10BsOXP8PoJ19h4MqniA0PwmmxUSdD6AKEAhANKBTmX5mIqOKfa8zGfs3B87freDS7hLvP5rGVryHv2AjFGVXAzLAqaox3oaECpV10udStXP4sFtsic+X6Z5h9Zg+tfg96E0FcnhjGR8d7MdQVRzLgRVg3NWRNatMRiYwQCepBNGjWEI2DGIXZ6CK75m4OFktuKTQBIXmng4DwqGLLXYz9uQyh9JP1XKQ4J3O9klXgvFOlogPMmUMYVBKzWg3Z7B72Upt49WoOmxvbCIVj6B8YxMmTp+Gn6yTZM5ERF8VwyB/wIxQiIFR5fuIEqOMpsjRZqlSkocDH8Wvz83OYn5vD2toq0mkySBWZV2T27ODQkMhUOTcoBVKhoAoZL+9xglFlCiHNA9cEYaMQF3CoGEKyYmpDb7KHHjKEenaQbsiUjPKMkJxJr0/AYMnrRaZWR5ZsWqWCR6+X8O3UDGYXFrG+swd/LAF/tEXMZArlOgpVZoypwk7m8eQerqFeKCDuczDaGcb1E/349flRtNoOIpYDp0IgygYE80q98PP3lwryvZRvHWY4FWxX5kzGIVT9XZ1qFjMEUZX3Vxj2Wk0BQn6NZiQeH8oOsJ8vYjedQzqbE1dhGl4FAwEEbJ9IKYu5rBh2kSkMBgNIxhPiNsv5Okos45GAqLkoUKUhDVlyzhVLvludjHAe1WoJXr+ScXusAArFKvLFCkJ0MZV1qop/Yd+0iVUoyHtDBXwXsmWU8uq18CxlnAYBIcdhN7Z3sb69jY2tLXR2dWBiYkzUANm9LJ49mUFuv4CwP4Jjg13o7mtHOKjcktn8oJEMJf8ccSCDq6JYlGmUzBKSIa0UhSGVskDm+JvZo6qI1i0IMu96TsMAQeU+rOfxNENt2BiCf6m/5fuUA6Uo9liXUJ6s3cjLlI9aFrIeC3Mb23g4+wYPZl5jemkVDk21AlE4oYQwgiqvUzVJZVZY5Keci6d8tSY5h5bXA5+MDLwfEKrZfDN+o9n2nzGv/C5gaOYQuvfBd2qHI8Cf+/FHsZKH90EDCLnvkwNlAL0BhMwgTG9sgwwhucGQPyDrk74CAgi1osQAQnNdzOtRmbO6HjRKLbektdEsVHeFAYRqf20CQqnhOFajgSYzXM3rEKMZi07NVOFUD8ZOdMRdgFCbytAQh+oGVw6hkYwe72nHhVNNhjCZDIGmMqVCGl5LNZokikQfWP8jAKFhCc21+lB9aV6z7JXaHJAup4wPa0hGxYRJMYTcx3mmhMO/uIy6awFZI3/NgHCDM4S5vMgkVMdUMUny6cqiOuhqpFnCQ5LR5pauwoAPA0IBWQII2a3gYcpOkspxIkPI5DrmEIZa9AxhIgZLAOHB2AlIwdtkCA0YbcwQalHQOy6jeuMR+CgbUlMyKgeKYRXNZuoOsDdSNM2yHJZ0uP/78Ob8JwGhkcPoblpjY5Yue1U2WjImARYplTJy6V0EPBUkAsBXl07j6tggjgUJCC0FCHkwc6ZJfp5p8Cu4LJ1OkYyqbqYM+WvgzzkfPYghsg/KBLNVD96s7eLB0ze4cfcJ7j96gYA3JAULZ3RGj/fg8plRfPrJKZwcPyaSTZq/0BWxUPVgI5XDNz88wu3HM3g2v4ICZSf+MGKBDngRQCGXRjGfEfvmRNRGR0sYx/taMcGA+bF+9He3oqs1Cq906NXm77WDqDo2bj98g5v3Z/HdvadIFaqwQlGReXhqZXjLeYz39+D6xfP47MwAzh9vR2g/DWdpGfnpaUzfvoEX9+6iZltI9PZg7NrH6Dt7AZ0nzwHBGGrBAPKBImg5b/kCIoCjTTNnflh2sOghIKTl9Pz0C9y99SP+6//1nzH3Zh57LNQp5QuG0X98BN29fWjr6EImk5WOfTwex8jwCK5euYKJiVEMDh5DldEvZA9YyBRLsPJ5OIsLSL2YwuQ3v8PK69fIZPIYvPAxhq5+jmMXP0Fs5Dg8HUHUba/KdePYBlk9zeixEDejG2IUwixPAkLbRroOvFzewuTsMm49fY3NbAX5mleMnHwEhE4NVQsCCNl44c9iQ4ILh6NArDx5CEr4PBsIpTy8hTRC1QIujh/HWYL5wR50x0JoI2rU7nA0R1IuEkrSZyRicujp+BiZaytVxcXWnZMnMTemw2zmMBoziIYWUCZWze64+o/3dcT57wek1YdPh/f9twSrawBBAEVX1npNil+RTlEWT6dOFsR+Onh6UKtQxs1w7hJez81jeWkVmUwOXd19OHfuAsKRmLDfRTYHnBp8LPxlfaqgc26aMoelja+MFEvmFnVkB42ZOKuYSqXEOXJx+a2wjZwjGxwcxMDgoDCSoWBQ4Tk9cyOyVG2codgP3QlzMTNSgAsP0ASEhhERQy91mAog9kgAvHLlZDFNcyIy0wXLg1S5iv1yBfvFEm4/f4Xf3X2MnXQW2XIVvnAcdiQuf5IhpAyTRTWfv00AU6uKVN1TrqAlYOFkbwxfnBrAb8+NIOqpIkD5uQaEzNAMeRUgdAQQqnkeAUz6damQkHcBoYnQkHuHEj2nqmYuyfSywGREhwhhaJvkQb5cE0CYyuRQpARXnreFYMAvJlJyp0hkEH+WmqvnNQgFApLVRxkg5679IS/8ES8CVkDcHcGoJZnDd0RKT8BV85CdVC7OBKN8fwIyWsCZxrI6w9k40Oc4GWzlvG2JQUyN0SbGmZj3FqUnXmA/l0OG2YHFopwPPBeSsRaZhdzb3kelUIXXsZBojSDREhJmnNe7zgYkf4QFlEtkOzkHbqvmhcxJMi+ygqBDvYlZ9CZ7tCmrNOce51m59pUkUMs2jSOnPquEoZYmV3P+QU8TapMZBTbEWsPLhoSFMqXGXgs5jwcLO3uYWljF3RczmJp/i6LjFbmoJ9Ii+z3l0zWac0hNpGYRyTZWaOpCFQ0nsX0WAgE/4PiA+tEMoQGEav/RLPQHAKFbKeSWBDb3M42LdTPKNNndNcf79r6j/t2AjaOYK1UOkO3neMDRgNCuQwBh2B9UEn+ej7xWMkOoJKMNdtD1Ikxz3sSJNJoBZvPWB5d5P3iv8X5yA0ICPcmINL0pms9V1RnHDza6+Hhh9GWOUI3R8Fe0dyQQJEPoniH8dwKEh2cIj7rGhxuU/G/1XDlvbBymdUNfq2WUH0fTOFD9DJNDqGIvCAglu5LsvF5L0nWSOULOEMYQDEWxnvoldqJxe/5PBwh1O804CUo314Q1K5Ehqh4LD58v4fc3XuCb7x9AJKO9gyIZNS6juVwRm1tbylRGOr2qwFGAkG5aCtS5bzp1MxtTlfczhIcBocohVEyiAoQqmF6UpTSVYQcHdRQsSP4gcwiDWjJaYcdd8vHo9qgOEgMI2U2VPVubh6s5Qi0Xld2yOeJtAOBh5k93BbSsU3cZDzgz6jkmpZlSB86hIvNwJ+/wBv0+Uxn35nAUQ0iAI1GijgdBTghXCQhTErQeDwC/vvSRAML+kBcdPgtJZuvWqu8CQrHxpuxRSUEI/lQDQM2y8PmT+VFh32q+kzIoOoy+Xt7BnSevcOPOEzyYfIEoNxE6T9ZrOD02gOtXTuLShREMH++Eow0FQn4/ijUPNvay+DcCwskZPJ1bQr7mgeMLIhZoARFHKrUN1MsI2MDw8R6MHu/G+PEujA12YmSgC8mwD2EfHeSzIo/jc4IVRKHmw4/3ZnDzwQxuT71Cpgz4IjEJBPdUSwh7ajg11I/Pr17AtYkefNSXRDCdgbO6ivLMLJ7d+AFTd24KCxYnQ3jtGvrOXUTX6fNAIIp6IICSv4Ka7Juq6GMRxvdNsoroLupnkepg5c1rTE0+xO+/+R1eTE/j7fKKHEbRWAJDI2Po7j2GtvZOZLI5cSeNRmIYGOjH2bNnMTQ8iD6aw9CavlqVwXxPoQhks/CsLmFv+hke/evvsPzqlbgODly4hqGr1wUQxkeOA51hOLZXOYlyXehPAYM6DFzs2rVzJP9e9PmwXwfm1lN4/GoFPz6Zw/p+ScB/OJGEHVKAkDOJMvelASGLPpFx6QBeOppxlpB+ewGaHexto57exXhvB04P9eHc+AiGOxI4FmPJwIK4LrJY/ql2KbIvzbWkgpGVKsEpkXVQuaNKKqRc5BrMPTv1jQaK3soljuLdHFD3Wj38d3dB9VOxoFr8ZFXIGqucQAGALITpTMi9Toohssk0ElGSUjJ/zBEMhH1YXVrB0ttlzC+8lS7t+NiEzG1R1knTF65Oskhq1FJ4KsHRLK4Vq0dzE7aJaLZSUSZULI7k8K/JvOLq+gpezr7A1uaWZCC2traip7cXo6PjaG9vF2Mb+dl6XFA16xg3o/MghXgxTtNmllCzJrqZpN4zVYrL/aEZPJmV0yI6uSe9ChAyZmK7VMVmNofVnRRuPpvB7+9PyfqigYwVjomzKPwhkYuWySKTKSOLKREGFZkHtMpldIRtnBloU4DwzLBkD/rrZdTKBKO8Z/yN+5P7Ju87c/+o2knL5JWQpRF/0mAKTREvgLAmrBeBN6+NOCDzvbL9qDgWMsUKUpk8dtMZlZco8nIV3cF5aualhgMBkYqSRSnmC2JOw1k+Zkkyp5LXjfdGJO5HNBhB0OsXtlPWTK2KYNCPQNAna5NROMUybeUDEiXhp6NhvYJCqSR7OjP0pKErRTqvIptXZoxDMyycO+bKJGCyHOSpPqmWxVAqncliL5VGZ2s7ktEEfA4lnx5h9QNBC/6Amv9TIxQ1UXowBqVUILgleGYRq2qJMl9btYKwh+te1w+KXNeBckSTWpZJ2R+dqNm84vOm7E9cjnWAuT6BWV9QvsqhPplT430s+5NuoGijGgI4hw6UflvmVssWUPAAy3sZvFzbwq1nM3j06g32ipSUBuGNtUnDkc0EmSXUgxtc67zWZAfVJ1U0HgG+BIRkW9ySUaVodY3eiLOsrlJ0A9joqo4CA2ZfMl8zdQKbZnxfD38cBQiP2usaRe8h85rDv08epxSfAgjJENq8/oUyiqk0cjSW29o5wBBSMSLdQiUJU+NC+rWa5p/5/XLp9Hy4MbBSyiz9vh3FEIorMpsQ6slJU1sAoTbAkb1YNcH5wfXFc8MNCEUyCqCjK4lQ0IdCZv+gqQwl7zZNZerKVKawd/QMYTKE/f1NlIv78GrJaIMhbCjmCFhpRqVcRj/UeDyK/TPXz4TTSzOqSlMhBWyVK7SKgzJsYhMQkkZRM+0EhlyTKqalOUPYBIQxiZ2Y1rETr96sYWU7C9hBePxBWAFbSJlSpQLbDsLnDaBSqsHDGfdqAZ5aBiF/Bf/xH3+Fv/n1VVy7eAIt0ZDst2ziiYpAlDtsFvCe4D7UHEd7lwVv3t0f+tpPO6+bEu6f9vj/GRlCLa5oBlFLq1cWH5txChD6MPliCX+4NY1//e4+nr9eFUDYO8hg+uYMIfOKCAhNDqGZpVAd++ZictPWyhxKZf9xdTY2Kz01rC6iOnzcpjJqA9SSUX4/W55ifqEBIXOMvEBYGEIdTM/YCRZT7MxxWEJvNm6GUILp+dkAgnQdU3N7jRwcVbc0ZxEUNdG8R/TsgXvWT5Ht2nxGb16S56UlpT/1BpMOmd5gD2/wbkD4zsEg15SMV9LcJacAACAASURBVB1WzZGCwqpXUUhzkyogbFXxmytn8PHEEAbDNjp8HsRQF0BIgxLZKOTsNyBfzWRIU1UXe7wA4ngnxZGS3nCjJkNAoVSqCMws7uD25Bx+vPMY9x8/Q2uiBZFgSIqUy6cG8TfXP8LE2AB6u1tQKeelOIiGQyjXge10TtxJbz96iYdTc9jayyNXrMr385DIZffR0dmKkeEBnPvoBE5NHMdAT1LcRJOMVOCMWqVIlxnZ3H12FPtFB6s7efzL9w9wY3IGM4tbwg62dfUgs7eNcn4fQU8ZF06P4m9/8wUu9rdioiUIO1+AZ2MTlfl5PL9xA1O3bqBQKiLa3o5Tn36C/rPn0HnyNBCKAIGggE8CorJFwxUPypRPEnDQYdOyELF9CFoe7O1uY3V5EdPTzzD54BEe3n+E3t5jMhc2NjaBzs4eROMJMY6gZJTFWiweR0dXB5LJpMyAeUolUGZH51JPIQ9nfx+ejXXsz8zg4b/+CxamX2J7ewfDVz7GGI1qrn6KxOgQnNawuIzKGShsAWdeFEDkoVuRDC+CO8qc1AHKDnmqWsfiTg5PXq/ju4ezWN4tIFV2EGtphT8UQpUzhDxKhEFgRAAJloqKQwhFxWqfbGmZ846OgxgZpmwa9fQeok4VA21JXD17BmcGuzDRHUeAI6n8iZWSBNWHfOw6K0apTDaQjKOPrJXKL+UsqMUit+E+15SGms6o6aDKganDjX8O29c8RH/ySnafVMrWnu6DtKMXeaRixoWt0xWVcs9lM0uZGvgDNsKxkDKBWd/E5OMnYvFPcHf5yhWcOnVaDBAIMrklidyOzESlLCykNOr4KW5xqrsjwNiYL8gGpoy20uk9rK4vIZNOI5vLySfXfSwWlxkxykiZp8aPXCEvzyEajcn8ndk3BSSKKYE+WBtMh3YI1K+UhQfl02IiQ9AqzT5LTJM4K1igojYQQM0fxHqpjvnNXTx8MY3HswuYml+BLxSCLxSBRadHH+e+PChV6mLCRLdLv89GgOYelSpqpRI8pTS6oj5cHDmGz04M4suTg4gSRLNxSJdkSYKwG8ytMipRNbq6RxR4l1xHMgh0VzbvrwApBabUvKE645RLKJeDiggpFivwR2KoWgHs56vY2t3D1vY2ki0JmdUsVevY3d3F2uoS4vGYzPJ1tHdK/uba6pYwdkF/AP4Ai7QaSqWs/Fo7aKO7tRWt0ZhIRmv8XfmizPn5grY4KpM8LzMkta4MWGwfC92qxEfIzD5lGlqRQ1mxAEKJ66HMk7JkxhcwyzegZoUtB7lqEZlyAfuFLEplzjtWEQ0EEQ2EkPCHEQ0EECHbTdmndo6VPEuCBpm19sKSs46y47LI9zkTzvdMwunZ1CFLWy7BQ5OfShm1ujYwC/kBypZ9fvYH4VQpESaopVxTMU68Bbnv1MiMVn3w1v2wCMZquvVgMS8WsKhIEDWHg5LUDD54/QHZw9jkKnkcbGRymN/axc0Xc7j/6g2W93IowI9QvB0W8wg5IkDpnVx1j4xPSCYrq1uZvlANGMXAsGWrAKExYjJGKVKV6BlCo7wyEgY3K3dU4Xu4NlD7lVHOHmxKHwUQ3SDP/KwP7XQKIzZrIsMQqhxCS8Cfky+JqUxuO4X8NkPbHQGKEjvBvVpAmpKRaxssdT+6/Bwa5n567xJlEvM9dZbg4Tro8HNvgG1T08lYtYowEqmwYEp1JnAnFsko5/fLFVTKbJ7V0XusE+Gwjdx+SkxlUhsbeg9VsShi08axm9I+bKcgozHnT4ziV1cuNVxGs+ktUTZRvSS/lWtRJJuKoagz2L7GyCBbyThrqiYzQM9cH6UCUeebW7EiYwZaCSMN+1pNjKDYMOTf2eBra2uTOBn+t2qcasmoXqNuhlCk/xIHp+5Xp35QMjr9egnffX8Pc283sLabh+MLwCE49tNBmc05Ss398FqM2XIEEHoreQGE4UAV/9t//I0AwsvnxpCIBKWRxXqGMTuVaknWC3MRfwGE712FZkrh/cv0qIVserZS2Gv5o6LlyaQ54vZW89iYnF7GH24bQLiClp5BMIdwkMH02lSGgFByCHmjKF889WS03IQ3sBnENfIlc+NqMbd+8s3XIl/XgJDdH3Em1PuMZFJpyaiy8TcMISWjjmQFMXZCGMKWpssoO+NSeLHbTpmpFOeOzIAJGJSoCdWrlj+1ztwMmZsOohTOmj1Ru6vqlprH/RRAKJ3Wn/lhfu5hRvAwQDzwY4X1pV16TUBhxB+Qw5imMt5aASFPBb+9fAYfnxjC8YhfACGLIubD0a1SHTiqy28OowbIlfks9W5xbknNeJrsISXVqXgs7OQcTC9s4cbDGdy6P4XHT1+ilSAmHIbf4+DK6UH8zWenMTHWj+7OpEiGWDCFQ37JgNrPlTA1PY9Hz+Zw//EsFpY3sbG9j0gwIKAxEY9gaKgfJ0+MYXykH0P9nWiNh8C6h3JZhhqzuxxgwUELeisojOXUzAr+cHsST14tYbfgIBBNoKW9HXs76yjnU0iGvbhy7gT+7usvcbYngeGYDSuXhbO5herSIqZv3sSzmzeQz2YRjscxfvES+s+dR8+ZM/DEE0CYrox+kUsWLUcDQpY6LIYoz3IQZuyE7ZXcxmw2ja2tDczPzmH2+Qy6OrvF3a+3b0BYH38wJIwBu3vs8jJSIMCAeh1+jFIR3lpdXidyWdR2d2FtbGJ/dhaP/u0bLMzMYmdnF0NXCQiv4/jVTwQQokUDQjlTNSDUTLAwfE5VnnOdIEEc2YAcgFS1hqVUAY/n1vHtwxks7uSRKiljHgGEZPwkNw7w2GoOxqF8mU6IwQgqknFWRblI0wsg5rfhyeeBTAZWIYu2oB+nhoZwYfQYLo12Ix6yEbY5A1uEz6kiaDkiN2XGFWVstMAmoyPuZwSEHhaxyvXN7DduUw8DCs3XRJ5m5nwPrc33FUPNRta7Hfc/ubyl6GEECc89tk7UHieFrwYdwrTrcHoT+aCk8h5sbW3h7du3uHf3PlZWVkU2+Ovf/AafX/8C0VhMmCPKQwn+WNjI3DXvOx2ATOCvti1trqAjZlgAUFrN30tmJpdPo1gsSBbdwuJbMQ3Z2tqWCIKJiQkMD4/IXCGZJdN19ls+YeSEeTHZrWaYszHnc7jzSmmZYtLkeUqzz0KJgNABimxS+gIyv/pmN4vni6u4+3gKr5Y3sLybhT8chR2JwBuJoOq15Xsou2SDk8Y6kifIIp0MYbEIu5JBT8yPS2OD+GS8H5+O9SHi1BFkI6xcFuaZjRdeG55fNDWRQk3OSHbYq9K4ErZFM+gSIcB4GcmU08pmmcFW15SAV1hQSiPLVZTKNVjBKEp1Lzb3CtjP5gVYd3W0IhIOI5Mri+Pr1JNJyfvr6uxAfz/PXgfzrxfhtwNIJJJoa0sI45bLpeQ8tAN+9HW0oyMWl7mtGi3z8wUxe6JrJtejir5hPoKJJ6rS4UmaA8QfXp9u/rGZKtmWnOvz6+LUK80JAsKaNygsbLFWRbqUE9flQpUnsY7o4HvnABGfH/FwGC2xqDKT0gyNiYMgO8j3mI41hJlwlGO0tBXl3+qo8b2t1uBjUH12H5VsGsVSBnWvA280jEA8jmAsDk+d87ZeeCoE66pBaXFWj+yqNKkJ9G14HTZI/dTJy/Wq0WGaXSYfqxgWvJCmAtlHOtVKTiv3RA+wXShieT+DW9NzuDvzBq82dpGlZD7e0QSEzGb1cIqfygvO1HuVu6i4WvJNUBWYklGr2AkjoTYqJFOVuKXvbpWDkUq6QcLhmuDg/kUQqku0I1i+D33vUfvg4T3wIFPF/g4bPZRde+Ej+5Yvo7S7j/zOHnI7e/BW67AdDwI+W2bKCQhNTcqah2tO6kZTkxlSQMeAyT6ugbQAQlf4+juKKf3izHOU91GxALJ3ycysnIPagIbPh6oeAwhLyqyLNWhffxciET+ye7tNQKgb92xCKEBYRr2Uht8pYqCnFRdOjOIr7TLKGcJMekuC6TlDqLIw1ViOnEOyb6rGiGEIReIqe/hB8Geuvfl38zgZP9DvB2tfnhHLy8vY39+X1zQwMIAhkjuaMVSlLWs5WzJxeSUUUaucadW4EJ+fYrSduoUIZwhDiiFkMP23P9zD67cbIiGtExD6bAUIPWp2msY5lodGgBBAaJVz8NQziARq+N//VwLCa7hEQBgOyAhMUCtmOPvM9cJ94hdA+P8XIHy5jD9qhvDZ61W09Aw0AGHFAMLtbeQ5vyS7jB6sbxz+yiq32Yk3wEIVaSbAQb28Pw0IzQLnQpG8sUOAsExA6LOagJCS0XBQ6GqZ25BiWtqNMtvFYpWAUDGWqgtlWEI1ZN4Eeg0gpu2u1fptoNQPAkLDqontvu48/cmC8dAD/hQgPLKYdQFCSjHC7MLVayhm9+CjG6dVwW8ufYRrE8cxFAuIZDTmONpU5iAgbOQ/afwrXTmRkXJWVEs19Hwn32d4bTAMYStTw/P5dfxw7xnuP57G85l5JKIxxCNhcbUjQ/j1xydwcqJfGMJysSSHv+1XEmTKmhbXtvHi1RIePpnFs5k3eL2wjEgwiL6eLlw495ECg6PH0d4SRCLqF6MSmi9wA2RFwNyxeCwi3alSBbj14CX++OMk7k29wuJ2Gna8DcFoHMFwBKmtFdRKafR3JXDt4in8zVef41R3DANRL2p7e6hub6G2voLZW7cwffMGintpBP1B9E+cxMCFi+i/dBme9nZ4EgkiIZY2KDg1VGhi5HVQEbanBqdcQZAGSHQa9bMrxwK2gnw6g1wqjUAgKDOE4UhcwsFZnDbmObVXk8hmdAiyUyrKTKafDY90GpWtbVhrG0gTEP7hD1ienxdTmcErVzD86acYvHwViZEheNqiapZNGkIcuBfEoSJkPGwOcd6F8Rli/yhywJzHwV61LoBwcm4V//3hSyzuFLBTVIDQDgWVqQy/X6TdJkia4bZkfjhLQ9aebpo1KRBDLLpKRVj5HDy5LIJODe2RKC6ND+KL86PoaYsgGaYETkl6fdUSosEgwpJtRkaKgFMhVv7pkGGQLmcz89O4zJl9xBychw/Uw2vzp3THf+56VvO3tPdWoIxAUMVpKEk8D3Cx1mLn2/YpBhNAkc2DfAbT09OYmnqKu3fuYmFhUTq///AP/4C/+7u/x/j4hHR/lRkCu9s1ZcpBpkQYQgVa1N5sTBR0/hrBoJ7t5rX22irMmhLSx48f4+79+/jxxxuIRKM4ceKE/L4LFy9JAUMGcTe1i3iE6zvWMGeQ97uhNFBAUBVlLjaBzGC1IIUUpVoyzgA6iTooe3yo2kHkKUGvOZh6s4LHs/O4/+QZ1hlyXbVghyOww2EBhIy6KcvsGV+bJWHoBKgsOMmWERCG6nn0xYMCCK+O9OLKcDdCBHmURjGeQhgxfwMQyjUQPMiYjRIq1TJsn5LfsYMt54GAPZqhqDlBaXhQfqoVKCFbmSiRBWVWXaVuoWIFsV+oYmljF8QeNOfp7WpDOBjE1lYaT55M4bvvvkU0FhZAODw8jkrFwYvpV4jFEiLhHRzsQzTqx156W6ItgqEQetva0RaNidU/zbvKbBhxLi9gC1smzDQBocTA8I+yRGPwNfA+4SebsQRsZD/JzhGA8t7hPlQoFFVsij+IbKGCdC6Pfc5zV0qwbO5pNgJ+G/l0GuV8XmI8YpEIOtvaxUCExbvECoipW1VcRm2qSqp5OPUyfFZNXFFtvxeVojLTqbJgrjFrtYzcziayO5vYz+yg6qnBH4+ipbMTrZ1dsH1heOpeVLJlcVolq2NHwrDDIXhp8OWlyZICgx5+SsgJZzqZGMl9qy7Zk2xKE/SqOUS7oXqoUzJfqWIjX8Dt6de483IezxfXRCERjHcKICQoqJNhZnOAn+Ikax0EhMo2R8/3/uWA0A0K3XvWgf1Lap0mjPyQpO5D+977vvYhQGjTsKVQQnE3rQDhdqqRQxhkZqNmCJWqSquBTUPPBQj5Og+bykjUEJk5DXLdjfPDqg+3Wk2YWMs0xdQ5Yhg3kaAeAoTcl/nz+vo7fz4gPDmG33x8Fcd625FIBMVUplzMSP4mZ5yFBWQTS8vmGUwPqlx07IR7JtCcZYdZQ8ME8vWTITSfOe7Nu7t48eIFNjc35TWcOnVKxk7UqIViEAWUSqNSBdOLSpx+ADR+0oBQNV01IIzEEArFtWR0Cd8JINxsAEJGTnkCtlxPwxAKINQM4S+A8OdWDh98/L8HQ8imISUgiiE8DAh7BwZFMlop1ySY3jCEKmSJm5oZXG06ODcLLrXYmpuGoC4tGXUBQjOITQ2+iyFsFHLsdouqlMWr6rHRnpq5ghW/V0xlGjOEhwGh0p9I9hr3en6P8KTKCfoIhlAjIA1Z1cGvC4CfAgjl9annKN0dLRn9ubfBTwGE7xSyZFL5XtFYoFZHkB20ehXlfFoAIWWRX108LYBwJB5Ch+0ChOyCN4bXlaW8MQlS2n25qo3ijkWPKmZ1OLaX0QOMnChjanYZ3955gqcv5/F6YVWMEOLMxWpN4NpHQ/jNtRMYGepEVztn+NgdrsKy1HA5e2eZXAUrm/uYXVjFzOslLCytoq2lRQDhxNhx9HS0ojUeRTTEoHcyIpQY0D2vrDgimWe1sZcu4u3iNm4/eIab96ewtptFoWYh2tYtkoZiqYBaMY1o0IMzJwZx+ewJXLv4EUZaQ+gOWihn91Db3wFSm3h9+yZmf/gRhbUt+GoedB4bwuDFyxj67DNYvT1wWlokZLrkOCjxWZABo1yKb1mtjlqJs3DKZt0OeEUyxc4xnUJr+YKSbhAk2QEB3ZR48aAgEGehrt96kUJTTuj3ehCwLLC8wV4a1c1t5ObmsP3sBV7cuon1pWWkCwWMXr+OiV99ib6LKofQiTISQ7vq6XapgAU9+6XkosYmXXW3Cx4P9mt1LO7l8ej1Kv74YBpvt3PYKdYRaWmFL2wAIeMCFCBUsi2uAmXCIdItiYFSxx1ZBLtShc05uXIRXpGFVTDR24Ir4304yWiUnnYK1GCxW1jMIer3I8oil4Up5eU8PzXYke6qBOo2h+bNwSfNqAYzdrA4+ikzB4cf8+cCRrH6MICQRThBn2agRM0gWZNqzohyTF7aJbLTL1/g5o0bePjwEd6+XRTJD1mwf/zHf8Tf//3/ghMnTkpMgHSzRWFEsKmcbXlt5bMRdOye8VYSNlHPyj7H4qQibqPb21t49GgSd+7cw3c/3BAzjJGRYfzTP/0TfvXVVwiFIwKe0um0xCGEAkFluWUs1I1kVDapJiCU7VduZzYkKPRUDTo2C8oELZQnev2o2H5s5kpYSmVlZuvJqzd4Ob+AQs0DbzgOL+XwgSA8wSCqdEEl8yrvrUfl5pGhgEcaTtVCAUlfFcdbo7hyYggXjnfh/LE2BLiOKGsiKURmlc6mFVrNV6VpQ3aPiosanYhpPEUJEx0ClfWtOiFcc4VkKFVMDMGlJcw24ytymQw8zF0LMLMzjmzFwtJGShjjUDgq4Ij74NZaCouLi3g9P4sWxjN0dCAWT2Jraw/3HzxBR2c3xifGMT4xjGRrFOnMrhRyvM874km0hiPK6l/GJcoKEPptlYdad1DlHI9efx6vAidsSokmRNatuhHEYVhiRUwOGecbayiyKVx2JNOQ152Zlz7GQ/g8yOzvYWd7S4yR2IxIxuOgWym/TqOZWCQm5mF0lPZ5uRIqsJyyMCa1clYYQq+Xcl8R7SnA7ZXdDb5qBam1ZeysLSGV2kKlXoY/GhQw2N7VjUgkIQ6xhf08snsZpPezCCfjMt8cirfCDsRgeSMA3T3JEFJZIPEfHmkQl+s1MASB/6uz8NW1TblWEYDMAjfvKJXEnZk3uP3iNR6+eoutfAWBhGYIvTYcAYSUjtK0S81nWzYVNc1xGaXR4n6r5vMbklGt3DqKIXSzeG6G8CfVFOY+/UkPbj7oT+15R6kljMccVRx+zvESbxhAuE2GMAVv1ZG9nwyhJHwKQ6g8F3R1of484OXQHN8RZ2Pp3iujNiO2Nw3ywyyhGwzKOSCsb9NZ9L2AsMqoLDKETcnoz2YIG4CQox5B7O+ti8uorAHm61qU9vM8V9EgvO04M849XD51c1O5n6o6283u8fUYExzDJPKxPBvoKE1VyZMnT7C+vi7g79y5c7h06ZKojPjB84I3IRlCcd7nbKMLEBovfgUI+bwsWWs0ljEzhASEc4ubWN8twPH5Adt/JCBkWQqalXGt/8IQ/szV+N6H/48DhIoNUxKbxgyhAYTf38ezuVUku/vRO8AZwuM4zBAaQCgzE3ogW7lWN0GgkYw2X87RgFBti1pYooPplTJHLVyhs6m/l06yElpwYJXgjsH04dYkom0tYipjhVlCcl5JM4RSmNK1zkLNUoDQZIC9M0MoK+BgLo9s2kYy+hMAoYpSVM/RLGjJsvqZH0cBQrPpvf/24MB+VUtGHQR4yNerqBQyDUDIHMJrE4MYTUYkdkIxhMyz04DQMCwuQKhHKxvD13JdZWbUMFZKZlOqe7C4WcDk9Fv88eYkZt+sYGVjRzqBDEoePNaNT86O4KsrE+jvbUFbS0g7K7IYpryX4fZsNPiRKdSwnsri7coGVjd20NHWhq6ONvR1tyJM6RYPcRqU6JBZdtvpMEhLnZLjQSZfwcLiNh5NzuHB4+eYmp4FbAapJ5Fs70Iun8Hm5hrCdh29HTFcv3oWFz4aw6nxQfSEfGjxOaL3d5grlN/F2zu3Mff9D8i+XgLSJSRbuzFw6QpGv/wSvuODcDraUWRWmlOXGShGMfhoIc/OM8FdqSrmFiz8aAMv8z38pCsb3cqkkFbuhdLNZ4FcrehICsojVVFRZZFCB76AD0GvF0F2OPcyqG/tYP3RY6xMTuLN48fY3tpEtlLF6d/+Gqe+/hrd584j1NuNGplYkfry0NUcuWS5qIFZkXTJ3Amvhepw0+kxXXc0IFzBHx5MY2E7g+1CDeGWFtghzn8yh1Dlx9ElktUfwYZIs3SxTiMqmUniNlCtwU/Ja91BkMxBsYgsQ7EjXkx0R3Dt0lmcGjuO1pAP/loZTiGPiG0h6vOKYYFkHNbIqCkgLeykzIU0QWEjh8rVRT4M5v4UIDzq638uIBTQrfcXHuRyyGuW3TCEAggpm9GA8PHjR/jjH/+A3//+93g8+VgYqGQygWPHjuFv//bv8PXXX2N0dFSiSQgUKQFSsyR6ultcMg2TqiTeisHTbn7ssUnsi0eML8qVAhbeLmBmZlYA6MOHk3g0+UTmVsfHR/F//Kf/hK9/+7VIF3lD8neKq52eX5G9SRpLCrSrDw0Ijc2/jiDyMiuEBgb1ujhtlji+YAcEEBYsH15vpDC9tI4HL+cw/XYZy8x/C0WQbOuUzFOHkkCfn9BCwKRSMShASFdjL5szhSIqlGUGPRjtTODqqRGc6+/Aqe6ENCNssuwUDOp5GhZJ7I4HCAgJlh3GI5TF7ZUgRvYpBhNQtSIdCdU4U4ZBbEyxU08jTjaBCshpoGQHYwgn2mDHOlF0/FjbysBhzEUogr29FPZ2U9jbSKGQz6Far6C9sw3JlhYUS1W8WVjB7buP0Nc/iLPnz2H85DBaWuPI5PbEnIhrtTUcRTwQAmE5jXr4716bxiaKweRoCBlCaQ3wvWHhSZfuUrERw0RZupiDyT4gSUEmPE8Y32yxLDPdNBzi82wh6PP7JUJiZekt5mamZeY1Ho/i2LFehOj4Xa8iHm1FLJKQ9zPk9yAa5uxgAU45g3x6C8V8ClVKybh7WzRHohlOEN5wVO4tq1bF1tICNpffILW7iXK1IHOTybY2tHV2oaWlHbY3gPxeFjubu9ja2Ea0tQ3xtg4kO3oQjLbC54/JHKFDeak3CA/nj/1+kRrz3rHZaKgTDCqDH+7DbDrTj8Ab8qPs9YLP8N6rt7j1Yh63n73CWqYIX6JNMYQ+G47lR93IRg0g1JJRmR+UQ13EtQoUugGh9itQM4RKwtSYIdSrqNmwdVVUuonr3qcO7llGr6S+50N71+GfcZD9U1D0MBN5mCHkuUK5KAGhjzdQAxCmGpJRX52SUU4aKkAo3JSOS1G7hf406Nc05eWLegBK5PZNQGiel2kIup+nqUm53x4AhCLXcDGE2v7PKC0ICJsMYQfC4Z8pGdU5hAPHOkHJ6N7uGoo0nZHjUY20EHBS0UFAaNNALER5szG7UWoX7uemqWkk7YbVNNE25o4g2AsEAshkWN9sYnJyEmtrawIIz58/jytXrjQAIfdu8YRgHqIK5jwICLVxFsczZI7Q0YAwfDRDyBlCNyBk89riDKGWjHIG2Fv6BRD+TCjwoYf/BYBQLJVNTp4yUVHFiJkh9CmG8PZLMZV5NreCRNcx9GhAWGUOVK4oQ/CUjMrwtnTSaG2ufw4lkiYM9P9j702b20jTbLGDRC7YV4I7KVLcREmlpfal15meez33m/3l/r/5MB8cngiPHb4eT8x0d7m6lq5N+0aJpEhxAwEQ+5IJIOE4z5sJgiypqlWunnBclyoYUkkECCTyfd/nPOc85/ha8FEjFs+ixC+KfNmoLFgvQtg3lfGNsSTjSgChkoyeAYTaAD3T8CSjaVgEhDyExMDCm7/y8oC4Cn1AqLLzlGvhcIaQl91zqvI8eDzjDS8qxgcrfsHzClMZP55CYcuh5c5r3wP+VjcqhfCf5FVFrQBdYQhp407HJshh2ms3offbsAI2fnltTVxG17IxTPDw5ghFryugROUzqk339HP0RyYV86lE9x7oF+mhAoUEASzoNvcb+Pr+Nv71T19j96CIYrkuEqZUPIpLK4t4/9oyfvXmCibGYkjGLbi9jhRdRpCFoQKlPGD7MNDpa6i1bDTatliuhyhL0jUE+w5tRAUQcmOlsxy16ywOm/0Ayq0+tvYKuPtgB59/8Qib2y9wVCghNZZDMp1BLJ5ApUJjl+fIJS0sXxjH7379Hm5euSh/jvbJXnXRD9ARqyHzRwdff4mdP/0JpW8fu1WAnwAAIABJREFUwTksIxZJY+7GW1j69a9hrVxEcHYa/XAIHTBPsStdZr4uU2fvWUOgNxAwyGKT1EOAnWPLhD5w5fqLcyvNDDgLJoUlXQEd2NTdi4pJEyc+RcFwhs4RUBxxNQSrLQSKVTz+48fY+vJL5Lc2Ua3X0A64uPlf/gtu/P3fI335MoyxLLqcmxGJCo8CP4nTc7Rz2ZtXcj8pRgQQBiXapQ4Cwja+3dzHv331ENvFKgqtHsLptBh8DGMnZGaXhgoslJWDHK+FmEkIIDQFzFFCqzKpIAYzWq+HZrkM3a4i6lbxi3ffxltvrGFhMomUpcPo9RCGixDlxW4fQTo29lWnlV+UdUm2ojeI78ttXgbo/NkLWfIjjOLLvvenBIR8LnEZ9Zw/T1+H+jvffOs0NLmPT5hX+U//Mz7/4s/Yeb6LyclJXLq0JpmU7733Hq5fvyFGQ5Rd0pGWBUGIBkeyx7GgIOj05P3efJU0vVR5J/ODwhB6gcRkCP/48R/x3/6P/4avv/kWuzsv5I64fHkdH374IX73u7/Djes3peiQAot7LVll6QaOFnJev39UWeD181WBRraNUsouOmzusWlAptoMowU6i7q4u/UC3z7Zwv3tPewcn6DJrL5EEhkarUiOJh1tNcn041ybDwgtYQhVxAGzE3vtFqZCGlYn0/jwjTVcnR3DWi4GnYCw5wrTriS6mpge9XqOzAtS2qWLtJIsGmezWxj02+h1W+g6bTh2S4Agc8jC0Tg0w5JiP9BnRmgD9UoZJ8zpy+cRiqWRHJtBLDeHgZXESa0Lp6dkzxtPnmB/9wX6DQdj2SyWlheRGuMcsYW9w4LsX/cfPsP84hKuXr+OsYk0QjS4oPyMIxOhEBJmCFHdgMlzjU1VurbK2ecBvP5AfABYhutivKIaQzwn5TyRYlDNcfrXVuD6gG7JShJba7RxWKqIFJeGZRxJoHlXrVjE7vNNbD59gmg0hEw2hQuLc8hNjCGeinPcGZ12D/1uC/GIjtmJFIxAB327jMLhFirFA3SaZfl3t28jm0kjnc0iNjYOI0TO08XJwS7KBy9Qr5fg2E1OGEpuI2W0ufEJhEMRdOiCfljA/osjRFNZJMbGMTY5j0gyByOUQNchKCarG4ZmxaBHU+gFLTHUC9o8M9kEo5xUGcMIGKC8mzWFHkQrEMA32wf48+Pn+NOdR3hRbmIQT4uMlgww6PLqA0LvOvL6K4bQZ5VZeCsb//OAUJnHeCe/P9cyZNdVo3n016vqAH/PEhChJvSGDzutvU6fafT7/b8dVXadr0FeCSo9hp7svCWAcAC0lMsoDWX8GULdhRg++Tmho5LRUTDot5P8+Uqv+lDXjUDJz3/2rssoO+jv/6qcOQV9krHrzZqr234UEKpzcCi9dygBVzOEvqnMj5khJCBMpyMonxyg06pK9BQVIASEBIOc/ebnRMl0aAgI1Zngv34fjPsMoe8kKvE/I00BAkT+HSWjxWIR9+/fl/2Hz3X16lU5N/x9WzGESjKqKFll4uJLRpWTMvkFHxAGEYsmEI4kkK+0IaYyI5LR7wBCntOaqRhIYQhtaD8DwtfGAt/zgB8JCL2O8DBPz5td8V1GlWTUB4RPFCB8uofExCym5y5g8SIHUQciGT0ulSQb7buAkGyjkv2NSrW85rzX4fA8OOUGHpWODlOpFFATmaW6DMplVElIRDJKBo6Wtr2uDHuPMoQKEJrS1TszQ6i0KmcBoWQ7fXeG0M/BGYIvrzulJDWyhakF+L2AUL1uKaxHpA+vcyf8pYDwTMEq7AMZQhXizd6wRkapw5mOtgw7f3RlBe+uzONSLoGpkIkkIMU2v0+YTY8hPM+u+G5XPshVQ5gqi1IcBTVNJEVPdir48u4m/vWTr3FYrKDa7EhBlkpExRX0g+ur+MXNZaQTYUQjOgL9jsyPWDplwB1lBKQbQJADygSG6nAW+SpfH7P36F5JIxwv1oAHeD9ooK+bOCy38DxfwZ1HW7j3iHK7A1RrLen2JlMpRCIRkau16ieoMYx+YRLXLi/itx+9hUtLM5gci0Fv9aB1GDJPNqANvVdH+eF95L/6BvuffIXasz3oroGJtcuYe+89JC6vIbK8AC2XQc/Qhe2gfI3ZZNz09YAOGTsXa3Tm9Q0kA5DxDzo7g5zB9KISaGbADnWPs1RdR6SwynxEEzmJauRwTqwlICpCHfRJA/2jEu782+/x9MsvUT46gENjhngEb/793+Pqf/o7xC8uI5hKwBnwc2bByKWkssYEGHoMoTKM9BgdviYCfSOARsAHhAf4t68eYEsAoYNwKg09QkA4kEB6MoSu5BoSUNIshG6ghjiMsnGka6aSe3bV7BYZ0ngoJDIiu9mCUz1Cr7yH65fXcG1tCesLk5jJxpENhxCFK3NfEpPCw4ZND4kY4OevAKEP8EYLAv8w9WU1/mEq6gNvcH/04B1dpz8lIOTP9S3NfTA4anwzqq7wv++zzz/F//6//TMeP95AtVbD6soK3njjDbz55k0xCGCIvF8USH6gVxCoPUo1vNSsJSU/p3brqtLw5aKqM8wHUDL8z//8v+If//EfcefOPZEerawsCxj87W//RuYVZ6ZnTqXjElWijB5UY8+L4fH7/B5r5wcwy7/LoeBKviJZcJvNKJp4GBZ6hoWTTk8Y6G83tvHN42fYzp+g2OjANUxEYglZx4pb5JcmYNLxMlT53HQwpJyMRk40yCFDOG0FcGkqi4+ur+PqTBbL2QiCtmIIaVakVBwBdJ0O+gSEdLVl4Rag2504IqBvM1uvgk6rglarinarDt20EIrEkMrkYDLXlACjWUKneiws/UmphJNyBZHEGFLjc4iNL0ALZ1FrB9CxafTSx/1793H4Yh9JM4r52TlcurwqZ13T7mCLzOhRCYWTOi6urOHS1TdghAn06OLXQcQykYzFEAnqCFNnQ3UCz1CucY5KaL78nNEM7EVRSqtLNp5wVRI470nyxCGWkRKUO7KRE0C756Lt9OXMrzXbKDdacn3jobDIUzVmKDabKBfzKBztQzcCsMI64qmIgMFkOgHb0dDpuLA7dSSiOhZmcwjrDga9GvafP0LxcAvNSgFutwltYCOdTCKdSSM1MYlQLCr5mvViHvVSXgpqlUPbFBadzY/JqWkxVuraPRTzRRzsHokSJJoaw9jUBURSORjhBJoNzpk7cAMW9HAaofQUAqEEwBlEAkIWrTITqs4cxlaJwDNkCiBsBzTc2c3jq6cv8KfbD7FdqsEOJxCgzJ9SOZpqDOcIOaKimmqU3Z8yhHxGysEp5ZVF6Guoh6Zt8nfD2C2vEPJk769qCr8MyKl1NqrK8mqqcyqoUfD3MnA4un/6f35pLeMZ0pkBXVhCf4bQPqkJGOQMIU1lvgsIVb10unecZQi9anHoOnEqGVX12Ohr4r7n1yrnr4nsv9JKOB0rEJWM3wAXnbJqEsosNl1GJQuWgJAMofHapjK/efcdzM/mzgLC4EBckA3mFUvMLhu0nmTUVJXfgK63I+YvQ7XciNGMPy/ov0+/ZuPv/gwhZ88pHeXPWF9flxnCYSOPyiThANQ8KxU97AlxF2Dj+ruA8JQhzDN2YnPv1YBQxgAoZ2ckhw8IHWh2/WfJ6OsAge//3r8OIJTNj7ETj/fx758phvDesz3EczPgDOHFpSUBhC0CwmJRXEZl8JouYOz+S7FHEHYajHla3Kh35HerlFzTB4SjGWBe7ITYdfvue768rS9N7pcxhH3asnvB9AIIvZDsU4dGb4bQUJJReimJap1M1E8CCL2NzJMySF09BLP+fvzayn+/Tzjs/vyQTE1JCtTGQhkGiyEWBgEubJvgoSXRE++vX8Q7y3O4MpHBTMRCiikBpPa9zecvAoSq1pRhfMUWKra4Zffx4FkBX9x+in/70zcoVOpoOV10GnWZ+Xvn5hv48M11fHRzBZEQ5/8I/OkIqqREnU4Tbc718bbQOIMXhs4cG2EMSXy6kitGKSwjHCTk2AWc3kBmA5uuhrtPX+BbDv7fuofnL3iv6rDMMMLhkMwE0eGzVi5Ac22E9D4+evc6Pnj7Kt65sYap8RQsIwCj6SDY6WIQktR3oFeDs7ODxuMnePYvH+Po9iN0Kx3Ep2cwfuUyxm9cRebKGiIXLyAQi8rrpDlGV/T5lJ6ZImnyD1ubpjP8EnmXAjgyc8qDiXMz3lCXn/NIya2K0+TcHIO0u4BLl9EeQl2ge1hCY3sft37/MZ7d+hb1aglGPIz0hRlc+Zu/weovfonw9CwC8ShsxmN764/MJf9jkei1XaVo5DVVc7NKDueYATQ1BQhvkSH85gE2jys4bjoiGQ1GIhK6zQKIgLA/NFQYiDsqizZKYzhfJa5jMgg8EAdIAkPa1FNayx/eLh+int/GZCaF+ckcrq1cwPqFKazOjCEd1BCjCUmvJ4w237/MqjDugw6nI5vnebmTLyX1D03fZfT/64DwwYMH+PTTT1EqleT+oTHA6uoqlpcvIkQgbdBd9LSTrLrbnGOjKQo7u6rgVMY7HsEsrXFfmebb4SuASOnSP/3T/4J/+Id/ENko51EoS/3Nb36LX/3y1zDJasusHQslta8FTc6+KqMCMWZgMet1331gql7Habeeqo9mpwHOaZGBCkbjQCiC5iCAFyd13N3aw62Nbdx9toNSq4s2w67DUZihkLCTAlzECMkr3r3Pno2TkKkAIV20bQ8QTprA+mQGv7x5FZdnsriYDiHICJR+TwChsA2EqT3GdTiSF8q9SUMbCNJ8pYtu/Rjt2jFqlSPUaydo1iuwyFIl05iYmkc4kUbACKNVfIF6/jmODg9QrdbgkNlMjyMxNodwZh6B8BiajoG2PUC73cfG4yeolcpYnl3A3PQMJqbHcZA/wvO9PWy/OEKj00c4lsby+hWsrF9Gp9dCl/OXOpCIhpGJ00wGMNyBWhtytimrbgI7EjWSG+ySVeF7DaLZasnZQikwlQcEhbbTE6dWsvsi+Q4GUes4KDc7KJ5UZEabximUbIs1S89FVNfF3ZQxMZrroNGqotooo1g+RLdvwwjpsCJqjs9uN0QuOjeTRTxMcNrGi817yL/YQK24j6DbRtQYIGQGEY2EkSBLmExI7IrDaItmTfJl240q6uUTaa5xHU/PzkqTgLd1pVhB4eCYIbMwo2lkJ+YRTmahh2M4KddRqTTgDHQYsTEkJi7Cik9AD2cEEMrWKPEsXCsqC1TWCWNcgjpaAQ0P9gu4tbWPz+48wrNCFTU9hAHNdwQQhlQMhswREhCScWQ3jx/FyNxpgDNcBIXeIvSodd/F+6WA8AzP92rp53fAnWcq830s33kQ+Kom2MvUSmfrVVX8sElnUbnBG485hCOmMhpZapeO0WyRejOEnlzWb4LLOIrHlQoQ8iSlwxxCj/HkPvQyU5nzLOhZhnAUELIl6ktz1Z9lbEIyrPsqakXGOVxMzfw4QEiX0dlpNUNIyajdqcqcrGVYCNHwiOuS6oi+I2ZLA6gzMqjpwk6Onk+81v5e74fPj+YK+tJSvl8fEG5sbAhT6ANCsoT+56ueW+0LvmTUZwjFWXlUMurJRqOeqUy+qoLpX8kQ/gwIfzrY9+pn+g8ChB9/jXtP9xAbm5IZwqXlJSkUW60O8oWCFzvBg5+bGrve7LR7FPcZuaE3TO13cQSIKRCoNpcRQCgbsLL05iKnk5t/47JIOWMqM/Dmq3yG0MshtFKxVwNCf4bQ65ipia2RLEK5tKd5Wqp68TTr3hyhCu715gw9ealibFShI/p2TyI7HJ/xZaiveXvI1OEIjvw+QOhfp+FsJK8h1XoEhMwjc9pAt4Fgt4l3Ly3g7aU5XJvOYS4aQppnPyVsMneiXBr5YwWEiEuhKuREZjgE8+pSMZ6A14RdIPKtjU4Pdx8f4otbG/jj57dRqjXRpo18s4ZsKo73376Bj95ax4dvriJsarCoXAJNCAYIGZp052lywE+Gxvyc2iHPKQcsGw/8eJhVE9QQMXTR2tOBr9Xpo1BtYq9Yxtf3N3D70TPsHh2j0aaBS1q6cSSJO42azFP2O01M5xJYvjCFj959A2++sYK5qQwiVlDMGMKuJvbtbpAW9G307Bq0SgXu4TG2/vVj7H15C6XnB2JoEZ0cx+y1y5h6Yx3Zy2uwclkMwmFhrIS1EmdWXTLOJIiWEjca/dBZ0hMnmWRmeP154aXJopxcVTSMcp6UMoXLg9eH2WEsCB0bwXoHx0+2sXvrITa+vYW9Z09hO02MzU9h+a2bWHznHUxfvw4rNwEw65GS0REpM0EhZ4oUk0RMRlMJbwJNJDlB2GYADc3Fi0pHiqF/+/o+tgqngJBuj6eAkO56qiCiWwfNc0zTkpB1ggheB5HL8POkhNamQY6KLaDs0W1XpfDutRsIB4GV2Sm8sTSPN9cWMJuIYDxsSlSA0XflvmVhagQC4mjGazjaJR3uH95c4Shw8lUMf0mj5fzS/aHHvGqpq61DzThSAkyZMDcUP6pHASYyql6guevi6CgvUQQs4Pl+ZqanMT6eQyabkQ1iNE6Ds4dcPywkGENBJzsFAkeBof/qfFBIQKiMXdR8k4uvv/5aQKhIHUNhvP3221hbXcPi4sVh3iGZY7m+cs96z0VWzlMOCAvsx1x4ggoPEcr3kKXudDty30h+p26KVHSvUsPjF3kBgxt7eewUynA4m2VYCIYial5PRh+kQyLmUUJvyjyROjvoaEmjKR5anXYL3Q4ZQg3rU2P4xY3LWJ/OYjEdgm53YNBYRqTnyvVVYntcZrk6CAw4Y9OCZnBGugu7fIjGyT7KpT0FCBtVxOIpJDM5TM5dRCSWFsOSVmEbtaMtHOzviaqGRlHRzBSiY3PQE9MYmFm0eoyVCaLX03C0fwin2cHC9BxSySSssInne7vY3NnB7kEBdj+IZHYSi6vrWFxZhTMgy9WDZgYQD4fETMaguzLXBBUFcoYqpTABoQpLVywxjVN4pWRmdTAQ8xzZ4UVVo8ZKSBPwd7KulVYHlWYb9WZb5KNGOIpe2xY2P2A7SJgWFqamEA8RKDKgvoRS+RC7e1uoNU6k0M2MzyIzMSNyUsuigqiPkDWAZfTQrh6iXtxD5WgbQbuGSMBBcEDXUca7RhBLxpHMJDHQKK1z0G03hKUpH+dl/2C0yCQBYZrXHmhW6qgWTuD0DcCIIZ2bQ4TGMuEojoslFMtVdGHCSkwiM7OOcGoWZmQCrsM8TK4BgjW1XlRPTLmO2hpnCDVs5Mu4v5vHZ3cf40m+hALnDjkWICwhASHzC5WpDAGhxEd4kmwv9AsB/gz5UvWFCiocZQWVEup0mk6t2fNt5R+SjKr9xJMpjWxKL9u/XgYCR/exl4FBv3l8Zr8TQKj/ICBkVI0vGT3NIfTiwDylAe9YHxBSDi775DB2gqKvU0AoW5G335zWl+qVnVFeeAyh/5o9SOhFXZwCQgl0d1Rz7ccCwjc5Q/j+u5iezCAeN8VltGs3EKKbLmsSSow9GT8BWN9lzib3bkviXkbnBf334bOfowqul8lImT1Il9EnT54IIOR19F1G+Vx8Ht+EjPWJbyqjAKEa01L7Bv+f0S1UmAQQidBlNI58tfP9gJAie5GMMgqDebD8CzKEP88QviYU+L5v/ysCQpGMKobw//r4a9x9uododlIA4crqigKEbRvHhQIarZaUsj6DQEDILzKE/DWam6Ly6vwN7SyoGAWEImuSIsIrgIfZK7x5X8YQOpL5JpLRISA8lYySIRT5oaJWxFSGUj32YHxFhj8/OAxBHZGCygY4BIT+xu6BI4KmVwBCZUAzsoF7IPN1b4LzUtNXFaHfYULoOseRPpb4vT4pMQycDgZ2HQGnhrdX5vHWxVncnJvEfDyCLIONySh6+ZHKlp5OemSlvFnBlwBCMlrMrJM5OYM5dBpqTQe3HrwQQPjJl/dQbrRh9/vS3c2l4/jwvTfx4duXBRASDJrif96T4HG6ZsrnLNIFzg+6qLZsNO2eSFHpJCj3nEu5hYawqXN8RWRXtYYj5jMPN7dx68FjPNneEVBihuOIJ8eV7XunhXrpGAO7KQH219cv4qN3ruGtaytYWZiGFWQkgoN2p42oHkJIt2RzdpwW7FYVFg1Q2g5e/PFT7Hz+FXbu3EeLOYV6ABfWVzF/9RJmr7+B+PwsgmMZIBLBwAwJSyjTqrSZDhrSROFGSRaRWy7BHq3puXbklvKko3KIefmF3sSJ1N1gPlCXxaqNQbMJJ1/G5jf3cOeTP+Nwe1ukW9RfLl5dxzu/+xuMr19CcvGimB8MyJ4HCLgJNFXmE1kkZbfNTiHVxgSEnszQq2Q6BlAPuNirdnCbgPCb+9giQ9iyEU2nYUYikiHZp7uehNwrQEjXSq4/Og0y6JeHnq6p4HTLNEWSJcG/vP8CmjA/Oo0l+i0c7m6jXS1jJpPE1YsX8P7VNaxMZsQpMhEMIsIeOy3pKXlmxiENe8h0U1rr2W/7hYAvv5R4FO/XeUn0q9bnq7rlr7ue1eynaoLxNzHLoLSWxISXmSoCTxoykOESIwHAtilza0txwF+UPPPfyeqI03JXxW3w+Xj9JFC560ixRLZMOsDKa90rMM+UeQIGeTNQ0iatoMBAJEZ0pqPpAAHhhbkLiMVi8nM7bVs+rzAjH/j6qQ6R2V82hwhyea+rwkriGKTR4bsUqwrVv6ZdFh6yNxuo9VwcNzt48Hwfdzafy+zgUbWJit1HkIYk4RiCZkgKQr5vCS1nI8E05XcFFBUzxsaCWE9wPlEAYRuzEUMAISWjl6YzWEiFYdhtGJSHemtQDKpEcm+jxzm1XhMDNKGHBgiaLtoEgsUXKB3vCCBsNWtIprJI56YwOb+CcDQFuDpax89QO3qKg/19dOwuIvEkIpkZhDOzQITGTll03CgGIENgiTOm2+0jl87CMijn7GHnYE8Ywn3GU8BAKjeLucUlzFxYRJ/dPsqxTSARspAJR2QtBPt96D3lZExGio6/IqOWz0S0AL6C0JufV3s9m2wSRi/Amtl5Ouyei3rHQaXZRLXdFrMcgp5ILIlapYpyoQi71pA80bWFBYwlooiaGhqNIorFfTx9eg/5433U6xVMLy5jfmkV07PTEgJfKBcEFEZCGqJmD4POCSp7TxFoFmF163JWoUuzogBiyRgy43QyNhEwNXRbDdRLJRT390QtQmZ3YmYGCQJCPQin2US7XEGjxYZlCKmxWYTjKZjhCI4Kxzg+OUEvEEY4PYvxC9cRSS/AjEyhS2OPvnJcVOygitwR5U1Agx3Q0Bxo2C7V8eighM/uPcbDgwIOOn2RO/Pe1ExLjTpoNLlSM66yFsSATTVepOYJmAgEOBrggxXVaB5lCM/ISYf103d3Hb8uGN2nFJb0paYqY/T8r9F64seAQR90nXms7/LLGUIqY76HISQglPOMjWbvOkmD3jOsUznRnju07B8KDPqAkA9lU9HPLTxtinvT0SPzlqMMqC8Z9aDiGYaQZyL3Np8h5Hzf/ytAeHkVf/fB+5gYTyISCaLVKKHfayFkeQ1Ylme87yjJkS2T+2hXACEzQNXPVlJ8v6b22c9RJph1rn8+8GwNh8OydzOayJeM8v2SHaSxDJ+DjyGLyGYEgakfO8E1x6ag5NiKUklFThAQEgMQDIZCMRzXfED41TCH8PwM4WjshMwQ/mwq8/plw/c/4q8LCG8TEH6uZggpvYtkJjFzgYBwVTZJFgNHBITNlnQL/daXbyxC2ejQcOQlpjL+gLMvGT0z7CxDVepvhBHxAKF0M0ZyCMUlSmInHDh0GR2aymTEVEYGwJkv5IV6ewNYKpheG4hMz1dqfMdlVDaoU5dR3w/B37CkW+h3rb4HEPqbu3wvNzwPKL/O3XDWUNkDmOeGys9LPXymgZ1uCvMoFx14gNClY2angpsXZ/HmxRm8dWEGi8kYskYAJo1lvI1QMQ7s7HBzVuBeCetV8SBZUp6Eg7JHTTcQMiPo9jVU6ja+uruNP9/ewBe3HktnmUHTbreNiWwSH753E+/euIS3rl1EyJvRcdk14hydZHcpmRI71JVGGzuHBRwVTnDMYNse0B1oYkpiGiFYZkgyozp2H+VKHbsHR3i6/VwOfM7e5CYnEY7GFFCtlFEvF2H0bEwko7h5eRnv3VjF+zdXRcoatUz0u22xlRe7eR5WAU0YLafTRrtRRzhoIIIgTu7ex8G3t7Hx5Vc42X+BVvUEE1PjmF6Yw+L1a8guLSIyO41AKgk3FkOHm68EFdMN05DAY2XYogovbrzMOfNZOc7FECiIzp8gQIKeXehslHDN0QSCMQy1MtqFYxSfH+DxV3dx+9MvUa+WxaQjNZHG2js38d5/+lsk5i8gNDGFQDgO1zTQ1VQALT9P//AVgc4ZQKhc9vz13dJdVOFiv9rBna19/P6bB9gqlAUQxggImQXH9yiAUFdzn+LU50cI+5bifEoeQGrwnb94wMvBR2BnGDDZoNBcHPPaVkpImjrmx1JYm53A2vQ4VidzmEsnkbUscVT0ASG6tkSu+IfnKODjfiOH/Mi84HnzqzMw6dw6e511++rvpYxbSdVFri75jDxsfRMDXgMlXxqCHIkHUTJwzrRI8Ly3TgiyuU4Zjs7fuacp1lN2Hd897AxDqPaL0+pQEXykRcgQes7IGufaHNg2DQe4D+uIhMNeEUFNHX+OLlETfHLHdrzoCq5fNUvMz9jbSpXM2wOE3piq6tiL4x/lxQF0Axr2yjU8y5c8E5kXeHZ4jEY/AEezYMSSwvAEKR2nHJtB8qJM0KELIOT7Zgebeue+nB9iTk+HZZvmJR3Mxixcms7hgzdWsTaZFUAY6nXEwZbri00pBskH+jZcp4lGtQjbrqKHBmIJUzr8TvUQzZM9FI93RZbdbBAQjiGdm8b4/CqsUBIuFQtHj1E72hADNroFR2IpmMlJGMlpBCJTGITG0dfSCGgxaAG6D1bRqNbRtWlmoyOSiIrRTr3dxmEUgcnvAAAgAElEQVShIgxhJJFDenwSybGcSPXdAJukfWRiUUynUggyS5GgkDOEUkQCPXH9ZXwDzdiUHkbmSPuU7BEg8px00LMd+dkG8xtNsl0G2t0+Ko0Wys0W6m1bXKR1PQTTCqNaqaKQP8bu00302x1cnJ/B+tIFXF5egOu2RRp3++tPsbO9gVLxEJOLi5hdWsb4zAxg6DiulkXuGo4YmEiHEAl00Ck8h1vex6B6CLSrEmDNfSAUtRBNxxFKJyRqwmXe7EkZpf0DdOll4A6QHs8hmkpCC5not1pwKmVUG304fUsAYUQAYRj54jGK5TJgxhAbW8DE4k1Y8QsIWBNwHIINMs7cUah68hrbbPByRjVAt2VDZPMbR2V8eucR7u0dYadpy/y6IYCQOthTQCgtnCFD6NduXGuWjESc1ko/DAhVg/olyO4HN6fTYPof/NZXfMP3SUVfHxDyPh1AAKE6AE5B8wgg/K5klEeW11zy/BlUM/Osq/0o0H0ZgzoKCGUf8oZzVAP2FBCOMoTc9H6MZPQtAsKPPsD4WEIAoWNXMXA7YozX4twt65pWR5RZ0VgUkaglX3SKZgPPV7SMnlWjihCF+xXb738vm3ZsGrKR+CpAyO/lv9OJlAogjtSwCaUaiz4g9EypRGWiMgg5mUAwGApFcVyz8WRrXySjz3aOkWcwPdfOq2InOOj9czD9j12Cr3rcTw8IufH1ByxYg94M4RP8y8df4e7GC4TTE9KRXLu0Jjdop+Pg6PgYdQJCmTNSRaMChKq4829Sv4MxyhB6FjFDUKXgn1ivnBYw3wGElNOdSkYVIGRR0PUAoY5oJol4joAwgeC52AmFagJwvRxC5g5J71qC6X1PL8XGqIjClwFCf2P3Mxc9hpAufl7x6EtG/Y6gJ0f/qwHC82BQgLNXXLNryiwgEFB0bQy6HfTbVfRbZVxfnMbNxRm8uziHxXQMOSOIEAE4tfNe0ckCkx3mUYZQhQp7gFAKvIEYlxDghK2YOOaVqh18efsZvrzzFF/deyqA0GEmomtjajyND9+9ibeureL65QWETM6zuHAdsl00bwiIVI5FMm3A9/NF3Hn4DE+3d/B87xA2DLhBC4YRRjAYgqZZ6A/Ikrio1hooVcqSkcm2o2HqyIxlhJ2q1jlzUhOn1alUDJcuTOOXb1/DjXUWMFPQeCNL5lAbejCAcCQ0DMlmaKzTdtCqNxE1w4gZFtov9lB4+AiPv/gM+Y1HKO9uIW4ZyKSTmF1ZxfjKErIrSzCnJ6HlsrB15qrxtfO9KfkEN3zJHNR1YVdsGll42V80YKHUj6BJ5Un2oLt96bZq/B7OhBKk7u+gvPMcLzZ2sHH3EZ7cvi/rJBQPY+HKMtbffwvXfv0LhMYnoSXScHm9CCJMNTR+6rLrG4+oOaN+n3I+iQv3FACUi/ZRHvRwUO3g7vYBfv/tA2wXyigIIMzIHBUz1VT+lg8I1VySHOK9HgzGRegqHF0x9CrWgsCAxiIEDQQ0It3TgFatgl6rLoH1cR1ImwGsTo7j0swUrszPYjadRCLIHEbFEJp0XfWC6f096HxXddRsYFTF8H3d859qB/fZK4IWeR0yg+13YH1HOW9uUyInlJSU2xevCYGjUmKIV7QHqlSNKMy6RAj1hVkke0g5Nb/U/KBiCEcBoV9bKkCopOJeOsUQtIpDrhdob3dsCSc3+Px0szRMeX66crKI4JcPCCX31TNtpnmJZFCqDGi123vzqeSyaPrYcQd4sn+E+zt7+PbxJp4dFeXe6nEmy4pCsyIIhsIwzLCsE1tmUZXhkW7QtEA1rRi1IHELZDxV2AJ6dAns2piJWVibHMO7V1ZwaYoMYQQRl/JwR60v7mUUsDpNOK0Kivk9NJpFdNHAWC6OyfEE+q0iWtVDnBzvonpSQL1WQSJJQDiD3PwaTCuBXqePxsEDNPJP1JyepiMcSyEQyQKRcQSi00BoEgErBy2YQFCLIH9YQCFfwEmxBMM0MDYxJu6anMfNF2twXAPRVA7heBpWLC5S/QFzW/UBsrEIphJJaB4gpDmTMuZnpiONnoABczA8trhPRqLH2VsqcRRjzf/v213ougndMGBYlmII2x2c1FsiG2UDmOoGgsJKuYL8UR5PHz5Cu1bD/PQkLq8s4vrlZTGN6dt1bNz/Bod7W6icHCOUTiKU4axxDAPThEMZeTQss4HZuIlEsAuzXQDKe+gXd9CvHQPtCowBI3oC0CImYrmMxEtxPdjMQdw/QqfRFNkowWA4EYcZj2LQaaFHSWmNMSYmUpkZAYRWJITj0jFK1Qr0cBLx8YsYX3gLwcgs3GAWnS73PcZxhDxAqFQLYmJHw6yADkc3sVfv4tlxBX+69QB3dg+wWWvJXKVuhhHkTBhnCjUdPVFMeDp/UYSqpotau6awhIo5VFmh38cQDoHNSwDheWbMb1gP9y1h/093se9jA1+lQvpLxlVUUadyQJXLqC7Ko+/OEI4Awu8whOos8ttWaqpXyUZl7/DGWVRLWtVu5wGhLx0dNu7PMYU+IPT3QjFU8y7QKSBkk7Y/zAj8qQDhwG3JqAfNqo7zx9je2kG1UpNG38TkOCancpiYHEO/R0dg75w4p7gbNZrxzzDfWZvnJwEhZ8vJEJbL5SFDyGtHhpBZhD4gpGEYaxFT9lWl8pD+P+sy1oCsx2Smlo1rjb1ohKwITCuKYt3G460Db4YwfzaY3jRU5jf3Ys9l9Odg+p+qkjjzPH8NQKhmDCj3UqYyT0QyemfjBUKpHGYXCAgvyabV6XQVIGw0Zd7gFBAqap+AUDWyTrs2PiAU6YUHxl7GEIqkyZeMykzHaXafGrZVLqMCCGkWQIaQh55JQJgSQMguIkOymUnmu4yeYQgDAwmiZfGkCoYfniFULKGaDeTcz3Cjkc69ApFKWeoNiHsSkb8mIDwjDxnZ7VlAslvEa0ezDR8QugSErQp6zTKuXZjEjcVpvHtxHkuZBMYtHWFKpmSwWRWV7FgRECosrTZo+cyk4Fagn4dkh26fdP4LxdFxgGKljS++fYKv7j7Dt4+2UG0oQBjUepiZyOLDd2/g5hvLuHrpAiJmAGZwALdLRzxV9HIAn6LRSt3Bw2fP8fGnX+HWvQd4srktAcBGJCkFSc8Nwu6p+UJ2dWlWws/GomtqkgYyBhrNKsqVExROSoiHLTEpefPSMm5eWsKbly5iNpdAJm4i0KdrKY9vJd8M6poUUpQja4MgeraLdq2DqGEhbobg1huo7D7H0z9/hoP7t1F4fA+oVyUKIcFZouVlzF6/gvSlZUQXL6AXj2FA+ahXaPDA7HWV26OSIylnR8ZMsNglUKTcT+agyMa4rjghapwbdOgYa8Np1JF/cAd7jx5h+8k2Drb3kH9xCMMykJ0ex81fv4+Vd29i9sZVBJMZIByDbQ/gkhWIsTPNhsYw/dYDDSp1hdfT5VyMGAWx6NZAnqTU6+KwRkC4jz/eIiCsoNB0EM9kEBoCQkpFOUmkgI5u8iDhrIKNSIhD9JyLUNEbMk/IPEbTgEP2TiISKFflQH8PsZCJMFnkno0e2dBiHhcySVyansQHVy9jZXoS2bAJi2Yj7gAJfQAroFhAnykfldWMNlBGJTjnHem+U1B5++/rSKxetvVzDbEAJyDkGlWmPSq/T6IhZJ9Rsk6CY94P7OLycWTpyJ6SFfTnBkV+qxMQKTDE51SB9TTxsVTYsTS3vBmlEUB4un+wsOKaVuua649B2mQI+RW2wjJ/y3uV0l6yhgSEfD2KVVZNKLYPZNtTdrjyJeI47ilsUnE+TYll1T5O4yEXaHVdNBxX8jLvbT7HnWdbeLizh3yjg54VAUIxgOoDngtBA1aYTDQjWXymlCyhoQpeAk92ynvc/7yXIWOEjIvoYiJsYGUiIzmEBIQX01EQWoXdLoLMGOw7YjTVbdXQrhawv/sMleoROoMG5mezuHhhAoF+HU6zgJP8LsqlI1RKRcToHjo2hfH5dRgmIxZcNPbuoHW8ocB5iOYmSXSNBBw9iUGYbP009MgkggYBThTbz7bxYmcPxVIRVsjCxNQErCjBhY7CSRODYATZyXmYkbhEHBAQUnoZjllIWiZSzK0Uyagr+7g6aalMcGUfo5uxzBLy82AeKs1hui3JBUzEo2ICInlwjCuCJmwaP6OuO0Ch1kSh0kCl0ZB5bSMYxslJGfmjI+zt7oqD69T4GKZzaUznklicGUMuYcGul9Bt1yRK4qh6gr1yCc/zBQzCUcyuriE9NYlEOgV064igjalQD6FmHijtoHm0A6d8KFFJvYEDTpqmpsaRnOQZEMGg46B9eIxWpYp2swUjGkGISo9MEgG7jV6liHKtD7tnIpWeFsmuGbZQLBdQrlVhxjOIjy8hPf8mYEyiO0jCdnmNTJi878ikKsmGfEnLhCMLRggHrT42izV8/M1d3NreF0DY15gpG0LQioixzHcAIUGZ6CM9A6efCBCeB3fnmTwlNzw7Q/iyRvL3MYCje9nLGLfR1yAlgpdDSMkog+lZGIipTLGMRrEM31TGl4wOSDt5MvNhU97TMfiAUOoNH9RKML23XfqZySOSSjlTPRDoqzFG34P43It01wOfwpx7Mnbulxx9Egm1AoVKijn4UbETZAh/9+EHmBxPIhqlyZeDAL/cLjafbeLO7Xs4zhfkzFpeWcbq2jLWLi2JEq/ZaA/fh+9E7Us9/TPLN5bxZaUcGVDnhC7u0DQie/z4sYwA8Ht8l1GfOOB5wbqeElXJNyYglIJW1chsTlMBpgAhXU8hajDTjKBQd/Bkex9/+PjLoWTUJTvOxxAQcv85l0NIPwsy/4Gfg+l/KnSoOnrf90sFDp/9DukYimMQAZUXFiWMjyqe5EjXDNx+fIB//2wD//LHb3B3Yw/hTA4z8wtYXlmRm4M6ewLCaq0uVuEsaFjASi9WZgj7Q1OYUVB4Wpj5YQz+61NSMk9APXzdPhDxFzR9oVRdcwoIebOxcGe3MZJKIJ5NI5JNKgv8gCuWt5zVkqgIXWUrqQwa1WWXbognGPDlmdyQlAmDKlzky3cNFQdIfw7HK6hZxEoF6Rf3IyY0/hC4jOWc+0B8gPUDn+RZgcjwSg0fdebfvaFrfgaKIQyK3FCC6ikLalfFDn1lPI2rszl8tLqI1VwKUzTpoImPP+soicT8HFkceJnWfstOGELlYipiM+l8Ut5owHF1nNRsfPb1A3z2zQN88e0D1Fs0IgBCRhBzs5P45Qfv4e3ry7hxeQ4GDUdYIFIGR8c6GhlQ/uC6KNcdPHj6HP/+yef4+tY9PNzYQiw7K3lS1LBTBtq2OUtEIMG6yRCpp2URTDFSoYt2u45Opw6nU8fy4jyur6/iOt/zhWnMZBJIRUxETA0uGTdGblBqRVBpmegwoHtAZk6j2zwpDHEiZJgu7DbaxWMcbz7G8aP7yD+4i5PtTbSOiwgZIbFKH19cwOTaCsaWlmBNTiKYStMhQeQU7NazuBAZF+8nD2hTWsaoCa4VMoTssvL6iIU8g7yaTfRqVdi1GlonJ9i/fRvP7z/E5uY2yrU6Or0+ZlaWsHDlEi6//zYmV5YRn5kSMAgjBHegwtt7GqUgCugNb14vj4YHI7+PDKFAZBpGBQJoaS6qvR52Sg3c3nqBP9x6gN2TGkqdHuLpMViRuJre8lhCObwp56EsSgxz+jCZJWgyj7Av2Wd0l5SZM37uklGo7iWf3VBwnyBvgH6rAbtSQnTQw3jExDtry7i2OI/VmUnE9SAskEHUEKHSRho1NEhSv1O6oLYOXlfVDZYusmdC4Dtlfl/nfLhbjaoBfsSWzsOWr0nJe/zZImXOcsreeVmFnkyUL1YYYzYI5H5RxjQqy9ADYf7aZzNI50yvoaSkssf7prJDW1GveaXegBhFSQSEMuQxDF3k+ASjKitLGQApwyGyHKpM8yMsfOMjAa4ErBJzoJocvJ8JDkUWSjBCoCtyWWXJX+4O8KJQwtPnL/D4+R429/I4aXXRokTJ4gxuGGC2H3++F5Y4NOtQXThhlb03othTGg5RlszPm6+DWXJdB7lIEMvMIbyyisuTaSwlw4gNuohQ0O3a0FwOnTXRbRbQLB/haHcDlUpeQtBnZ8awcGEcwWAHjl1BpfgC5SIjJYqIJ7JIZaeQm12FrsfQbfVQ27uDZmEDWjAEM5pCOMm5wTQcPYW+mQOsceiRcQwCUfRdCyeliszl2a26NLXSmSxslzN8Ng6LNbjBEMYmZgVcco6PgfMEOLFYCDFTR4zz19zruYd5BS6vie3YEs/EZuaAUjBNQ6vTktkht+XInk/35XgsimQ8Lvs6v1R+JRt0QTS7PXEaPanX0WjRGCqIeqOFGvehRkNMuEx+nnYTTqOCSwvTuEATDRMIBwcwtD4OSofYPTrAsxd7CIQjuPjGG8jNzSOezeIov4du6wRj1gBjhoMxrYP6wRbahRcINEvod+vo9jtIZeNIjlE2GpYzwy5X0Wo0pXg2rRBCETKOMYDOjPUamg7zEy3FqoYioho5qZyg1mzK5xEZX0J0+hrc0BS6wQycPpsYnG+mFJqzsYqBEvEx1xcNr0wTR+2eAMI/fPUtvt16gc1KC33Dgh6KImBGwDkqKiV86bRiABUYV/WEYlqVZNRTHnmfmdRmPj/m//mUyvfWs6olXtUUPr8tScUlbjmnjxkFhedB3vD/z8VlSf3libletvX5FQ4bUAR7zCE0JZjedxlVgDAoLqMQIzFpZYmqbETGPgR7XmEl+6T/l94+Kf/vAz/1oqTJN0JEyKM9MzGvwlSfJU1lvKa2agyqeT6JYpIml1JrsGFJVYQ0vLQApqbHEAkbolypFI5RyueVLI4J2jp9d3nWdOGS2XbbuDA9hreurOBvP3wLk7k0olEayHQQYF2hDbC1+Qy3vr2Fg4MDAZ/rl9dxaX0Nq2sr6LQ7aNG0aSQ/0a+FfYZQxg6888z/MwEhv8gScn0ymJ45hASEfK4rV65I7IQPCLnHU3ZvGSElHWdjXGZd1Sw56yqOuVAySuUQG9mKIYygUHPwZOsQf/zkSzzdyeOg1ACskNQ4VOPJqSKvkcNLNABkcg+b2g0E3Cai4T7+6//4d/jPf/su3ry6jETYkkixEAGtxtxTjn+oXMTTIlzdB993Vp/9t7MV9F9+ZL/e4wKD7+PQ//Kf+iO+04/w/C7A+L4nU4CEpRYPT1UIMq+O80t9mlQQEOoh3H58hN9/9gT/5x9u4d6TA0THcpiam5e8KyPEonKAo/wxytUaWp2OdA/IELHoZyeYi0iMMM4whH4R9t2LfGZjYjDzkF2U1azAKsEZOxbs/PDg8/rMLDp6gQHsYACRRBzxVBKxsTT0aBht9OEM+uLkqFmGgEJ/QfFnSjdEbji6rgWUAYu3LfmyBF+mIFIFf/jbn2scMZ/xGcLh487FTviyhu9s1CMg8WW3k+rxnn7Osjl4r9N/LgVgve/xpK4CbDznSKXbIohjOH0VvUYJM3ELlyZS+M3lFVyezGI2GhJTBQoDgvQq6A/kS6RtLBa9XGvJUmJ/noCQxgWs9Tiz4bLw6KOvmai2e/j06/v4vz//Bn/85AuRFrPoj0WjuLiwiF/98ld4/+Yy3rk6BekMelI3fg6UKjku0OkPUGv18PDZLn7/pz/jy1t3cf/xJuKZC0hmppFMZ0W+0Op0RZJFAByPRsXKmTYCrUYFnWYNWsBF2BwgGQE+ePsGfvXhe1iZn8BEKiqRBaYG0fKTWaFJRYdW/YaBSDQK22Uh1YHeA6x+QGYHlU8G5aVtuO0G+vUSTraeIv/gPja//gb5J88QaHdlc40mk5ilAcTFZWQWlhCemEQgmUQgGkUgGkEgFsMgrCSclMtqjAoQhl2xKjwo1Up1JQ5k0Kije1JCO3+IRuEYNXbnb93HzqMneLa3C8cyYOYyeOtvfourH32I2cvriGRz0tGmnIn5WOxgc402WnUETUMkaX7YJwss3jPMS2QxRIhuUxJMNobGIMEAmr0eNo5O8M3THfzhzn3sVZqodIFYehxWOK6MGDwmXfmXkJ5RhZGmM8NTacFdT/JNQyKRQEqVpNxM6cKqB+nApqFRVzNVZBZ1HuC2jXbpCFqrhiuzE3hzZQEfXl1HLhZG3NCQsQzEDebJscHJpgbBALPOCG2ZfxgQdksJDwaSw6aA6IhkyJcOjRifnAeD8ujXOy9Ol74X0/C9e/UI4y/7o3TPT0GjUp2dAkvpFovcXblk+vMmfTEo4BpW+4PsTx6IEibPj8nxZViU7FJZwMxIMfvhXKvKhOW8rsH5V4J3T1auQK1XIXp/JDvJ1+zw8YyT4DxfiLb8ugBBru02G1amjq6m4dDp487GFj757M94vl9AodxGKJ6BZsXR11S3mSyZHlIGHB3bVkYpdBgWcw41k+pPHKh1Q+UBs/YCso9xzqxv28jENCxPZ/Crq+u4Op7CcsJEbOAgPLChgbNodaBXgdM4RKu8h8LeU9RPjuUenJzMYGZ2DMEQmxkN1MqHODlRgDBBhjA9iezUEoxgBL2Gg+r+XdQLz9APhGBEc4iNLQLhcTGT6QXTcPU0YKbQ7ZvoONz7eH0p3XdUYysSxVGpgv3CCfYLZWGgMrkpmVMjIxqNJhCPxRCPhRE2NFhaHzaZZ5H98gqIEA7tRgOdZkt9TtwfzSDKrRrK9Sq0JqARpWsBjOUymJmZRphNKNdFu16Xe8rgPJBpoBfUUG40UK63cVLrwpZGnAvTsASIVssVPH/2GBsP7uDy4ixW5yYwN5ZCOmYhagVxUs4jXzjE7sE+tHAIi5cvY2zuAsLZMdzbYE7akcRNLOZiuDSdRv1wG+2j53BLuxi0Swj0mkhEA4jHdJgxzt8BDllCW72WsG5KNiKNqgZdF/12V+b6CM40XjMy6VQ6VGpoth2Es/MI5ZZgTqyjH5uBY+XQ6xJg0IjJosYW/Z6K5+CakjqERa6hI293sVkq49+/+Brfbu5gi4DQjECPxNE3IujTVIZ1hcxJB5W0ma7ZLKgpyefOzn1f1E4K7CgGSOmVVMvcaxZ5wesKESnmymeHzjN95xUQPpgQxQWbbyN72w8V1bJhsKjzGDh/z/OfY2iaN9o492ccA0qdFCIg5P1FQMhgei+HUPNzCAk2fFB3zol9+HPOyT1HSQaR1HszhQKIPBOa4SiAN0LD6+U7wfPfeN8KUeDt8Wyg8fG8tv5jfQfOlhfNwibZ5GQWkZCBTr2CcqGAUv7IU4gFpAaWGey+g16rLMz24nQOb11dwt9+dA3juQyikRCcTgsBt4ewZWDn+Rbu3r2N3d0dUWMwW5YZr4x4Y3YqzbB8BtBnPUWF5zvBe7XfaF1LIEhDGc4QUi56eHiIO3fuiMso3yd/BgGhMKCe6SLl/+EQZw47UhezbpImRjAgj2FsFuutXu88IOzi8dYhPv7T19h4foi9Yg1aJAKYpnh1DGvmgezEiuLleWw3oKGFWGSA//o//R3+h9++h5tXLiLOKCGnizBrE/p9SPOR278C/n+pQucsIDxVGf4IsPUXP+T/F4Dw7pMDRLJjmJqdOwsIjwuoEBDatpqDYkdAAKFaVGKTP+zEn0pHR6+u/+GedsZVEafqFTHAH0qjzgNCZYyujAo4H+H4gJBOo9lTQGh71v4+IPQXEp+f3Wt2j/hndXz6s4TqVQoY9HTr/tyLX3zIDfcagFCagCMdsJcWmC9jEIfzBue6Z6etuKGUU66nfEljZzRuXK4lzRUEELbKmAhpWMnG8esry7g6ncNCMgqTDCGLKdYNAgg95sADhKqTyVfOzVUFikvWocF5sQC6jCrQDNTtPu4+2sIXX9/FHz/5HIf5YzEgmhjPYX3tEn77m9/g5pUFXFnMeAyO0A7KGVKei1bnQK3tYmP7AJ99dQtffnsXdx5uwNVTMEIpxJMpBClNGJAltEXKRuaFQJXAlwyhpQcQi4awMD+Om9eWsMyu9XQO2XgYcZrGcKaNcRtCoiq5Jt1QFXgx4Qb7Yuuu9wYwOADPm4BmLjxY+zYC/TYC3RacowO0d7ex9+AhDh9voLD5Ai1KiBBANJFGPDuOzOw8MjNzSE3PIDYxgejYGILsZIdC6PEQ0+mKqZwWhQkR49UeXNuG226j12zAPimhfniIk93nKO29QHFvD9X9PTSqZXQwQGJ6EuNLS1h79x1cuHYN8dk56EkWnSEMaG1Na35KOcWQowPNCEK3qPNXRkGDngcI6TLI7jhnu9g48Uw/7AFQsx082j/CN0+f45P7j3DYdFB3dUQp5Q3FVM4Z7zYvqJzXUtdC4lxIWSybOq7GlatyoKSg94ogBQZpEBCUdcd5BgIPNjNY3NOF1eCabVQRaNWQGHQxm4xifW4KaxdmsDI3hRzlwibn23SZRyW76PbIkBNlUw1AMxRVWIljHQ9WYQ4p2fTY93NA0D+I/T1huHb/AwEhr6cI+SRWwWtceQekL4/lG5E9jIWo5/Q5CghHiwZvkxUgMBxA8PY7vl8WwWyWUdYr3W8y46alOumUjlJKxc9GriflRnT75RwaJUYqg5D3wVCNIWZevJcCks0p+ZxuHyetNu7uHeHB5nM83NjESa2Dhj2AEaVbZBiOqxxryaizecECmpEaEpjuAULla6ZcTZVsVIUrmLwOvCY9Ohx30Ot0xLxkZTqDD1Yv4o3JNNbSZAg7sNwW3G5NACGDBQZ2Gd3GMYq7T1EtHqHdaiKdjiKXSyAcpRrCRqtZQvmkgGIpj2gkgXhiDNnJC7DMKAbOAOWDJ6gWdxEwYghGxmAlZ6FFJhEIj6OLONo9C9WGC9vmzK6OmelZZDMZBEGQ00a13kSxWpcQ+E5f5S8y+N7pD8S1NJXKIJVMIZ2My/lFFlTYf/HooONuF07HRo9gmAY8PLJYk+kUOzjCzkdgQuuzXm8jHAkjmUoiGY4ibBjodRhro8yDApYBVw+ibtuoNjsoV20BYSyapRnc66NeISB8go0HdzE3lhAFxo3V/PgAACAASURBVAQZWINKFRbfNvqDDup2W6J6EpOTcENs3GrYOTpEu9PEWCKMxfEEVqeS6FXy6J4coFvchtsqQus1YQzaMAmYLXVW0Jafzqddpy/GJFwdFo2qPCabkT/MBNStsJjkEBBWqg002z1Es/MIj68IIOxGp+GYWQz6bMFxfjuEgavD7bFBptYcDTcotycgPOo42CwSEH4lgHC72kbfjEKPJuEKIGQOoVo33NfFHE+eQ4FB0cVQ6eR5GwyNZYa+r75g6rSRrvYh/0w+SwacZ0vO1FReNrE4AJ9vNL2EaTnTmPYAoaJkvAaftwGONsSkPvP/Xr739QChAmyjJODp5jpaJ/ogdvT9KbOqkUxpn1Hz3qvUcaISOa0tZR6UbKBgbgXcXwUIlQsnQYmOqakfDwhzY2lpbDrMgx70EYuGsb+3g4cP7mOPDV3Hwfr6ZSwtLWP+woUhIPSbe6M14+hePlTQed4dfJ1kCDlDSEBI9vHevXsCCAkWCQj9GcJRQMg8RI51+IBQ+cnxHqYqhecBDWUICIFwKAqLpjJV52dA6H0w/10BwmHeSDCMW48PhSH8lz/cxp0newins5iYmRVAyEBglnD54yIqlIuMAkL/IOIsl2QInt3MzoPB7yx0T+aupF1qJkbmIF7CEPouo9wIOB/R1TXFEI4CwkEPHZcMIbOa2GVWjk3+z1VbmAKE3K7p3qjUG143wgeFEnY90ln35uk81DgEYFJmeh14X2YqRaS/l76C0H2lXIMP9piMMxu+t3H6AHD4cz25J98FmRB2Y8gYUOoldZLL2bO6zBFmgj0xVPjV5WVcn5vAcjahcri48YnbqOQwe7JZZUnvjyGRzSLoCnRVsS4yJJEJGugFgmg5Lrb3j3H3wVN8+sVX2N7eEae9C/NzuHr1Cn71i19gbWEKs7koBj3FcgijzJkfcRfl9Q6gYQO7ByXcfvAU39y5h9v3HqFQd9HpBREKU7IQhkH2iwyPzDw6yiHU0JBNJzCWTSCXjWNtZRbvvnMF6Tg76UBIC4gEUSfzIQBSMShySIi1hhcRwUGc4EDAsWR7kTGlW2vXhjagK6oDnfxZpYRB4QiFZ5vIbzzD3v0NFPbzKFfrcDhVHbSQzk1ibHoO43MXkJqcQjw3jlAyASMahWaa0rUHg6FNCwEyImyudDqwG03Y1So65TJaxWNUDg9Q2nmOwv4LnBweoO80oJsakuM5zFxaxeK1a5hcX0dmcRHBVFZJRc0wBmKDThZfybrFkZKMncFcR9XpZ0HFO4X3i8zPsKNNMCiy1qCYfpRbNu4938FXz7bw2aOnKHRctEBJVha65QFCiZpgJ1y5DRt6RJg/gX8EhISCwvare0riLvzYC/4u82F9mQ+WHD2azrDwpGkMXSC7HWjtOpzSMSJ9GxOxEK6vLeHG+ioWUjHkYlGEeSAaQVi8N/m5Mc6D8nZfAu01WviZq/3Gy9N7iaRqFAiOrtX/SIbQn8VThRCvkV99nWYQ+oBQXPckO1QT+3KxEvdk8ARoSmnlS0c9ebtIytRMsDK+YfyIl5UoTp4sbJn2qOYFCQhpgsDXIwYznBfpuWKEIDev54LKoliMBQhUJPogIPcR5wZPalXs5Av4/Mkmnu0dIV8sywxXP2AhGE4IO9im0p2vhUYJIUs58vL98HOlfE+6X2qu3JfliTyYzBavAwtaugSzqdLpYDYbw+p0Fu8szQogvDIWQ3jQgNGtot04Bnp1GFoHJtoI2DWU97cEEDbqFUTCOhKJMJJJ5ui5cOw6yuVjFItHEi4djSWRzU1JoUS2u3S0g0qJ8S8xBEIZBCITMOOzMOMz6AcSaLQDOMpX0WmxYRHE8sUljOdycLodHOQP8XRzC7VWR8y1kmPjyIxPIDc5LaoIqi4y6TGkUikkE3GRcTUbtpLjun1xYLW5f7Q6sDSyh3T1pYy3h2avjV6gL/tsJhoTWXqt1ZC1SHCXSaQQj8QQpNumZ0bEhiqdQakQaLS7qDVskepTmcG1Tbkb3VYPdp5j5+kTjCdCyMUsZCOGmMIwTzQe5xmtI8BIDV2HowVx3GrjqN4UoEmANzOexfxYDPPZELR2FYP6MZyTLQxaRQSdBtCpQes2JKooxDlZ5iHSA8ihE7Qtexgl/bwXKEygqzP3U0PkoirGpVJtotHpIzZ2AeHxVZgTl9ENTwogRJ87IE2/CAiDcHuqOcIztcsGFZ/XNM4CwmcKELpWDIYPCCWYXhksUUIt2ZYyF8yzxcvU9SImhpEU3veoVrhiDZXjsFrzPhg6T1mcrx+GjS1/natCRVrorwsIVSPNK1z+QkAoKjTmgL4GQzgKCEfB3vn3OnoN5L2wNhOFxykg9OtHRSqo/UrNyp9mRfMdqVagIh9GAaH/83ldVdxPS/ZPMoRTU2OIhg20a4xcoWT0HEMojfdRhnAcb129iL/9xXXksimEGfnUaUrzOhELS0bp40cPsLf3QsDY2tq61Nmzc3PC1tmd9sgogefh4AMQD/j6gFfe54AST12AH0GhzxASEDKP0AeEPkPIepigUPwKDAu9nqNUc5Ipq/ZWiUZipibl1B4oJCAMhWPIVwgID35mCAW7vEzj97I7+Cf/u59SMspiQUknxWJFD+P2o0MxlfEBoZlMY2J6Rm5UKxxWgLBQlBlCsjNDhtAzQmDn+PsAod/R+M5G5gEnkVe+BiBk57lLZ0gBhCnEPcloa9ADGUKbN7jJ9HMFCIcGEn5ihscOjgJCH8gJUJABZLWlCrjzjG6ksBph5Pye1nDm0Pv+1wWEZ26X80GE/gvz2AH/NQzpdMlvZCwDURUBzECybJTkxUHfbsBt1xDptzATNfCL9SW8eWEal6czMFk0SH9UAUKdem9hLVnID2lH9Z5ZDFLGSGaNw9ks3JlDSJlhbyCd/p0XB7j/8DGePduULtXK8hLW1y/hxvU3MJ5KIEpqjsWbSEW8bh0/C1MVtGQJT2pt7ByUce/BY9y+9xAPNg9xUKiKApYHfCgUEXkEDTSYS5iMRzCWTeHiwhwuLkxjeiqCXJazMWE1q9DvI6KzQCL4ddFzOrDbbQV2WfRaNAMgSBqgH6RUVs060LCEADLQcySfTAAhCAptBGpl4KSAyu4Oqrt7qO/mcbR7gN3dfZSKVTQaDiLxtDgRJrPjsFiERSKIp9JIjY0hNzGJnh5AlfJUQ7EwBLl2q41mrY4GIzROTtAul9A+KaJZKqBdPUGnUYMVCyA1nsLs8kWZybl48wbMmVnoY+MSkEwJeF/nDFYEgyDt+pUDnJQXUlRzpkutCYIu3jts5Ag4YEeb4I5d9qAhTpCVTgdfPX2KP29s4osnWyg5QEcLw4ykoXN2hk8oTqoMtVaZirRX9wsaXs8Bs9NoqCfZoN7MB08emWFUs0si6em7iIoMWIfT6SgnWrIaARdmt4P60T76tROYThvLc9O4snQRby/NY3l6HIloHLGQgYjFe0zNvVH2JxJlrhGdwe8qA1DWkLh2nv4633F/WdPmPxQQelJiaV6NMpgjkiGFw7wML68ZxyYQZd9SNHhloVcFnRaHI2HOw9lzadCo2RpfQsVF4hv19Lm3jBRTwu57IfU0e+H64b9L9I+oOHiv8ZrrqNs9FFs2njx7hgdb2/h66wWOqi1hTzRxE41BM6PoQkeLLn9SYAZhWKZ8ZpQxKcNUj93ke2Yzxc+69eabKVIiIBwQLLRbAggXcimsTWVxY3ES16dSeGMiDqtbxqB1jFLhOfqdMoyAg6QFRLUeWsUj1Mt51GoFaJoLywpKoykSDmLQa6FSKaBYOIRpWYiQYWP8iqXu91KxIMYrNix0tQR65hhi2SUkcsvQzAzadhD5wzI6dUZc9DCezUlXv1A+wf1HD/Hp55+LhD0UjeHqjRtYv3oNq5cvo+cCzbaNdDqDWCwuEvdmo4eTso1mu4Vmu41WqyGMIecnZ3PjmMxmYBlBNNt1HBzvo9XryBjA9EQWkUgILbuDDoFzr490MotkLIWwGUaAtvc072FD1dDR6rniPEp20HZ6sG1lDMXYEUbzNBntUypgIhVBLh5CKhREj8Ze+UOk0kGkspbsfXXbwfPjgsSK7BRPEEqlkMmNYWFmGmMxHSmjD91pQOucwG1sI0CG0K5Da9eg203V1GP+pGHJa2E2MgEwG4NixGVoCJgqO1AikZjbGQrJmVGpMkJjgOjYgjCEoYnL6BEQ6hn0KRl12QAJidSdmYRBiUZQDGGfklHTRL7TxVaxohhCAsIKAWEUeiwJ14xKJiF3FJlZpvuuxzJSo8B8Vpp1iY+BD7I80Kf2HfXl1xHSrvZko7L+R4z2hs3tl6iLzm5o3IdPAZD/b+f3udM+kycx/xGAULWEAhJKHwroQ8lo+6SKNiWjpQrOS0ZfBghHgdn5Enr4bzKb/nJAKGDvjGTUJzmVIY0KQ1Lkg8Q7eZJR/7lfJhkdAsJ6VWYIi0dnAaE8K0eRKBl127g4Q0C4hN/94gbGxxQgtAkI6ZodI0P4Ag8f3BNASADoA8K5+XmZy2W+rCozRyT/5zIJ5fjynOX5Z8n39WYIGTmRz+fx4MEDAYT8N84QkiX0cwtZE4tfgWQeqgai5pkfibOINEtpMqeM5ggKI5EYwgIIbTza/BkQyr323w8g9GcIGcvgAcLPN/Avv7+FO4/3oCeSAggXFhYEELL7c1wsCSBkThKLKsYOCLMi+mY1cyKgxJd/jkgVXgUIvYvqhYQq+c93GEIWARL6ruCZLxl9GSBsC0N4FhCe0d97lLiPuQgIfTdNfwPyNw5u3Eq2OuKe+oOAcAREeuzn6/YG+D6/4w7kgVBvp/DcInwHUAUIKbGjfIvunRYNCLig+8pVjvrtYLuCnDnAB6uLeGtpFtcvTCHEuS3K8ii38kAQQYLM+Hl6cJERCCAciGSUTJNkOlKOYzHHBqB6p+O4KFcbOMznsceIhuNjLFyYx/zcLGamJxGlE5YHAMRVzGOCZXNiR5WOeIGAhNHXmja2nu9hY3MXmwcnOCrV0OnYskmx4xWPxRGLEBQaAggzqThmmAk4lUEmRT09j3OyFz0xjwnTgITaeM5j0DiDLlvUyUshYYqrXsuxZeZNbPQl+28gM2zBQRfaoIuA2wG6Lbh2A71KAQ4Lx8MDtIslaM0eWtUmTk6qKObLKBVq6LS6Mp/CuRQxTWGoejSOZCqFsRzn/IJoMAxbOsFsXFBKZqPdaqFZraJVq6LbrGPgtMUaXzrkRgCJsRDSkylMzM1hemUJM2urCOQmEEhlxPrcDYbRC4bh6h4gJAc40OR+4L3sajRYktJEubx6zD5/vrhcyswuu+wmOGVVanfw2YOH+POTZ/h6cweVvo6uHoUeSkIj8ATzE9W1FKBJQChyTII/b3RZG6h5QsnmUrlPvAfEAMYzgSEgJnYj2CfQYKe0Z9sYODbC2gAWs+WqJfTrVaBVRyYawVQmhZsLU2IyM57NYjybRi6dlJBvglyyGLIm/HxND6BI+SWJua8HCFUH/0f8+hEzhNKY8kw+uEeJxMz70UP5kNptpQj1C0gWJ5LL5zkCezDOs6D3WYjhE6kiVLoBrjKSMZR7J7cB7p28L8RgQULgxU1qaJBjWmRgDImDoCkU7yoaREkWMY2iSNa5Lo4rNeweK9DzcHsXz6ttNPoaNM+UI2hFxUCFFv80Ven9P+y9WZMk13kleNw9PMI99iX3yq1WoAqFpQoASVCtjZJaMmuzHpt+Gf22eemXMZuxfmjrsWlZj0RKpKiFJJYCwEKhgNpz32Lfw90jYux8995Iz6wsEKI0YzY0JC1YyMqoyAhf7v3Od853DuNP2KiQezQGCLVqQ4pkAwhVBSjXkwBCHrNgLE2f8XCI9VION5bKuHNlCe+slPD2Ug6J4Bhhdx+Hu19j0DmBFfUxl06g5Dmwgj5GnTqajX2Mo6F09ufnS8hlksB4KMH0jfoRUh7dT5NIZyhNFJss9HoDdLtDtAMb/UkaQ7uEdPkqsnPXYbklRGNfgBwPkDu15b12uz18/fwZPv/iPj6+94mYpMwvLeLd772P22+9jWs3XhPgRoawMreAXL4grF6nG6FaH6HZaqLZaqHVbCAkuxCFeG19A9fW15EvZtDvt/H8+SNUm1V0R31sbK6gMkd5ritArzeKUKD7ZraInJejXkAAH8cCqGAgsysmQTyfBIZBhF5/gCGZTMrbR0NZo5aKWczlPNDMuNc4wcHzJ0gkh0hnLJQX5hHZCRy2OtiqNrDbbMMvlqVBVi7mkXbG8CZ9ZJwxUpMOpr2nQO8I014TzqCDxLCPJOeBBSRxnbGVWZFY5hvncDKX+nvbEqDt+T5Snifu1b2RhfTcFfjzN5BevImpv4TILYk77GTMRhFnCBUgVHm0VDxQMkqjoxSORpEAwp9whpCAsN7DxMtKVuYkmRZAyOveAELjYCmGfjQTs11ZGwWUmNB67S4s0lB9d4v5jMnJm5mLqLrqPBj8Rn7igtETU5tdtIIp9ZG2CDZg0xgRmuUiJplXT9WgxQBCZtsREFI10OcMYUtmCPmYAUJGMOn5zLhT+6wJFXtz8c8XB7Ki3tKyUGEHZ6yqeoPGXMyYKvK144DQMITnXanjgFABrZcZwurhwZkZwosB4TX86e+/jUXOEPpqhpAKq7SXxPaLZ/j880+xs7Mt+z3B2rVr17F5+bI4JZM1NF/xutmAVnMczHtXTCbN9VTsBDMGaSbDYHqyhVxD6TLK30OJqlrTSeBwzCAhxBDNh0QkxDl/Lvy6WUFAqLIIHaTTOQGEh43hd4BQn6DfXUAoktFHYirz2cMd6XrNLy8LIGSnjdr3k2oN7U5XA0JmqdFiVjtxiQmBYqlm8oVvCwjjM4SvAISz2AkBhBNEFhDYNJXJCkOYnSsjkfXFJZKAkKYylKlQZhR3Z1IF6YwZPyMZVYuyWnQlslliLozE7bQg0023M/r3GUOoF8yZLO2CGcLfVE6eN5U5BYGx4jU2bCszH3QJ5KLHof8wgpfwpANEF81pNMA07GPcOkbBCvH+1TW8d30D797YQJoSO3oOCCCcSn6QRUkQFwkCcJERaM81+RmLQxXNQECVSKUQjukyy+PEOTDO5k0kGJVZXYvz88jns7KRy2yP8oOQL2IFdqy4KEogOx27+Ce7qy5wUuvi8KSNDt3tRpEsdAR4fDe5HAFhWoa9fcZnpBiinYDn0URAeYqNKZ2LAnn4dOezCYqIdVVEgZvyYLuubMTd4QCNdlsAJmVJnK+TRD7KUW2GV48lp4zS22HrBL2TfXSOdtGpniDqD1DKFJGhzbzro3ncxvF+Dc8evcDB1gFqR02EQ56HicghOZfFTcL2Uph6nIdhSLSabxCH3CjCcNDDaNiXzmPaSwhDsbw4h+WlCiqLPgqUveXzyM/PIb+0CKcyDztfBrwcxokMQsfH2PYxoQzKZoGfQIILO69punfKfI8yXOG54Z8sAvn7aSozJZPmptC3EjjqjfDzTz/Hh189xuc7++gihXEqByeRg+V4UkAqQOjIrCILHpkpM5I+7ZSjQItudqicC5F0TnWTgTJPkWtJHAPnFkZiCsJw8SQmEkaf4jROOMSUbEi/DwQjXJ/L4spiBZvra7i6sYmrm5so5dPI+hK8KGwH1wDe18qrhTOLVAafMoSv6pqfv1fPeyX/pnt59vPfAhDOQN85Bz1TGKrPo+6meLHAvErl4Ke+4s+T78+Z4ygwqAGhm5QsOjKqPGaD4XAmE6Vkm2CRa5uRVXFvoOnYkGwRTSy4ZjgJTBKuGMn0ggj1bg/Pd/fw1ZPn+OLhV3h+cIIR5wX9LNyUD4vujglm77niwks3Ubn7ZKFWWbJUD4gAjuu6bupJVpY4CSmHTD64BnKdYeMqYIbecITljI/rC0W8d30Fd1cVILSDAwzbW9h9/iVatV2EvQYWsiks5HwUfZocdNA42RaTKq4fi/MV5HK+uAkOek10WlV4aQJC3idstNBZlTN7rswGnnQiNIdJ9KYFJAqbSBWvILLysJwCvGQROT+HfDqL4/0DPHv6DP/80Ud48PVDvNh+gZVLS7h67SruvHsH11+7gaWVS2h3e2Lotrh8CcXKnJhBdPsTVBsjHJ8cSwFYPTlBr9VE2G3jrevX8eaN61heW8Zo1MXTr+7j2YsnOKge4Orrl3FpYxXFygJCy0FnOEYmXUTGL6CQLokzoMT5cCGlyVPA9h9zyHjuaRw0RbPVEcdRzmkyU9Z3LCyXcihnPaQSUzQOd7H18AE6nQNQYH752jXk5xYwcVOojyLURyHgZWTGmUUw11Zr2MZc3kM+OcK09zXG7T2EzRoSg64AQkfcVGkKZcPmfKCfFuM4NriCcITJsAcMO7JusMD1UtwPfPjpjMym90MX6blryCzcQGbhddj+EiZuCf0+Z2M50831gkoN7qVkyckQjjGh+YgBhLUWfvLLT3Dv8Rae17qYehm4uSImqVNAaPyglLxRG25ZLsAZQ8FccUComEE2czSXp8BiDOAYab1x1/y2DKHUEdpV8zwQNOvGRSoIIwyaPScOAs8BQlMvGYbwVZLRs4BQRdfIuhSL7ooDQqnFYgyZWctmNZp2sryQZbyAIbwIEMYZwrhrJ0ETJaNxQHhqKqMYQjYZ+UV1j0xNv8QQKkDIPTubSSPkXj4JkUxYePL4ET75+ENsbb0Q8Pf22+/g5q03cOPGDTH0ImtoPr/ZA+Rz6rXevG8DiM36TjBIUxm+d8ZOPHr0aAYIX3vtNbz++usCCFlzKUMyaSXqfFvOgavQGsn+Noy1BoMEhZkMAWEOB3UCwr3vJKO/awzh6QwhXUYP8He/eIz/8Xef4tOHO3AyuZcAYbVWlxzCES1kpQB0RWJmOtlS9xlp5Svc+sxNfqYAoxRxVtR8O4ZQYidszCSj+fnyzGXUmMpQMkpm8SWGUJvDSGdJTBlOJVmGm5sZI4gMillCp/YwxuDB+IOZIkvl5egpRTOn9G8GCE+BlDiAxSpR0yGjmZyEDweU0KQ0IIykqz0dD2VgPzMZ4I1LC7h7dQPvv34NpbSLbFKFfKcmUySZR0W5LWVnsxlCNW9pc95SM3yhsLYqOoBro5pRU8eJ7E7IhYcZdL4ncyxhOJI5tRQLPxpTSBi5LYWrLFB6no9zZCxEWGiORhF6A1rR28qQgkHTMvCuihMCN7qF0pmSwfIqAFiSNZXkVUAdVZIEPepcS3SGkb1xbs9ht5lyqBCDUSBzNwSO0jWjGNYaCxhMTEMpGgfNE7QYXF07QK9+hEkwFGes0twi8qU5ZPMVBL0xurUe9p7s4Hj7CPWjOgatHoa9AYL+AOFwJNIuFrm8hwioRW5HBsZNCEjlm6US001ZyOUzWFgsY2llXjmeJRlwG4q74NR1BVj684tIVxbhV5ZgZ0qYJPOIkEIEdq25ASeQFGMDDQh5jCwCXgUGeW4oHaF8jHmd7IpztrE5drDXGuLnn36GT548x9eHVYwSacAvwHJ8FbLMiA6xVLdVASWvHYn0VtFS5q5SMy1kc8jAsgSSyUVV8yNB2RbdL3T4Oq8PcQjlcyRAfIy0DQGGSbrM8XoYDVG0RphLJ7GyuIS1lRWsr15CuZBDPpNWJlfSMVYmOtLNlflhMsDqWoh/xdel8yCR3ysjhd+CI/wtAOF5MBd/P/Fi6aUGnJaLzooo/R9xeftLQJfssERXuDIbyE9ICe8oYKKdMhqgxb8BhJJ9SPaWTSctt55IEDq/V9Eltd4Q+9UmHm9t4zGjJbZ2JSalxyzO4rwAAs560XCDbZ4xZXViCEJ5nS3NRjnSs4gJBQjFSEbc8NQMoc7jEIYwyZgONsjoMkpzldEQZcfC1Uoe339tA3c3ynhnJYtEdIJxfx8nB0/RPNlGt7aPvDNB2XOwUCnCxQi9+g46zZo4ds6VCiL34joTBj0Mem04KYIIziXxf5Gw43RrtsYWOkGCfnoYJeZg5zbg5NbRH2cwtnJIJovIZkooZEs4OTzGzs4O7j/8AsfVY4xGA2xsruHq1Q1sbK6jVCoK875/eIS9wyMsLq9ibnEZpcocgtBGqx2gTSlbq4FGtYqTvV0cbm1hrVLG9fVLeOv2TWTTSZyc7OLZ1lPs7O+gsjKHuWXON68ispLojCbwPEpiiyhmK+I4TMMWxczakjnLa0Gs4OlcbCfQp9PnkJJNrmUjIBzBTwBpZyqRE/1mFUc7L1Ct7mIwaGFtcwPzK6sozC8icn0MLRckSntBKK6KnDkkS7hYyAggHHe+wKCxhd7JIcJWA9NeR7mx+hl4uRKSxRIS+aKMhbDBFdLlsVnHmMew30Iw7HIgW8xdqHBiUH1kZ5FdfA0ZMoSVa7C9OUwTBaZVYDyhiQbjAVROpsg9LcVAcp56kkzhcMTYCTKE9/Dp4y1sCUOYgZtVgHCsGUKu3ZLlq1lARlGwKSddTqP9MYz/jCFUkktln3vWafTUB/1ikBQHS/H7WiJqtAriorXMrC/xxhH/20Ryzf7eLBzGsEWvf3Edkxo3oKnTq11GnYgjGBB578xlVPaBUwNC09iKv7eXWFDJ8NUGgDFjGsWqnjbBDFg0cnup6TTIFIWBloyyORz/nmvbRYBwQJfRYwLCgxgg5Iy1chkdM3aCLqNaMvonv/c2lpfmJNolGg1OAeGjr/Hxxx9ie/uF1D537tzFG7ffFMDW63XR63ZOJftmHjJGAMTlw+K1oWsoMoTZbBaDwUCA4Ndff30GEJIl5O9TLtF6T5RxEnNvK0DIa14dJl5vNN5RDuQZYQhzOGgM8OWT7wChHKHfJckoAaG4wjkGED7B//3TT/Hpl9uwMlnML50yhHT/qNYb4hxpJKPMKZGMP2kus9sTcwu9ABDGb/JZEaPpfXHIlOJNLTMXmsroYlZMZTDF0IY2lSlCAGE2jSFow60ZQj1D+DIgVIpLMTU5BwiNJbvMk5mgC9OJ1wvOKSCMLUBaSmbKxX9rhtCwkuo2PdXFz77XQTyLCAAAIABJREFUBTYZQkpGE05SHEelCB4zEHWIoHmMVNSVUPq3Lq/h/ZuvYanoo5JxJc+NgDBFQMZA5wmdBrVclh16+Z+jQRXjCGbjX7OmADtLLMD9VFIkIcq6mqHHZBr6IkejEQOd8FjYGat6xdiRJYsk0oTySkorOXvEDutITCrUDJywSPRGsCaSg+2STRT3eUaKUA4RqMRJWSgZpkzQ6CojHBbKdJ0kQNSvzU2MhgzEmTz3RjbLAmNCOacdwUEIZzwSMNg+2cPxznN0G8cYdRvwvASyuSxKdBNdWEauvAA7chH1J6jvVNE8qKN10kS33kKv3kK7VkOn0US/21GGLsz943tlAZJMwqXEKZuBy0iQbApezkOhkkNlqYw5soNzBSQGNQTdOmpkYQd9kbrS1TS/uILS6ib8EkFhRQBhOOEcoA1rmkDSYqFPdpCLvpKMEihTWslii3PAzPgMCM7JDiSTOBlYIo36h08/x+fPKJNqI0ymYaWLsAgGOYGqBtVUxp/cM4zPHsh5kOJ9Vllw96G0T/1elyAj4agHHS2tJHxygdzkteSL1xKBv8VrazKBb9tIM3+U54+fgU6KvToY2V3KFzBXKmO+UkYxR0BIxpbuo8qBUzZu43FKKbB0Qs+Cu/Pg6jxA/P8aEJ6+P30c9cFU6i7VHDEAVXOFWrylP5cpkl6RiarwlsqyG49Uk4L3qXI4JWutozYIylw1JypGGTpTcTCeyNyvOIwmHCme6drLQn+33sKTnQN89uBrPN3ex+5hVXKsEpkc7NICkOIogoqboeScewnBoJOkOQfNcVSjSaJphDXm5cNcWqXyUEOp/ATKWIHrORs6kn5FuSvlUcMhsuMQG8UMfnjrMt7drODt1Ty8aQNWcIJucw+t4y3UD5/DHXaQsUKsLM0jkxwj6h2hVT1Gu1FHIZMW+3gvRdAQimsgnXMjcDwhVFJpvn0GMlNWCR+hU0CYXICTX1eAcJpFaJFVzyPlFZBOF9GoN4Xd29nbRhgOZd7o8sYlrK8vo1TKyWdudzt4vrWNFzt7mF+6hIXlVSytrGIKV9it/rAnhWS32cD+i+d49uBLZBMWVkoF/PDdO1heLCOI+tjZ38L2wQ7cjI9spYz51Q1Edgrt4QRuMoe0V0QpPweXRlRBpEyK6BQruZJk0QKZ32NjgK6nomxgY6Dfw6DfxWTYhRUNkLYnGPM9teo4Od5Hp9OUWUGa4yyurguAmqYyqPcCtPpDDEd9pBkfk05inm7QiSGizn10Tp6ifriLfq2GqNdBJptDrjyH4uIlIFfA2E/LrCpZacuewOm04dZqGHSqGHbUnzxXNK6ZJHICAIsrN5GZu4ZUYQOWW8TUyWI85rqYFEDIEG4z/sL1IpzSVMZBREAoOYRN/PiX9/DZky1szySjRYwFELoQf14Bg3xP+t5io4OdAwn61pJGufFO5wQVUDSA0PxMy8ClMDc7/VmTkfPNrPh6xT12Bgi1Yc1LjaDzc4gS46CMheKA8DxbKMxVbPU0StN/ranMeUB4kSRW2DNRc6k60URLzFQSWhUhMnfFtUptKaNGWkrP5553GTUAkdc0QRW/jGSUDOGg3UT9+OgUEHLcIhY7IYBwMsTlFWUq86MfviWAMJ/NIAwGMqJAz4MnTxRDuLOzJaqcu3dPAWG73UK71dSmLqrRGmcCzXptPquo2cZjAbCUjebz+RkgpGSUM4RcOwk2b926ddZgUYz5NLerc/84S8gcQFWr8xpgNAcdyBMzyehB/TtAOGvC/K4Cws+ZQ/hLwxBuw0pnMbe4NJOMcvOtN5ro9HoSTE9L+VOGUDttmjDomMTpoq52vKMlS2BMNqCWoYtzCE9jJxQgHGmGMF+mqUwFbpZ21jSVOc0hNKYys4VFq5BMWqwChMqYYXaTaTcqmiMQVMyMZV4BCKWgmpnJxBhCpac4vwbL9+c7dvEnXTRDOJOpzt6DiekwFSIBDw1fWEWRYOLcmC4RpwR4I0SdKtygi0Xfwc1LS3iPDpVLRVwqZeBREsSCivN8ErGgAKHat1QsgCQ3SmuOxmx0T6OFP68FtXCpfEeCNMXymM6TbB5S5CurZxP6ymBk2hurTpQq/vqDgcgWWXgyAy3F4kNvPmT6uFkTuHAOkGwfTRPEEYvW4DJPoiRlfE7QHyHpJsV8huBLuY5NhA0zIdyURpEhJPgUSVw4gR1EiDiLYhEQMiMzAMIBuicHaBxs43DrKfqdusxmFisFlBbmUVrfRKY4h1QqDRuUliURysjhGFFnhEGdg/V1dBoNYRwmtHoeDBH2BsrYicUBjYBogpD24Rcy8AtZpEsZpEtp+AUGXTN41obVOMCgfoQTSsVqVdQadaSyeeQq81i+fAPF5XWky8uYOCyYkhiJUZALj6YJZMxB4MeuPz8bwZkj50xm+EQOzDDmhADC3VaAxwct/OPnn+H+ix1sNdsIEx7gZYV1ZHiL5FKKsQk3SLI25Ah74lpGWTkNYphxx2492VQCwRRZYDcBP5kQu3uex7TjIWv7wkwo1zQVtM6OsjCZvLbkYclrsM8sQRlBH3bEaUduXyqTjyG3BJLpVBK+p2YrBBjSnESaUGOJ+IhLK+PrUvwePbOGzTQAF97Wr/7L34ohNMnyL7+srEkaDM6meAwGjJv2mLVGfqZez6xIcYUD10OR7hqJPO9pssR0+KRRjJYzs6iS+5hMXCIhYI7RJGRD2IppRxMcNprYq9bw4qiKZ7tHePRiByf1Dtq9QLJEvXwJYy8rBTTbEgGbQSxO+DspVU6o7EFl7qWYZxY74rM6y1RU1LJaYlWzh02fFJ1Jea3QWXcUyAyqHw6xmvfxwc1N3N1cwNurReScHrxpG9OwgU59B7WDJxiebGPaqeJSOYdCloY2I3RqVbSrJ0g66pqi1Jv7UxAGGMgjFADMaAKZqY5C2JReWykEVgaBXUCqtI7M3BW4hUuY0lgmcDEIHQwDS5m0MCqCtvSURbsWKqUsyqWsSJ7pENrudLCzR0B9jNLcMioLK+IA7iQ8BOEU3V4Xg0FPmiON4yMcPH8u+aVpTPHmjStYWarAT7todRuoteugusNJZ5BfWMZw6qLZHyORyApLWM7PIclZN+YKG2CTUHFNlLfxfmb0DxlgltvcF5id1u210W/XEfXbSFoRUpz5dSx5XwOa+7BmYHMunYUtLshp9GWUkjPhCZSyHubzaficIZx2MO08RvP4GY52t8TdkXPgS6tsuq3Aqyxiv9HBi6MTVJtNBOMIxXIBG4UCruVzmAxqGLWPJf5j0GuJ8sHyikjmljG3dhuZ8hXY/iImVhqTaQpT+LDslHgiyNws45dmmaURIieBcdLTgLCFH//yE3z2ZBvbjR6mqayM10RJ/xQQ0jmbLCHlzHQolRlCxRDOrABmDXMduK6ZwZlsNGY4I6BgYkDh6VpwEesXB1RnAGFsfOdMrXGBLFP5q+q6QslpzoBD882Z2AntVkyGPm4qM6yrGcJvayrzGwGrWc/0vf9NgJB1xzcBwvOS0YsAIZvWVOXQZZTB9Ly/Tg40Q/gKQEhTmbtvqBzCpYUyMpSMjk5zCF+8eIrPP1MzhDSQefPNt/H6zZu4du0aOu0WOp32LIfQsIHGTdTsS3F5LX9mACFHafjfbDKZYHo+l2CQpjJxhZ6oZkT5qhr3lIzGAaGqjBUgNDOEnpfBYX2IL7+TjKra+HcRENKJUILpf/lYXEbvfbkN+OkzgJDFQb3RQqffV5LRGSBU4yey0JGF0fT7rFtzbiE6LxkVql475akFTrlPmq4I2QwVfcCZEiUDJBDhDJuaIWTXsIAcZwh1MP2rcggVuNHdZf2mKYE0gHCmIzeAUMJP+YgVUTFQGA+elw6Zho6qW6bDXV+hLvsmQChxD+dlaefyemShM/NDAqjYDQxhc76ChgwS7aDt/bl9T0eY9ltwgg6ykyGuLszhnRtX8cbGAq4slrglwp9O4VGaNw7hiGxA/VI1w8BtwoGtwxmZA6mOjZZbmPB2veNJkWbiPViAyMSyOkbsivGwUOIgMymBbjCY8FjO0AVKvsZ5OzVXqLKh+Lqy0dEZiwwbZZcGEOqZCWE3KIEbMsJAgQrOVdK8hJeSMFKuK0UdH4w6kMw1z4cbUW42wThBZ0zm5zF3kZKogbgPtg53cbT9HMN+G5PpCOWFCkpLC8gtr8HLFuE6HmybkQs+JhMX08jGdDjBuD9A1O9h2O8jJAsaqWKVsjbTGZZkTEqx3QRS2TRSuTRSeQZcu3A8sqQs2EMk2lUEjWPUqsc4PNyXEFoW7n6ugEtXrmP+0mUUl9YxTWSEARiGPI0ufDcrBQrvqSAKVSeQDQAxJGKxonLv2Aog00OHwacHLXy5dYRffvEAD3f3sNfpIWIUAZke21XgWhhGGkpZ8P0kkikaBEVIuATeSfgpTxk8MDyXtvGuIyY/8ic/q7CENnwyhLayiadtu0hqdbOBDCYfAgB1O1oaSdzQxiNMwpEwQuMgRMRrR7K4HaRTrsiWmbeWYlYhWS5FNelIirPBt+fn7c4zhr+lYPTUxv0bcOR5NlJJw7kW6n90ztDmtEuvPoMBiXLc5J7VDSFF3aq1VQNTfmuKJVmr9Ryh3DdkcUXOrMYCCNrIovOeZLOG1xDvTd6/I8q5aRwzjtDqD3DQ6uDp/iGe7u9jt9rEQa2Fk2YPg5Dd+QSy+RJS6RwClzODlIWShVRSLsZTSCXOa8+YbGhpl5jL6ORY+ZxKJ69ZAna6VbwIXQ4FEJLFDEKZQU2OeljJpfC91y7j3cuLeGdtDoXEEFlnCHfaxbCzh+bJMzR2HmJ4soVKykIxayNXdDAi0KFkMQpFcM0mA+8myrz7QYQB56c5H0YTr1RanDDZ4hpFwCC00AtsJLMLSJdWUVq+gmR+CcOJL46XzS5l+VRBMIuTMupIDKw4g+e5QMpVc7Q0jDmpN1Bv9VCcX0FlQbGEDl1ZJ8zYa6Df68m9EXS7wqgNa1WRWS6V86gUcygU0oimAYbREAOea89DprKI0TSJ1ohHNIWkm0U5X4ZHdYkofhhqPoaTVEP3jJsQcGM5EotB1osRQFxDe4Mu+p0GRr0mJkEPngPkM5xjV+Hf3W5X5pcks5RZsq4nM6MO56nTPoqZFErpJBLTIZywDfR30Tjawt72M1GYcL1eWt9EIlNEYzTFvS8f4aPPvsRxtSlNrMXFMt69eQN/8PZtYRjdqI32yQt0W8fodFuwvRJShRUsbryFTHkToLvoxEVEqYudgWV7qsEtM/AaEPIzT8YaEPo4HJIhVDOEBIQ7jYEwnU6GgNBD5DCCSTGD7KfJzDQbp8ZUhkyh3IZxWahiBQX0yY9OvzcmUaphKnkVL60e59eMiwDhN9Yamk2LM3G/LSDkPZz6l5rKGELgN4wYnWmii0JAHa9XAUI5zBoQqogjJffnOma+uOcbp844wOJ1SoaQ/4aNqJWVOfEqMAzhycG+1BfslF3EEBqXUcZOLDCH0PckdoJ5yRk/JVLR+7/+bBY7cevWbVy/rkxl+pSM9rqyB6roB+WEGj8/52trY4QjZnu5nHgt0GX0s88+w/HxsbzG7du3JYfQHBf1eiqiTMWwqWVX9D3CEJrrkHUBvSgc+JRrExB+Zyozu4Z+ZwAhe3NqToqOgmcBISWjU89HZXEJGxsb8DMZKVQblKj1B6eAkJ0zI/Ik/pFcOAUQBOjFrJLNEYwDQrNQCbsQi52QYk1yCFVxQqtszgKqSOtTU5nQseFrUxnGTjgZYyqjcwhTrnSc490Vdu1kMdEmCtaYEomztu0qYFv9HkqjDChUzTL9XDN3GJOAXAQIZ3k+51jB3wQIxc0wzi7GXEalFootoOKnKbKeERKWK49gGIkcQGzh+WmmAZywB2fUgdVtYLWUw5tXN3H3xhpurS0gAwvpKZCejuGKPI8FlmEI+RuVU6Ulg0JqbkZRu6q45vIsM4EE6yE3fhU/TqkeFzYydZL5p0PgZdgeFnr9oThzJpihwyIl40uHlnl+ZKx4DdE8JkX7eQk8t5RpjM5Yo/udNLlkXkPVvZSfyTwRFzktNRU3PMphYYmM0PMo/aJMNUSPBiX6uvVsF0kWMRyNS0wwSRAQBrCjAcJmHb3qMer7uxjSaXQaoLhQRq5SRjI/j6RfQDKZhu0QEHr0OwGJVhK0BoQK0Od9Nxqo40cnP+5RZHYJ4jlfyTnOZAI2Jc8eqws2RUIMQ957fWTGA1iDNjr1Kg7397Czuy3zlYlkSoqmxdXLAgqRymJse1KcctbPd/NScPN+YkA1JbrTUAFCSmsp1ZVgejJCBI6OjYdP9vH51y9w7+tHeHJ0hBPavLP49Xx4yZSwe75LcGcjlbSRz2WQz6WRzXsgA5wUAx3K7TLI+L44zWYIChNkCZlbpWYE2Ux3GEHAGROmWPD3833IOSKDYQChkg2H4USkxxLETXAbqoeAAM7CUe5j2/DIQJIh9Mk2JwWgkqkUMKQbT2aTjP8Zr7zOMIQv12TfAPFiP/otGEKR4Mfeo5pRPtexl7aLMr+SxhWLIBYSBIRGrmsAn9F16WJJ1mm9lsgaqCMmZL00M3qcsSXQMICQrr0kPnQOYWjRPMZCo9vD3kkVj7d38HB7G4929lDvjYQFmrpp2G4GTjIL204KUxKyGJM1XeL7RC6q/lTfU5EiygRRJ3DNVZJ1S2TP5jm6KcU1mkUMGUI2KCzOEVqYhIzcGUmUwVI2KXPT715ewd2NJZTcEPlEgBToRHqEQXcb1Refo7nzJdygjYI3wcI8Y2siROEQQb+DcTBSzshsuE0TGE4cYQJtuu16OSSSOeQLebnue52ehKHX621MLUrB81jevIHi4jrsdAX90EGTQ3Qu2SlXLOknAeeLO4iGbQFVdBVmrAMVAMwhDCcWKkubmFtax/zSKqxkFsNpEsfHR8IsUPpNvis1mWBQPcagWgWCAbiM5HIeXI/NJgfSgvJ8ZOcWxHyqGzkIIh7nFErZIrJJT6TZ0wnNWbiu0NRHNavI5tJRlmCY8TSM0xGToWCEcNTFsE9Z/LHI7HOZFAr5EjI+55r6wiTSjIgzo1OLTS7GQvhIp1NIc/7Q5rjCQDIHMayjdrSH7a1n4josbqSLl1DrBvjo/iP8j7/9R/z4p/+MTpNz3g5WFvP40R/+AP/pP/4Frq3ksJAFwuYOWvV9nFQPgFRBAOHS5XeQLa0DdhbjgFmKljCFzGzlfCSvLe4/sscwS5P7Ko1vUmkBhE+qLfzdLz7B5093scvYiWQGdiaPiKwpr2sCezpVu6x/VAOa4w6cI+SMrFHY8IeqTpqli87AoGLkTl2DxXBGZVVcuNbEm1Zn1qpYw/Y3MW9x0PGvAYT/UlMZmR+8QDEVfz+mSTcDu/IPjMnUWcmoqYtM7WSa9koyqkzbzJcYzejohvOmMnFAeOnSvGIIW3HJKMdPvgkQKlMZ5hBSZh4MelKH5dIedne38OCL+zOXUco5L1+5irW1tZmpjAGDcUB4vjkZB3f8GZuunCGkoR8jvz755BMBhnwtZhBSmmqOKxl7ZSmjs781Qyj1GxViMzmzK+zgeGLDS6WRSqZxJMH038VO/M4whBLPSUaJDpSvAIQTAsKFxXOAsIUuGUItGeVwubJp0Lr4b2AIL9KCm64PmZ+ZZFNLDeOAUNZCFgt6AkhcRumKOAumLyJbKcLJeBhMT2cI6UBGQGiGaOX3aYZwBgg1QygzRtoYg5vCeUCo+infBhDqrrUGcCrT7/TrJRbgoiU+xhDOFsaY/FRA6aw2VPIOBQgDuE4SKSeJQT8Qd0WRb9IhcxoiORlK0G9QO8RS3setzXV8/+Ym3txcRsaykQWQEcOOSECh1hNoLkFtSgSEkhk35YyJYgrEDTIK9UwgM6GFkpoNx4vnp8z0KSt7hk2TYe71R9jZP8Cjx08FzOQKRcm95GK/vbMnDQjGQ1zZWMdcuSwvmaIM0KNsi6AgFLc7Fig0uKFde9L3JAiY3Th3HMo8IyWjygmMrJD0uFV4sAR5U00aCetIsMZikgApcpmjxrxF5g6GSEwCOMM+xt02+vUqRkEfIY0QSnT7LMD1SrBotkKbFItmK74UjePIkuBucYFltAYjLfheohGmZLyJhAQQkpmkQlVHMphr3uLMFBFuKMecYmkOroPFV7uBk8MDHOzvyHGi1HJxZRWV5XWUl9akEB/bSQGEwgAkslLI0zlQZoLYwAlVDiFlYtJFZaYkY0R0bMCDh8/x6y+f4MvtLey32+gSwGWzSOcLYtqS8z1khfWzwBzrAk0hchkB9qkk53IUQ8s5TkZBMEcsZaJOtNMnZ/kIfFiIyNyrvvYEIGjVtWnqKJNSJaGSYGqaF6lEFHVx8TNxs+ODIJ+v69iqCUCmUANDSoHEETnWIT9fhLyi+npVXfbNwPBfAQhl4zcC7nOgUNv0KHWCySc0DbmZfb1+y/oYqSVJ4q9nDS653LQxqZFrKvZOgTTVB1LW7WK3JLMmY/QjG81+iOe7u3i6s4snu3vYb7Rw3OmiN7FBwGhRVpdSgIlgigzTlMYxjgaEJgqFUmU9J05pItcWmWOTyEjKvQl03VkeoWIJlNEMG5GUhSd5rsUnUzOEwVDC5ufTLu5cWcf7V1bx/pUVFBMTZJ0QKfRgRzVMgkM0dn6N5u4DjFsHcCddZL0Jspkk0r4rbqPDfleiUHilgoySV0IiXUGyuAzHK8FOZJAUJ9YUQgZMD/oYdHsSK9EfDJEtziFXWUJxcQNI5jCcpjAhu2glxFyJoLPbPJEMxGGnrgFhX9ZBK5GClylgfuUyyguryBXnESVy6E/T4ihImRnnbOkS7XOcol7HqFHHdNgXppEMoZdJiSPqfu0ENLavrK7DyZQxSWbR7bOBaKOYLqDg875OqZid8RCWwyYvQXhCDMRCZiJSas9GUpo7Bv8uhD2OMOp3sLf7FKNhRxo7Zc785Ysi5w8l8Lsn14DlJJErlpHOZqVZ5kxGcKIeXJsjCyNE3SZqR/vY3d1GZW4OpbkFjB0PDx5v47/+1U/xq48e4OFXWyhmysj7GaRdC9dev4y3vncb/+7OVdzerCA1rqPbPMDh4TbGiSzc/CIuXbmLfGUDsHPCekwiEeoCdkoYQhldkAgtJT8goxSyKZJK44AzhCfKVObXT3dx0B5hzGZHOofIJUOY0HFMFlzm6gogVLJY5ZyrVjiBQCZ2wuzkGgQqhtC4BpsIL+mIzwDhq+bq5F/G5Z2yJpzNWr1okTKvdwZEzSSjqtEab0QZ9dJMCaXXaDKEvw0gNEqG+HubrWUxE5hTQHja/I0zhAbUxWHzeUDIBmMcYBpDFvPa/JlhCPl+yLoRENKY6axk9DcBwqsyQzjPHEICwiEl4WNkNSD88sEXM0BIsxcCwvX19TMuo/H3FH/PcSDI2pY/I+iTxkkuJ4Bwb28P9+7dE4aQLOedO3fw3nvvzTJl+RkJaBUc16w2RwU1Q6h+t27AERCOLRmHSSZ9nLRCfPX84DuX0d8VyShnrySJLA4Ivz7ET3/5RGIn7j3YxjTlo7ywMAOELCQbTQLCgQBCGYimw5zMP+nuFQsS5pvEnEbNTT5jBs/CI0VVxwChkYzOAKG4AiopBTkn8TBkV4cLresgU8hL7ESmTECYwoAZhAIKKXVxpfidFZPi3qVJLbJavCHIQsWCn410Qx0hxRIq6eRpJ0v377Q7lvpAAqw1q6ekW5pdu0Ay+ptAoRnXNq8jrxUHhLOtweQ2akBI0JdIisPooEf3t4kyY2AZN43g2wHsoIv+8R7KvotrK0v44a0ruHNtFYWEgzzZOJklHMOdcr5KbyYWVwpW57YAFzKPNFxhdiBzyOgSR0dRsm4EWjKbxuMlVvE0exljNAp0mKwtweO8dk7qbXzx5df45198KNKh8tw87r77voCWLx9+hd3dXbRaTXzv7h1srq0JoZb208jncgIGKUPaPzgSt0O6cxYrFeSKBXntKeMmBm3JuJqvVOBxgybTMQiV3FRMbQhWmLvGY8RzTQChLpDQniBAgNF0KCwBEzc9mrDQ3rzfRRiNpAhKZFJISG5eXiSiQcSSNoWp5cFyUphMHYShEoXy2CRdymd5fUQC8Pg/mfmcWOKyydKQ/y+rtYDoQJ4rs4w00OGpGHNeqIeo30WrfoLq8SFGnFGwgPL8IgpzS8hWllQovcWuPiVHZFg5n8d8QYGkwsDyXHI6lHOESlloCSCkDJCysPtfPMYXDx9ju3qCJplfsnylEgrlCsr5HIrZNLJ0fKUHjTNBjnEPWV9kopST8kvJmwUqS0lEOaeKICHaUMHzNIgRN1gngRGln5xHFedYJVemrJfnnDeZwEY6IXJWKwwRktFlrAnXJLJqZBVHQ3GYFGZYvzbBIIPE/YwP3/Pgp1JakqrvYVF5n+ZbGeAkddbM/e+Vjfrz/jSnhVTs3n0VajyvGJD7RzOEM0B4niE04fLKuzUGCNUBV/mqusA0v1i6MvEaTz9PS/6FVbRtVQjzvo3GEi5PGTPzOsnc0XWyO+zLbFutG+Kw3sOXj7/Gk51d7JxU0aNJjJ1A6KQwJgNGdlAAYVaC6HmNKSddlkg0VKIElJ6+XOvVf1OKxUBxNlJ4Tnie6QCpAKHKpZXuuZ4hFPdRuiSzYSEzhGTnyRgzjqAp7qFvbaziB9fW8MH1NRQcIONEcNGFixbcaR3dwy/ROXiIwckLhJ1DTIMm5so5zFfyIhHvd9V8z5hwM5lFrryBTHkDXmUDUzePUUimjVEFZKf54HzuGI3aCWonR7JX+rkiVjauwS8uwvaKiNjcoBh/akFcDE/2UT/cQbt+BJeAJBgJoMwU5gQIEhDmK8tIeDmMrBy6yKPVaqHX7YoU3YlCYQgn3Q7G3Y4oEcjeF0tZpLO+yD8fPn2E9miIpc0r8MtLSGTLaLaHCIMpCn4WpRyloxnJXEXYg2VRRM7GAB09yXQ5AghDHmfP13NyE6Q2DPpgAAAgAElEQVQsSwDhsxdfotE8QjjqoVKaQ7lUltlhRiANemRKEnCTHioLS8jkciLFnQTMd22r9XEaYkSJ7PGhSOKXL62jvLiMamuIv//FZ/hf//N/waPHB2g1Qty6fh1LpYrMY6cKKWRXCvif/vR7Agor/giD1iH2dp8hSqTh5haweuWOAEIrURCjjClBIS3V7KRE56g1UUXy8H+UQhMQhikPe70Qj44ZTH8P95/v4agbYkJA6GcRuinJWeT8NUG3m1TNPy5+bKqocPrzgNDwYwoAyi6hpaOnDI2prb4ZEBoQeba8Ms7Kr+5VnQeDvKGkHorJWE+xoapxZoDENKq0WscAwhQcpFg6nMshdCIaeVki5Tcuo/Gxm28LCKVxaWqt89EVugk2A7cx9ZkolGKKC3mdWLi7nAO91sRdRlcvLUpj6FQyeiBu7jxWRjJKKZAylRmIqcydN2gqcxvzF0hGd3e28ODBfQmoD8JQ5vuuXr0mgJBzumTS40q6eA0dB4kGzBpAyMgJmsrQYZRjJJ9++imq1aowh++88w7effddeV2yg0MqfdhkUwEgQpTQQZkVNuu1U/Y6oRhCAYS+AoTtCF8/P8DP/vFjPHpxgL1qB5afBlIcA9BGhPLKymNASX0CqVnsaR/Z9BT/y//8Z/iLH30Pd964ilwqhWkQihyf60TE0R7uAYmL5bLfbg89Zd5fffX/63/y/1vJKOcUpuzOqqVd6Gu6MlLTT5fR+4+P8fOPnuGvfvIJPv7iBeClUVlYwNr6OtKZjHTPWmQIGEhLl0ihzFhY6pwoumhxCdV5KebmUmDmdEoqrtWW4iv2fAOtDDNlZkWUhIghsZyTU4UKF14yhPlySRzMvGIOlp8UQBiIC+lEQEIcECpgZ5zwdQaONpUxtZbBb5QzyeKnmS4DcvkaAjBjOV+mWFSLegwBxmWesc7dWVnHy4hRuQfqVzJ/6qxGjT7PiEekxyOFFG8kLrF0jFQzhA4ZL+ntj5GcjmAzj7DXFBYwk7Txg9c28b0b67hSzmMxlURmwmDgSGzAQ3HsnMrm7VhJ2FMXk+FYJHtWUs1H8HfTfY7NBcmeE98HTTXoTc640Cp+ayrSAy4w+0cNfPjxr/E3P/l7wHKRL8/j7XfuyjzRvc8+xdHJsTBf33/vXVy/dgXZTFZydpjBtUcmYm8fR0fHwgCVyyXMzVdQKpeQ8lIYdNs43HmO61cv4+3bt5BLUxYJRCNmE3L+kHOwtga1nlzLjFwws1d8r8wxHLNDzjkaxk/YHLFmRiMBZaSAry6g2WFm55uKT4JA6QZTHscZIS3/kSBYudAUIKSTKYElbd55npgTyPlPsrCGvZFjLNkMZkaMLfoupmNlYx0ElGH1RabLa5MSrKSXRcrPS9ebcjUJl+UWzGJOjGMmsCVnS82ayVymXoRFwSSGQXQRjPDg6Q6+3jrAgPc8JbuU9ebyyOUKyGUyIgEl48drjDEOXNC5sTgSBqc3B8NUSUyJmQtUjLxcpBqE8agxWuL0/tJgRnftxTBJ7gMFCoWpnkxExsZrTLH8ahWJgpFsrpSoUUoqoJBziHQdJWOZYn6lK9eKl/IU+BC0zSJhLKZEChyabr0CTtL8ihUjpjg6vV/1JmMa6+YN6QzEi7agi8CgWQuNwkBWiVgxdlqUaXOZuC25xDHoYlNTi+qy000teTEtm9XnhtczJeciZZP4EDXbx2KWzp92knlvNgbRGEd0szw+xt7BAZ4dHIt5TKvbRXfEKBQLk4QnM2KBRQkd56qSIo20XX82g5bgtalnD1WbT0ntbMp5+dBzwTLXyhlDcQjWI+YEgiqMUDXi9BXBT0dJOS89R0xyIkwEFLaRdye4MVfAD6+v449uXUExaSGToFPxEAyISKIL9HYwbm3JHGHv5Bnax09QSNuoFDxg3EcQ9NHtDRA5PqZeCeXVN5CZv4Zpcg77Jz18/Wgb+zv7aNUaKJXy4jC4ubYCN0GQMcJg1JPPVmLjqlBCJldUFBI/24CzjE10W3U0akdot2oyC8sVx06mUZxbR2npMrLldSSz82IYNbJzGDgFAYP9Thu9ZhPjQR9OGEpDz+UceDgSYOr7LgqlPDLZNLZ2X6Az6CFTqiCRLcJK59DoDiWkvpTLoZRNo5LzEdIkptuCnyBATwGpvGTysRjvR7xeKCUlaHdErupYEcKgg6PacxycvMD+0Qvkkh4KHqVmSZXtN+UIQB75bAF+Jif3nbQzKKxgDhrX1mEX46NttKpHOKnXMb+ygfz8JRw1AvzDr77Af/7f/k88eXaEVjvCzdduYmlxUZmFpYBkxsZ/+NPv4/fu3sBCbop+6xDbz79GKlNCrryCueWbyBTWYCXLmNJddGyLXJTxKbN9V0Yg1A1HIEdAOOI8dbOPBwc1/O3Hn+DB1iGq/Slsyl7TWWlKRZyt5HXMZobHZpPSnZpcN5F+6lxCFS0xK8dnahpZ12YGd2Y947th/XYKxmbrTmxBeWkdsVUT8rzy4ZvUWvKp9RqrD4FUNLPXNm7q51xGjWTdJRikrRr3smGoQumrDXSrDbhsehJESUNPm+loLwfZi7RKyzTwJStvxpYa8x2lwDJMqjBnwtTEPRVOD0rcOMvETphMv7jLqAFa/NO4jEp4u23h0soCcukkBp2Wchk9OBBQxQND111hgtng7TXhjPvYXJ7DnVuX8cc/fFNyCBk7MRp0Jc+Uc/aUQX/xxa+FveNJvf3mm7hy9SpWV1cxCoYYUIU3UuH0qVRqlssrrJ4Ooed758PkCvK5BH5kCNvttkhFv/zySwGH/HtmHDKL0EhQ+frc9zmaIdJRmQtXOdLKlV/5YFCJI6doYiGdzkjsy1F7hIfP9vHTn3+Exy+OcVAbYMosWfo9MOpNwu11LcVGiEh4aFQ4hENA6E8UIPzj7+Hu7avIMY85CEVJRNWWAqTK5EaXwmeuA3N249f1y3La7wDhhXBXFRRceRQg5MllVhvz1VjwS41l+/jiyQn+8ZMX+O8//ggf3X8Oy0ujvLCI9Q0Cwqy4MDYJCHsDDDgczg1Xb8i8I6SYMvSzLoJmtD9Bn8634fPMyZNoAHYp9CKj/l6ZypjFyISUScC8FC2RFKoEFoFjoTjHoO4FpPJZcBJ/MI1kURbbEiIAmWvTMRbidKkPhzZpkdz1WAdf3jPfh+Ts6bwrvVjxPXEx4UJx3vVpJmeIn4XfFhDGZKazxVt3wszLx2MozLGiq6OumcU+W270KdmfKb2ikBiPYEdD6dRwtmQaDnD3yjK+d3UVb68vY43zX5zDmQTyXAIWnhuCjARnZSYuJgPVibc9Ts2ruVGRXE5pDMNry7jfGJ5TFW3c6HheGAuSTDB6Atg9rONXH36Ov/6bv0dvOBYgc+PmLWE7vn7ySNzzCMpv37yFzfV1FAp5tQBbNp49eYrdnV20O22ZTVteXkC5VJDncIi712li+9nXeOuN1/HB999DIctZN0vAIOWkEECnrmHaqNPmnuweZy7NsLnEskw4N0TgR3dSbrBklM38mZKhqmtGseUyay5FrAxaSWaXgC8B6sol0czIjpldNA6QcGjOkoBDZ1hF5kqhKOCUTQ06Y7JuFMYwkjkbWr/wfKtwFLL9PAc8ctxYk+IEaFkpmR1UWUIKqPPeiULO5LkzJzMu3twEWb/wQUDHc0qQ+Wj3GFtHdWFdxUgklYLnpeH7aWEBU+IAyiJ8CltbgFOmadmUuup7TYIGlWul7J4asKiCXn1xhsyZRkgw/1LWAG2+IN0E/T2XCmEA4+gIMtPMcykZqAYQRqG8f7KN/JPGFKa44ObH5oWboAmOj7Tvw/PZ/VTZnepYmUgHI6vR7zPG/sc3pgsX3zPFmlYMxCVdsWD5i//9TCh64Y/j3f14kSeFFY/FrJ1v1rhTvtDMMplGGJsf4UTJjinXFK+eKR1p2Y23xUWzH4Zo9Hp4cXCA5zu7eLG1jScHh9ip1aRwRiKJhEc2MAsrlUEAFsiU0SXESASuJ/eJmkdW8jxK3dnI4j9nAcDzwjk3E84tZjMCCJW5jlhJ8BwJO6haXXKvaUZDZlFZdGqmmLLhUb8JHwEu5zxhB//kzRuYSyeQ91hkBkhYQ6SsAZJRFe7wCEFtF93Dx6jufgF30oPvjuFxlhgh+qMQU6+IRH4ZhdXbsHOr2D8e4f7DLfzyw89xclBFv91DuZTD6qUFXLu6huWFEsrlDCZy39LAaipupblcRmT2NnNQWzUEVB6M+uh2uM9SnhqKDD1dWEB56SpKS9fEKROpEoJpEoGTw4jMZH8gzsWdeh1hvyfZnJ5jidOnNVaSd9eZIks2P8dA+w6GlPVTIpkkuE2jyfiH8RhZP4W8n0SRMtnaMYJmDZ49Vfl/xSXYlOu7jjRhlGM9G45qbtMWWXsP7f4R9qvP8Xz3a9ijoWTbct44RfWK46KYLYiMlIZhzLWUJhHVJb4v0rqw08T0aEtmEY8bTcxd2kRhYR3tIIVP7r/Af/mvP8GvHzzH9l4dK5c2UCqXJdGhXMliebmIP/uDd/Hem5dR8iN0GgfYfv4Yfq6MQvkS5lZeRzq/BjhFTMZJkY0yMJ7Xk+SncreSJpWqWCZWEmHCwTDh4KtqG5/tHuGn9+7hq90jNAIXCYLdTBoRFQtydqEBYVrWTGGhWODKmAJnJ3k/GVXVKTMoe6SZKTznMKquetYxahl4idV7xeLDdY5jHeefH18rBFDF1iRZI7VOf1an6UXCqKfiklFVOqm/4TLtTi3Ju81YiRkg7J3UFSCcWvIgGy4sJO9hkYIryWMcEL6qvprVlBpQy/uNGe7Fdga13sd+pkaO1D7KL1WzUiJ86nvBz0hAxBlCNWc3xeoZQHiM6sG+/IznQ+0ZrLPGklNMQLixVMHdNy7jR7/3tkTYcIRi0OtgHFJtNMHWi+d48MWvUatVBYjRZfTq1atYWb0kofSUVZPB4xf3J1MziynTZCINTWM6w33bxKqZHEIqp8gMMpie4JCAkPOJ9AMxn5n/RlzB2YTh+dA1PD8TGTqp77Xzu+Z0kEln4aUzOGgxdmIXf/fzj/DkRRWHtSEmCV/Wd4feDFR7RIHsxzzPE+YSMY6HhMS0j5xHhvBPBRC+K4AwiUmgjKPY3KepjSiK5L0pSPAy4DtVxMxq4jPGRN8BwguXhW8NCJ+e4J8+eYH/628+wsf3nyuGcHERG5ubiiGkqUyrhU63j0HA7gLBkpGMnnZ3JIxVd3VeBQjNGyUYFGdSU5Wo5U7lhWk2Lw4I2WkTQDhW4dmMnTgFhBnAS2IogFBlE01ZwWtAaEChWSEEorC20GBQoGi862Uc77SjlbADejFRhbmWkl7QwYov2mfyA+Ouf+fO1qu6dubvzyx65xxH9Tah5CmUQHCzlnVWST9U5hszshQgnIwoORxIqPrNxTzeXpvH+zeu4fp8BfMEBNEQFuVCZMYY1J70YFNeE9qcsofFznBK54IREHK2TeIeTPaSiaYzqZKK02F8xECMYpIYBcDBUR2fff4Vfv4Pv8LBURO9YYjlS6tIpX30hwORN6Z8DwvleRQLBWFy2D3iYrm7vYtGrSYAjiBwaZGRDwQsNBHxEAw7qB++wBs3r+P9u++gkPGQpvslyGIp0EOmm8eL+VNS7o0nUqQwmFuxVPxcobCrbKKIlThBobpYZAeUWVTBbwr4CgMnbp1Ca0vxykJAHQGl8ZNrXmY71KwKnfjIEBK8TyPmNvJ3q62NslvjDEqQxkdK3r8iF0TYrI+/AEJZ3F2Z0aG8DrRsIWNJxof/PmJDg5+ZQFXdt6rJQQmwimXgZyWIYj7Y3nEdRw0G5TIOICGNIZovSIC5k1DOn5R68hrT94J8T5dQASZKgigAhQBQM++qw6sAnGnAUJprs9VjFgRjX8yONedXTePGgEV9GghyTdfXgDl+Hm4s3Pj43yKP1yyaEJMSmaK6kjQz4sbLjZNRJ2QtuOlKgTaLRGHcCV9HNYNMA8gUMecNtGZrn67i5OOfK7zO3/PnCzXFJJ/+LrOumj+NCuP8wi8Ox+qiVN1zdZDl+BnWU67d8encIRs6XDkpAafbrhgMsVs+oVtmhF4wQq3VwWGthqfbzMTbwdbuLo46PdSHQwGOBIR02nQYOJ/KcNpVCmWabUwTHiwCQu4ZU1tMgSRfMEnJtiMyO5UtqGpxdZ3o+0kbC/HzSmecsmeHoDChvJi43nHBE8dcSINCnEbFKGeCdr2KxKiPtbSLH1xbxx+/eR2rjHbI8oolgzaEZw/hj5tIBjWgfYR+7QUa+w/Rbexj1K2jlOUMrC0RE35xGYXla0hUrqI2SuFnP7uHf/rF5/jVR/fhp8vI5SiRnCCTdlAuerh1Yw23X99EOe/CtQK06gcC0vykI6CQcSidZl2idFhcUgodBGOQILSTWWTyiygREC5fgU12MJHDILARJtIYJ3MIRgFG/SH63R6Cfh/j4RCE9FzVHHGeDmBPRtIEZhMkPz8Pl00zFr30AUj6aI9G0ujlwkMzm4wzwaB2hGHjBHYwlAzAuUtX4BeKAoDUeWQMENPbp1S0wyb9Y4cIJk3UWgfYO95C+3APw0ZNIjto8sRTnEl5yOlGDJt5dABm1I7t+Rh0OwhaDUzqR2jWTrBfrYlB1vzaNaSKa3ix38WP//Zj/O3PPsQ//fLXmEyVT0DKA9599xb+9E8+wL97/xZuXl2ENaqjWdvH3u6WSGzTxWWsXHkH2eI6JpOM5A9OxpxlZRFLcGBsiwkKWYxy9s9F4CQw5BjDcR2fbh/gZ/fu4fFBFZ0xxwUySKUJCGkwpAy5LDKEKV9qJpnv1+HwlLSTZRfJc6wWmLHc3wQItbQ4XluY+35WI5wHdoY600+8aL24aA2iuVS8JIvXZ2f+28w16z9PAaEtgNAaRsIO9vTDMIRxQGgs6l8FCA1gnYFT7aasus96mfuWgFDqN47sa2MZgiq+vgGEfDWu4xcDQqqOWmjQWO08IBR5f4SobwDhHN578yr+/R/clbqELrqUm0fBAI41xfYWAeF91OtVWQPfeuttXL12Fatra2K+REBo3pPkJesvU3PG1WpxsoOAkAqqXq8n+YPPnj2TsRqyjMvLy/KIM6Hc67n2sDbgwVSM6Wn2qzDaev/jc9K81qnOavTw4MnOvwoQ/iUB4Y++J/Ec2RQBYSj+EHwP3wHCC6HcS9u8mRT5Vs+eoeZvyxBqQKgYQiUZlRzCy6eAsMYcQspTWM2Li50ChJIVpeMJiPDP3LxGMmq06THnUQMIDUOoSmDVEjgFhKo4kDxBLRmlFfSIXVULKMyVUV6YF4bQIkPIjLVXAELF5MziXxVreRFDyHcgTIbSl0pRq/Xl8RswfiLiDOEpq3c6qzM7H68Aha8ChGYD0LFIqs47TQk6I+Xg+yRgku5tpGR0kiQj8ywWHHHLHGEy6mOsAeFGLoEbczn84NbreOPSEtY5ExcNMB0xSH4qC0bSTcEaK+rfHjuKyZKgaDUzymJSjE+0q5ohwrTCS89GCKySwnE8ddAfjLG7V8Ovv3iEX/zqU+zsHaPR6WNhaQnl+XkUy2W4DLhn53DiIAoiWejYJZPFkrIwxgoIs0NWD5J5FYwG0hX1ElNk3Ah33ryJd++8hZzPyAPKMSMpiigdJHsk8gQ9gyZdWsdVnVwyF4LK5B2r1C3Oh8j1o8GJOjlyTkR6KZ+NjIa6J9RMCLvERh6pI1U0IBR1pvQsCKqUiyvjQsYiV9S2H9oVVOygtUxVWDkBbrwYlEGUMC3yftUwOGfsLJGrch5RLfrRhNJJlTQuIFWuaZ3jNqUsTM29sIAZDimP6+Ck1kCz3dX5YwSENMFQbKd0FSVygrEVdAFVzpbiWkqQa0AnVQFaPsWCwsTBKymSljcK7Uq2iCWVOqwGABJ0s0AznetThxX1PIIBBbJP5//EaMS4FfO/5aEcg/lcgkTOb5CdUFJSFaPA5gc3UMktlI4lj+OpyuAUVJ6WTBepA8zzTtcIta6dB4XftJirNeFUNvWqNeT82iFzz3qlMDJRuS6kqFTnXx3bmJMx431s5ebKOU5eJoxWYNOkOxyhOxig0emi1mxj/+QYx9UqTmp1dCdT9KYEjaFIDgOa/ZAZnDqgmICxFIwXQNKDlfTF25xRC+OpirVIesy1Y7NBjQSIk7QszMq7XyRMGhDKtSpZly4cAnb+nB19PfdFtoGcoTjMSpOCn3OCTrUKe9DDomvj3c1L+INbV3F9pYLlckbyWRPWCJ41RHrShjduwRo1EbYPMKg+k8D6xskucik6HE8xDCPk59ewuPEG7OI6DlpT/Lf/9rf42d9/go8/eYjK8qbEQowGLYyDnkg2339nE3/4weu4dX0ZBR842XuMybCFhBWikEvDdR2JcyKwtQnQJvzcSUwsD65fEiCTm19Hdn4dViqPyPbQD6ZissIcvDDkjHaIXpdMYV8YQwoxyRCmnSmc8RDjYQdDxkIMuigtzou78XG1hikdRSkdzaRFFhyGI1n7LZqPNU8QdmpwokDYgbnldQmGTxeLon4gBqd5WTgIMB4EcFM8n5SVA4Ooi2avhvbRDnrVQ4TDvsz0kiUhI1DIppFhA4/nnusgG01uUqJjJqMRnNFQpLC1dgfZyjIKi2vILVxBe+Di4eMjfPjxQ3z06UO0OgO5j/l733/vFv7i33+Ay6tlVHIOurUdtBvHaDTr8HJzyFZWMbdxG6nsCqKQxmRUUHgYT5R6So2TaKm7NFQJ4JIY2Qn0bAf394/xyYsd/Pyzz/HsuI6hlUHCT8P1fYxlfpDeqoohdNhENQwhRwu0m69IU00NZJRU8osVoyGuozGGUEMeYQhNNfFNtcKZ9cTc5LGm9fn1Jr5Omdd9FSA0ao6ZdD0GCPneuFIphtBGmsLQYTgDgwSFLl05JxKuNGMIZZxI7+XxutGAn/Ngd/bZtSmPHLNzgFDVSBrfz46abjRJlrHyRjCS0bjpoAGEbDorhhBYu0TJaEpmfCkZPdknQ6j2aO4ZbIBS1hNphnBzuYJ3b1/Dn/3+HSwtVgQQDvsdTKKRxCvtbL8ATWXoDsw9+403tGR0bVXmB/l4abRKM7nCOGuVmpK0njJhfC9sbBIEEhA+ffpU/pt/d+nSJaysrMxOvxoXUYon2T8lS1ax0DJ+4aj9W5q4eo/lqE4y5ccA4cd4snWCo9ooxhByxpsMYagc5i0bY9q+k/WbjkQymvOn+EsjGX3jyisBoZpCU/LB7xjClyoFQ3jPbstvBQxfxRByLoodSc6I0Hzii6dVYQj/+48/njGEc0vLuHzlskhGWZhXa3W0Ol0MqG9mERuLnTARASwo1MIW067HAkJN8SQLkbAwOrpgVl+d5hDqxrb2pKc0SMRxsnFyTnBoTZCvEBDOaUCYFEAoLngXMIQKZOo5wjhDKIvKqRGMiTEwklEzmBTv+l+0KMc7cHFm76JC7pvYgot+Fl/0Zl1//cLyfHbDHVvNV0bqYebCCDoEENIZlDLFgCzhUEDhnB1gPeviB7dv4Z2NVdycywuTOB71JBqAhgRuIklchEkwhgsXDp0DBcCwocyjrWVfOohXwnhnuWhm7oqrD6VgCXG9bHdGeLF9gvsPnuCje/exs3+ERruHhaVlrG1u4vrrr4l8jQCwftzG8cGJuHJxkaZMY31tDYuLixL6yhm6euMEJ8eHqNdOpKipFH3curKE7999G+/eeRNZzxXXO+r4CabIAlJuIZuByBkT0tHlXIywq7NWh/HRNa0PPXsag+UEiFz4eGcqQGgYUi2XFXMVzXzLLJQCbyxeGbSuJKUaEJJhJJjXrREx5rGnYrxBhpzSuQQloSK9FgiqPHFngFCEwvJ6ysKFC7q+d2jeMnMP0/Eh4lKmRljIsBJMRxGNLDpoNBtoNhpSmBEoMRqEgJAMHj+nbKrCICeQknB5HkMeC85DJpQMlvNnAgzVPM3MzEYXE4pFdOR1Jk6EyFazE7IJKLtL5QqnNwaNlHWenpaUaOm5NGtEwqzO2ek8L9caNX/M881HEEUiNY3fx3wviURyBggpi03RHIefQW+8hlU9zwC+qkgza4LIj8/Js85vci8Dy4tNIc53+tWpUOdDQUjl1ikqjpkc/nSaRox6pHsTM8oSNa8G1ZzLDCMMhiOJheHcOB+90Qi9wQidwUDYpcFgiDHZ+EQS7W4Prd5APQYjtAcBWpwhCifCEk6TKdikcVhkCGPI3D5mVrLpw5tgihFlvgSF/JZSQgaFa5aQjGLAtY1OmjQf4LXoulrqR9dZBfRtzoqqNojcXxyG6dfqsHo9FK0J3rq0hA9ubOKtayvYXCzKPDCz75LWEJlpD/6ExgcDWMM6pu09nOw9wfH+M7iUMkcj9IYjlJc2sXrtLTj5VezVA/wf//tf4ac//Rif3HuMhY1rqKysotU4QrN6jMZRDX/4gyv4j3/+Jv7wgzewUknh+Pl9BN1jIGwjn06JqqHPKBUdZzG1GPOUg5MqI5VbRKZ8CV5pGcnCouzVTETsB2NMqAJIMl+QAfcTtDtDdDuUnHaRsm1kXAdFz0FiPEDQrKJ2sIP68T5yxSyG4wjPdvbg5vKYX1vH8uY6inMljIY9DDoNDBrHiLo1TPtNJBFJbEyxTMOqBeQr83IOg3CCTqOLbquLQasLP835Yh/5uSIczxYX5kHjAL3aHmrHh2g3TzDstVBIuyjnfTGiEmfSXk/OE93GqSTguuExxmEC9MMItp9HMjeH3PxlWKkK+oGH59tVPH5xiJNqDb1BX0xc3rp9Gb//wRtwrCGiQR3HO4/R6zRkTyzMr6GwuInM4nVYqTmMRik4Lh1hM4hGiunUWEz+ZBahOOI6KQytBDpTC59u7+PDp8/xT198ge1qC5Gbh+P7cD0PY8kgdKR9aNEdl9c7RwYkVF4BEHHTlD1QsYSnX9wjTSPdmBwYCana7Y0s+jcVffHaQVYBrTCY/f5zeX+mwW3WL/4pJn/CDOk1JfhwIEgAACAASURBVBaBZRjCU/mokb2qHY5xL8mpZggHBISMalIsYUIA4ekMoaz9qvM5k0XyfcbB4Pl19dsAwjNHNg4W9ehC3JmTr2eAnxwjGl1pFRL/nq+1trooM4T9NmcID2czhHzraoSFCpZThpAzhHdpKvN7b2NpoYKsCaansV/ShTGVORCmMcRNjsRcvoJLq5dk7p0PgjsjXzUSVzEI1JJWMVNjvFIsr5D/hs1M5hDSefjx48cCCBlFQcMaykbPNjSVCipivaFVL2JqRGmvxDOx+atZw/FY9kLWAfvNAR483ZUZwidb1TOAkM7+BITiKaEBIZ3MmeNK12IHA+R94C//k5KM3rl1MSDkxqVmCL8DhK+45//fBYQPCAjvbZ2RjM4vLePKtasiGRVXyGoNzU4Hg1GgijiZNdFD/9LdVFrkeKfHdGsucpMiGJwtWGah0s4BcuGaAGIZDKH6WnX42TFW82hT5MtFlGKAcMjZSGEIIZb+Ij0yduwsyHTshG4EKsnoOUCoJB2avjlnIvHq7pzSXJsveZ6Ro55jBf8lLIEUeTEnrVmxHN9OdFwGATrZU26AEikghbEK2eW9RZ27xcKGbpF8RCPkgi4WEmO8fe0K3rm6hrsby/CtMaxwCM+aSAyeuIJRssdoBO2CSXmjKtZ14c0DqQGh1PH6fcv0qAasZkiNBHOrPcCzF3v44ssnuPf5A7S6Q3GvW9/cxNrlTaxtbKDWaGBnewfbzw5QPW6IwUypVJJOF920yPK12k2E4VDYJQKkcRSg3qgiaYVYrfj4wXt38IP330M+nRQpFLvnXMAZAWF4FHZsCQjJFLJBwgJLgS0yOqpBIf1PHs+ZQZLKRTMbrUrzUWBQ5jh1cW5mQ7jACRyS19CAcDKVWSeVGyfOMSo5QbODUrDr+UEZ1BaGnK/MzYL/xjBI6jWVzlT4emVvrq3KucDLxk9Jpm7kKPMUujeqLqhEM6QIfCCS3Ha7iWqtilajIc6AngZHbpJGNToomRI+cZp1xa2VwFCOhxQGSgarht8JChVTqompGYNlAJZsxFZ4CgilMjivSdLU4YzdMghIBjf1jKViA9VNrdvH+v6nFIXsq8hJyTrx32jXOXZJVSGiuvRsrlA+yk2QsSXcbMkYipw0JuMxt+E33dOq6CD41LPR+h/FAWD83599rYsbgKcFnIKBao3Tn1nmn1VjQB0GE2qt5fxaSBrfaCQWYDyUGZbhYIher48B58oGnCWmBF3P7lH2ps+j8OfJJELHRZ/gcRigF4ToDAN51AkO+yN0RgSGYwx1hh3dawMaLjFagg6/CaXCEJk/rxNKhzibQ+dGPjdSDFiow+vZKCK7yEaDmv1Ss+cyacWCVv6ki7SaXRl3exIZ4wcj3Jgv487mKr5/axM31uaQGNNROUByOkBq0oc3GcC1I1hBE+POjrhU9ppHGLarGDJypj9AvrKCxfXX4ObofDnBX//1P+Inf/cRfvqzTwEvg2Q2Cy8ZwZ4oZu6H713Dn//Rm/jg3eu4VEmhdfgYYe8EVtBWTqT8/H4GwcRBb8DZvCyQIDO4jnRpDX55FYlMGbZHdpC5kFRb8EZLilHPmJmI4RS1FrMPe2h3+sikkih4KZS8BBJhH6PmEdrVA3Rqh2Ie1Ow2BRCmCkUsbmzgymvXsbC8gDDso9eqolPdRdSpYTpoIWWP4XspZDIFFCsKEFKSHgQTNGstNKt1eRDcZ3M5LFxaRppuz56HqF9D0DlBq1FFt32CXrsKRwA4jW8IxiM4PAfMh6XiSJgXC4kkpce+PCInhdDyEDp5TN0S7FQF4dRHEGmVx3QsxWMhDcxngUH3BN3WEdon+yJ9p4RzfuM1lFevA/4ixk4RwTgNJ5mBm0xjGtBtlNJ8tV4oUwzZOUGnmj4SaEbAR0+38MtHT/HhV19hr9kFvAIcSkMpeXOSmJA1FTUT3c3ZXFPqAlmbDZMlc9RKjn369ZsAIZe30xnCV68VZ0tHPdk3+8tXKRlMjWHWFOUBqr7UnmaaTaZYmg0Vaoc+YQBigNAShtAygNDMEJ4zlZEmm6ltYkD1fLPtTE2l31P8+J1Txp6Ru55ppOv5dQM446Yy5neIZFG7cCrZpmIIs+nULHaCpjLcNxUgJB/KDT8UySibL5sr82Iq80cf3MbyQgW5XBZROJA1Ke0lsbP1HPfvfy6RKmx437z5hpjKrK+vSZ4nAaEZWTDsJc9dfP4vPrpg5v8MIKTrsDGV4QxhoVAQU5nr16+fYRdVo0IZqCnZqNotBNjr2B/DEPI53Atd18NhZ4iHT/fw038gQ1jFcT0QhnBKcJy8GBCC+9+EUvYh8mmAktE/F0B4WRjC8SgQ4ykSStynvwOEZ+/lC777twGEZD9sulHaZxnCB09r+Kd7p6YyHDZfWFnB1WvXVDC9RUBYRbNNQDiSApoXDTu4yplId8H0DKFZZHghz4Lf9eC0+dms2y93tHGROmUIXwUIKYniPNrQmiJHQDhPhjADizOE1v/D3nt2SXZdx4KR96b3Wd51VXt0oxuGoACRoJ5IaUZ63zXzYd7/lGa9NU9rKD5QIik6eKDR3pSv9P6azFmx9zk3b2ZnAyAepQ+zUFiF7q7Kysq85pwdO2JHsCNNC/OpAMK4PbFc7kbW+E2AMG4qI2V3bGbwVacqDhb//IDQAExdpc2tO3slOuOVkpgMYUGMZI46OzWOZBeLoIH0fSgdm2kYIDtoohIOcXVnE29e3cePXr+KlYyL3DRAdhogw1kUmQ8jw6ggg5ISh06YUlBbdx6TrWTMeKKg7OjciiOLdEI9f4pOZ4inz49w7/5jfPL5VzIPlCuWcXDtKja3dyTW4NHjx/jss8/x5MEhuq1B1Om6fv26FPVksR4/eSSS1ZWVCtbXV5Av5HB4+ExyvHIY4d0fvI33//I9VIsZpJ0ERr2+bEKUjcpcm4Rjq+kJ5Ww0x5D4enk7Cgi1i2nYbHFgE6N4E5RtbfsVTAgkE/BlfVGs3aQCQnXV1BlCOiFSRiPSInG5006wSCqtC510NdVFloBQw8cpCNOoDJPkZphChvQa2WjEqJlFnvJJGuabhZ4PE6bMYwgtNwBawWsuX3/QR7PZwPn5GXqdjgBxziZwfoDsrJxH3svWpTVLsETJF7uJWp6nyBAStFKSaeYopQCIZj9i2aMmRF0AYYImPlE1El3rhvqKXMekRrENF5nltICOf+pGbm8SaVrIrIjOAPJTZm1NM0u/pxujzgnqPUSzH274VkLKDdeCQ1nXzCC+BbVfJx2NzzDat/cqEPltCr7FtWauUSXdHxNsHTHZVh5s4kaMQysZVf4sWfXRuC/nftDvS7D6eEiHVsqSCOpTSGY4X6ufZOcIysJUShwWCdoIsP1pQoDfMAjQ7A/N5wDt/ggdMov9oYDFTsDsOn2dNnuQ63WCz0tWNsOIhKxkTPoBw9B9NeMgGJe5WjLnCgZ5v+iogRGTGGMQWe84G+uN4Y6GcAd97JdLuL29gf/y9g3cvbItmX0ZeEhNaH4yRHoyRsadIhF0EA6fi7QzHLXROnmGTuMMtKPPl1axsnmAXHkbA8/F737/OX7+89/i//7vH6DVZ2Mrgb2dKlZrGRQyE7xx+xL+4q2reP36JjYqLrzOETBuwwn7QKANqnSpgnGYRKfHWc4qEukNlNdvoLB2BdkVDaEnW0VJIo+DGjRxBpLzb2mMggTOWn00OwN0eiMUsxkUs2kUuJqNewg6F8CYMRQ99Prs6p/i4bMXcHNZ1La3cO2169ja3UQiEWDUu0Dv4hB+9xzhoIWMEyCTcpHN5lBd2UB1dROJZE4Zwnob9dMznJ+cSOOnUCxi5+AKSutbSJdr4s4ajtsY9tvod+sYdM8wHjTgD5sym0jmNZd0kGWOLBk2E09El9pMuYzSygrGiRSGoYvOkHN6RSRz68gV15AtrkRutCTewv45/OYLdFunAmrH/basN8lcEZtX72B1/zWMnSp8p4wgwUzWHFy63/ppdo+jyBO5HkWe7MrcK/M06+MpfnXvIX715X388eFDnPVGcHJVOMy4TaUxJZvtqhPvVFhwNhi5rgvXFgEf7jGy1i8DhFGBYjRAsUVMmnpmZVwmn1tek9iUUrMUxn7nyyqDWePJTrzbprzuOTO2UF6mbfLamAfTklGGcB4Q9s6VJRTJKMG+SEZ15MDOEC6uicsa73EW025v8lq+5QyhnItYLrU1jxMm0LyPRYaQtSvNoSgZZQ7hjCHUdZOKEu6G09BDMGghORni6u6GAJ2f/uiOuIzSVCbwaCgTirP1k8cP8dGHf8Tz508FEFIyeuPmDVy+ckUbclyrjOENf4fdZ2zdHH+9lu3k9+zYAxlCOph++umnEklDQMhoizt37ph9LjAupvRF0NqdgFCvCR3DINljJaMa7xvqfH0mi9POCJ8/OsK/fPA7PCRDaAAhOFpEhpAKPVFi0X3YlaxjqTeDAVKJMSqFhAGE7+Lt21dQSKcEEGYzBITJGSBUS3YdcVgyamUbB/FrZ7Z3fm8qs3RNWJSMfjMg/B1+9+ljcR9b395+JSBk94sZLDJdJR1wvUHUsGG2uNg5o3i2zQwQGl9Sc95tx0hET8ZdTuIUzLCVLm8TyZIhC8gZQgWEq5Fk1DKEImTkerNgEU95krCERj36KoZwERDGb7xXFXKLF+h3YQj1GMYslq0RhmEco2O7EHQtmw+H440RhZqNaBPBslvsUGm+nTqp8dpIdpvIjjpYKeZw6/IO/uoHd3BQzWM97SA7ZaZVgHQYIi2zYuzg0llziqQAQnOujRTDFmnctywgNH7QarpimENKfodDDxeNFp4fnuLR0+fIF8uorqxha2cH2UJBCswv732FTz/9HPXTNhITV2yZ9w8OhEU8PTnB8xfP8dW9L5HJpnDt+mVcu3YFa+srePr0MU4Pn6Fzeoi7t1/De++8I5l52aSL8YABsVMBMBJsneCsFGeXTJeTrIN0dlnwGwMZaRfPHEUpXxTRHQGPtfcXGahxMYuxg1F0SWSQb86BRCxA5DVWqxQFfwv21+cSJ1HDBPLal/Of4PwLi0HjPyf3j4JBW3woYDL3ofydzENgHMoYRaGzigx3Zxdb5+UoLQ3R7XSEZT0/P5f8SDZD6CxKh1FKZGw3mHJWl8xgllJSgj91AubvzRFMGUdhOU6GdRNprIm7oDRJ34RKFwnRJgSExo49siA1m5QJ+ow2Ldt0kcJf7oeZSYo9gnpPKliMOwSTeSLjJKSakbfz+1zH1NRDnZT5O7k5C2DmnCFZQuPyNps7VPbQSkvjz2fvV5m3jUsIDINu18KXmkmxuZ+vKwDnJGK2aDPmLDKto4OmkSEW3x9nrjxGRIzZjfYEBIvd+ViD18ejscazMKPScUUyznxTMRWybK8pbCeUbVJGzHOapN0+3eZSwvQxq47sYHc0Rqc/RKdPsNJHo9vHUZPyUjKSYwwIRikX5erOe49udZksHM4cEgByro7vgfemZCGqUyOBoE+1iJkPFRk2O+lWEWGYwlQwhjMaYNLtYiObwUG1gp+9cwc/uHEJKxmg4PhIMRjdHyIVeMhyFnbaQ+gfIxH2AK+Pi8OHaJ8fYdDrIpUpoFBZR219D26qhOPjC/z6336Lf/zH/47T0xb8YIo7d6/g2tVtbG3VsFbLYqWSQjEXIpckMzZAxvGRTQYIvYE05lzGdIRJDEYM9NyAm99FZeM15FcvI1XdwdSRFFRhUfn+OUc5CRPwfEoUc/AmDi46PMYe+qNADFxcjlU0LzDptwQUbq+WsbNWwWDAGdBDfPX4CbrjIcKkg+29baxvrqJUTMGZMJroAqP2CfzeuRiR0Ygrm8tiZWUTtdUtJLIlYa28dgeN0xOcHh3K/ZLOFrB16arERKSrG0i4XL98MTLzh20MBw1022fC4AX9LpLBGMWUg5yTQJbndUzXxBAj/rtcQm19HcgWESSz6AwT6I+TGAVk4/JIuDmZe7afQfsUo7MnMiM/DUY68815vkwRK5duiRGQn1pBmKpg4pYwYaYlUkgGadlfpInMT4dKJO4NSbkOO34Cp/0Q//r5l/i3z+/h88MjNEbMoK0KGJRrNJURUBiK2ZGLiRkDUMWUrsUiaTajCbafZbtWEqNi10JjhT67t2eS0fha8E2qBFGlxOWeC+tPvGCMntfMx+tLVpXWdweEHsRh9JyxEw0TO6GzvVz7BZCxISV5eMtBa/w1RoDQsoT2Z74lINTRkFku9bLYiTggnDGEmxpM314EhDz1bJUr4AmHBL0jXN3bxA/vXsXfvP+mMITFYgHeqC+gkXP2jx5+hT/+4fd48eK5NCnfeusHeP3O68LgDYZ9kXnG9wOrTok7inK/4Zw73VD5yUYVzyGbl1zTyQx+8cUXAgiZ+3z79m0BhbrHKSCkX0A6pYZzduRLyQ8zxmKb1AYQ2hnCo9YAnz96gX/5n7/Hw2ffHhBOggHSiTGqRce4jL6Lt24RECYRjJhjnRH1jWUIZcrEGqJ9DwgX8d2fnyFkV1jkbW4OnwtD+BT/9M86Qxims1jf2hIqmzOEIhmt1yWMmKYy0jW2klGx7rWum7FQdmkA641vAeHcuzI3spXu6ZzOPEMogkQyJCzeDSAkC8ZOqecSENZQXeOsRVFyCMkQEixKjpzkqM8XYgQBAgq/DhDyVcRcRsXc33TSl7EAEcCNFXnR+zSdl6/r+i8WilZ2G++IzXXSrBw1/vuo9ZaOsWmZcehPzeM154qsiXFtNIJCEYY4vRbcQRupRCB2yT966zZub6/i6koRRYTI09UyDCTwmQPRnC2irIfD43R+VJmaghrpWhsGSAAhVxYzL0+mSLp6oi9nUUrjEh/NDo1LWnKNlcoVkRxxc2QBeXh0jBcvDjHseUg5aWxsbGJ1bQ3V2goajTrOzs9xdHQopgyb2+vY2t5AuVzE6ekxmhdn6DfruLy3h5vXrqFMhotyEC6EUlCxT0kcMZF5Msmj52bB+AgxA1A1jMgyLaunw4VqcCKAUI2VZNEyM2LC2Rn5jHCJWo/PwJtyiCrlJSDkMTS/zE4pyhyiQnvT/jSTYUaem0jkBBCqQtCYJFmJq+lGW7mwlbjq5k4n0RRSZJJDnVWkIYXOzvHamcLzPbRbTTSadTnGlAeyiKGxEBtAtmsoXTu6khIQZggIef4NIMQUec55Gfm4ZipappCD5iYD0UgaZzNwgbgUWm9MOWhyAI2biFWMRhLwmWRUreIVBs6AoUrM1TGWf9dOKIGDSBEtILQAXlTBOlMinz7ZRF3XtEFAsKHvYw4kGjkpAWEcFNo1wGY8varLubjSx4sjC+hMrRizSDBSchNOHwFLKeDY4FBFgXR3aUJgCgEFg55IMFkUyCwK3yszMTk7TMdWCdMk25ZAyk2LyQw/1UzI5M5apkMYO52L4tyfuCty/iWVgjeFfBJ4izM07dzHY7T7Yxw1Rmh2OZtI9rCH9mAgTqbMtxuHEMdGSsinlN+5NJAxwDOVli6/GM44nFMDPM7BGMmv3rM00iILwXklxu2MkBj14Xd7qDgOtnJZ/PXbr+Pdmwe4VEujmp4iQzdhnzmtPjJi8jQEUEciIKvWQZuOmeeHaDfrIp91khlsbF9CubIK3wvx8P4D/Puvf42L0wa8kYer13axu7eJ9c2aBLtr5ARD4ieoFBiBM0XKCSXwfjwcMqYLUzZ6kmWky5eQqRwgX7uKdHkXTm5N4g+YbyqmaBIi7QrwHI6Ye5cTcNMZ+jJbOPamwur3Om0cPnqAQesCWYR447UbeOv2DQwGRzg+fYyPP/8CR2enqHfb2Lu0I693b2cVhYxKZkd0WO2civSV0laad5EhrK1ui3yV0oWw10Xr/ARnxy9kTUll8tjYvYbi2iWkK1uYsCnL3ZiZtuFYYnyGgxYGvaaY3EyGXaQ4bxSo4VmC+wvdxFNAqpBHqVpBplKDW6jAo+YjSGM0cjD2GROkex2bZuLWPO7C7TcREPz7IwEadL3NFFdQWL+C3NoBEoUNTNNVBE4eE2mqJeHwl4W8lji/SkCokSsEdpwFbI4meN4c45effoFfffEVHtcb6AZTJAtluQ7Z/KBpElJkCQnaVVYdNb94IVpAyOfkz8yEPlGept0l5D6bm/WbB4SvqkHsuhHVE38iIIzWJ9luZjLRby8ZJQPoCEPIHEIrGZ1nCNX9Nw4IZb0xtYx9b69SW5iNdO74xSWjcSEuHxs34zMuKpHaa9FURtf42QxhHBByhrAfA4RaDyoglGYxI9wkmH6Ea5e2JE7hb38SB4SaQ0jxxsOH9/HHP/wOh4cv5Fp/++13cPv127h+44aYudE8T2MtdN8hyOMngZ/NIqRRDGcDyQbaIHp+T1Qs2az87NOnT+X7/BpVVQSc0rQ2pjQst+mnELGCbGYYQKhGeKoEkkzCyQR5jo1kC3jR6InL6M8/+D0ePasbhpDZsyoZFS0SZ7MNQ0jndB1RGiDtKCCkqcx//RsCwssopL4GEMYihXQPnJ3h7xnCuaGaV5UR81+PM4Ts6LGZzkw1SkMkUJwnO5nD54/q+Lc/PMU/EhB+/BhhKiMuo1euXZ2ZyjSa6CyYytjiVzXIsw69pboJBGWOSBbI2aByVPTIzNXMSU/ZAeMWKDI3NdQgQJMZQoIzFnRkdlxHGEICwnSpgEQuA4+A0EhGKR0lILRDubLI2BnCP8FUhu/MDh5/3UIVB3Zy4VpJ25w8ZPl5i/+stWBeBggjxiHuEKgBBjJLoq6o3CDJ/CgYFLDCBUyYQT6E811amCcGHUz6bXHFW6/m8fatq3iHuYQHm1hLAOXpFFkBhFPpEo/8sRwLWkjr4LlYqqiBiXFV4ztUhpDXmYbjCsjVxGjNzaEUQoAJBBwKC0FmAcBw7KPVHWDMWIiAjqK8hpISO8FBfV4hnJXk84gxDAEvIzLEFXYiCyrzBuk0WC2XscLICkre5Jxz1lWBDFc6zk6N6SZmuu5SvBLHCjtoOTvTpDCZSZTNLgJCRj8o6NJ5EMmNsuyMUY3KtS0ziGpv7rLopvW/mVk1XK7hdK0pispCjZDUMFo5epubyAu979QJl3Oihl0nCDLrhc4U6r8FyLgGEAootJKUpAbyjgZoNutotZpot1tw6aKXzWs0hpxfnZvkeecxJLCmyQcDtwkI6QRMNowOggyZlUXczLGxQLKAShlWde8UYyl2zx1+aiaU/pK47MMwXWZDm90bbExQCm1VCbN1yOY2zmJiDMymRFTAyqz7rc83i5ngz5ApnMlIzUyuJvYagKjNLvsZZw7jw/78Pruf1oF5scu/rOtvgeD8BjhbO+xmGP9T7zveX3TPpWGSmsMICPT0kzMqvK98c2/JXKVE/5C94PtSZzhKfegUm+YsFIsDOUXaSbYxIjQMUlWAqkR4D4kLLb9OS3eyIbyvc1lpGqSzZPqAUQBcdKZodkfoMDOr1cJFu42LDj97qHf76AzH6I09BLzO6fybpCwvhZANjQwZRMqTMlJ802BMzLQi8E5VKYtOfvIe6wNj5tv1kQ0nAgr/6u5NvHfrAHd2q9jIu8izgUbjg4CmNJQ6MZKkh+m4qXNwnVN0G0e4OH2BbreDwXCE3Uv72NzckuDpUb+Hs8Pn6DUb8AZ9FMsF5Ev8zKPT76DZbmA68ZDPpbCztYaMOB57AjC7zRb6nRGSmTLKq3TTvIbi6jW4xW0gvYbQKQl44f4t+48ZAaCRDN2ak2LWk4bHOI8JYzgSuDijCddzfPj736J1foZSJoWfvv9j/OyvfoxB/zmeP/8Sv/rtb3HvwX08efEc165dxo0bl/Hm61ewWk4iGbYwaBxi3D6RqIykE8B1QpRrdIDekhgHrgWTQQ+d+gkaZy8EKCczBaxtX0d+ZV+yGtXgzNN4n6QrLCMdGek22mtfYNCuY9xpwOu15NMlW8q1MefCzTLnL43S2jpKq5twSzSzKWEydtAfeOj1R/B8ukGOMQlGKCVdrGXTGHRbGNDroD+U11le3YVb2kayvINMbQ/IVDGe0DAjJXPjCT8p26RHF2Zu28xC44rL/TGZwnnfw6OzLv7nx1/g1/fu43w4xnDqSLyKyJa5txEQpjMgY07VFAEl90OrkBJASFdIIyWNS0btEMIMEM4ko3YdiGdtxkFTvJqIF8gKJkw0kVUOLPxpC+x4TSO/T4bY52Wi0XobjQ9aP/hlpjLzgHA+h3ABEIr5napr7O9YlOAvNsx1a5gBg28rGdWGtLp08jnjgNAeA/5uO0NopZn7NJUpZNBno9SYythGoQBC1hEGEKYxwvVL2xI78Tc/flOD6Us2mJ6OxsCjRw/w0Yd/kGa2MoRv47XXbkmtzflBSka5F9u6lQCPn6xrNFB+KqxftVpFq9XCyckJPvnkE2EFCf5otkeZKJ1GCSL5QXUVcwjtOVdJqprKSA1nxka4B/I+ltlXU98pjzAVp+FMLo/nFx18cv85/sUAwrMmZwizmCQJCLnGq2SUbB/3EQJCYVD9vgDCWtHF//UPf4f/+rN38eatA+QJCIcjiQujcmuOIfweEL4K6P2vM4R/KiBkML3GTmgwfaPF2Im+mMpIF4tSHkulmMH+eIFiOy4KCC2AiDF2hiGUgkSCW9UKl09pLeIjQCh29drxjwBh0kGxRkBIyagCQt+ZCiCkqQwlSHGGUGeYtHC0xM2rYyfUyEblccpqxRdQe5bioM12dKLHycr1zcB9DvgZO2Trahgthmb4Wn7HkuclIPQnBITqFsjMKW5rBIOWIVT7SwVwNEThhk7JTkLCkBvStd7bKOOH1/fx3o19HBSy2Ey7KEwnSIkrJuVZbCKoCYA6P+rzqTzNaNVEoWiYFRn3UWaFoG0ijQgFhCK3MD8jMxJm8I7dfhatlpXxWaghITMs0rWaaAEqhiDsPxvG0brEaWdPg8qZbUMHTGJRRxxfqJvXuASVw2gxSTDDGTiayshMkmlM6IyeyjHlXEQGP4YhqljFCwAAIABJREFUNG6N4vIpp1rnJNVD1F4/s+ttNgmisl2HRayASBNVYTYtyw4qgLRQ0V5MJlswBoJsNIou8vq+5IBGM5z6+3SeLylAXNgyPsQwdsxAYkeRzKAWvQPJB0vl88qGynVj5j8I7hhiLoCQhT+LJ773KY3JkJbZQRNHIwJb/TlpRMiMpspu7Qiq3JZiDMSOlTKwswJJAagCUTVPUUMqK083F44cHtURWMMqdmBVMmq+biIZ+FCJQTEzhZGhTPR71WnQzhxGM8Qm4sL+Oz5bbGc9LFNoQSH/pOGODRiOF3Tx4scqA+aZRGNXZN6rXV8tyF18Hfw+C2TeMwoIZ2CQTKAfBiIFnVOcSxOJZAnXDT1XAgrN+ZKLyGRVCWDkRk+JLItfZmCanDVhCYXNs/N9Gi2RoilPhtlsabUwnzKTNAUvnMILfQF+lJW2BkPUewOct3vRJ01paFYz9kJhDTmvqAxkWuSjlOgRFGo4jDW3MCJZM/tLF9EE1TADD0nPRzYI8Bc3LuHdm5fw3s1d7FYyKPIZaI2uHVK4CcouBzJLCK8D+G2Mu2donT5Ho34qkmoCQYa9c74omZhg4g8x7nH2cqhNThou5TLqej2daDB8uYhirQJ4Q8nbq5+fiUQbkzQK5Q3UOJu4fgWZlQMkkjWEiRK8SVbYQQ2B1zuD5jl8qZzZjCI4ZA/gMQ2lSHz+/AW+/PxLdCgby2bx1t038Pabd+ENjnFy/BB/+PAjPHn2FCdnJ7h+4zJuXN/Hreu7qOamSIzrGDUPBQgnwfmnMZN/UamuY2V1W0xfeF+Nu010msdoNY60aZevYHX7BrLCbG7i5PRMzMGyhRLK1RXU1jZk7o/31XjQRTDuS+btuFfHoHWOca+FYDxAOq30Do9dulBEtlRBrrqBbGEFmVSZ09ACfmmMFvpDkd5m3ARyqQxaZ6fo1BsY9Iby+LXtKwKu3eIW3OImJqmSyHNZv/B6lYxdxqWwqSd6Y3ULVVCYxFGzhy9fXAgg/N2Dx+gzXoIS6lRW5kVlv8jkkKDhVlrHaHhty1y/qAmUISTw4dprA+qjGiLSeZjKxDQSZ80gjS/SSKG4++h8bbHYHNJGoT5mGaiyP/1Sk1vqhFnhYp1Fo6/Yft1ceaM7pZ0hVIbQU4dRYyrD8QjWDXZdEUC2sJ7KDmryce3rioNFU4RF+5ocsVfFTix8T1qFNK/6htgJfp9AiqCMp+Lg0jbKBITtJhomh9DuFzNAOEZIAyaMcX1/WxjCn/3oLrY3rWS0hylzbxk78fQJPv30Y5ycHMtrUZfRy9jZ3VV2XAzIdO/hayA7SKBHMGhD6DnTT2M9ykuPjo7wm9/8RsLoeewuX74smYP8Hn+Gz8PYCQJCW5Pzz4nk9BJgqpGagEQBzPpvqz+ypnT5fAHZbAHP6x18SkD4yz8IQ6iAMCfO0QkBhNqUtIBQy1C62/eRdsdYKc0A4RuvHSDP+200fgkQSq617EbfzxAuQRH/OYDwn/759/jtx48QJDOS76fB9AoIW+2OSHwICAWWGI2xFALGWp8Xsi1S7MVH6thKRuOWwhbYWIZQAaE6PCog1JlBkXFITUIwGMrmSoYwsIBwdQWZShEOGUIX8j3OWliG0AI1vh6jilcfxkiRpyBLGR6D4ZZIRhcB4SIYjH8/zhDGF97FxXnZc1h74bmLwACR6LliQJO/i7leCgi5EREe0ouO2S8KCJX312TWhBQXMpiJDL1UQh/t9gVCvyczLgSE79+6hrvrVRwU8yiTHaQZzcRHKFlxEwVY4l7JW5aRCRYQ8kRxAzQ28MIOkuEjSAoQTDXqge+b1wWLCC6qnGliGLOwEaYoTyYdYZk8n1EEU1kYRaZE1CYNCTVckZmTcRAZBklhLefPQApaKrPrxc4n3XBNJqbMp0pDVIETZa3c4PnyxV3UmLaoUYsCLHvNmmVK7fujkANtySpDSPisTKHuyLEmhH0Svi4BKNYeRrsh2hTTi5OFnwBCMx+oezHNW9TMyV4/wtqY69tm7ensoUphRfxhBtSls28uCVlwjTyE8wbsOBIQ0lyEDn3pYg7pfFZnJg0klFgJySkyYfUpMq4KCAms+amZjRY8qnzKNoXoUMv3ocdw9n/bMLDfsQWRqkZNR9oCIzO/Ku/fnKuoIDKzlgrgZ91n20CQ7rcB4QSEthurzZbZ3J0yYtasxkioOG8qQ/izoHq7Sdv7Pw4MZ39ncagbmwV+tvCJ/9t+31y5pkurvzv+WqzL3CIwZJEeBn7EEFL2SnAoTCdllXIhmmYGzx8/hb2nRI5mY7a9o2uxwFEjIVP3Vc5sKRgUQBh4mIRe9L7I+st1yPtKnEkdExOh86fSqCDYpLSULD1lxokExhOg6wVoDT3UuwOctro4bXZw1uyi3u6Kc2bfCzCgBJYAUMChg8BxJQNO5gtNYL0UNTaCJAyQAsPZQ0zHEySGIziDIe7ur+OH17fx07eu4/JqAaWEL80ZmYsOk8K0M74gOR0gORnARR/hoI7BxXNcnL3A2fmhFHjJRIhCzkUpl0Qpn5K81PHIk9xGqg1cOudlcxJeXltdRb5cQiKTxqjVRO/kWGJyhoMx8oU1VFZ3UN3cR3p1H25lBxMU4U8yGPoELC5436Smjswecz0Tdiqp5hzSQGSo/SQUFcfx6SmOjk7w4vBY5rVZyO3t7WNvdxfT8Tla9UN8df8hzs5P0Wq3cOXyDi4fbGF/p4pi0gOGF5LFGPTOkAh6CMMe/MkAtdoGVtd2xG2QBWW/c4Zu6xid9rG4EBZKNdQ2byCd38bEXcGDR49xeHQizOLq5h629q7InKHkGAY+s4yQcnyMexcYNI/Ra53DG7SRnPoSizVkRBKv0XQGxcoaiuV1+aQUNMECdDKSecGpNzBxPy6axyfoNprwxxMUyxtY372GZHEHifwmkKkhdPLwp5wTV8DmyCwh8zMDkT9LHqMoCAgSE3h61sInDw/xwadf4g+PngGFEqYZFsApdaXmas/XQ6Y2nZavMZPTAkLuY1LgB2RZvzsg1CJdGbm4csDWBHFAaNfFV4mTFn8++rfVDMbqiz8lmH45IGyiX2/KmAmvX5lvtQCEi8vCOmsVUvGmuH1v0Z7wnRhCXZdsDWqD6RdjJ/hvzuTp16e4vL+DcjE7xxAuAsLQH4sBVSbh4UYECO9g08ROjIddWS+y6SSODp/j3pdfiGkbGcIbN25iZ2cXq+tr6vvAtcc0TQhM7ay6bU7yT0pGS6WSOIITEP7iF7+QJhCPEx1FCf74PTsnToaQQNE2JUU2Kk1DMysvzqIqZbaAcBZMr8q+GSDs4tMHz/GLX1Iy2pgBQprKpJYAQikdCQh7SLseVkpJ/Ld/+Dv8/c/exRuv7Qsg9Icj5HOa/SsMIe9IKla+B4RLsGBUcsZ92F/1uPmvW8momHEzJFgGRl8tGRVAyBnCZBrVtXXsH+wrIEyl0Ol0JY9q6HnanZfiV6URSkHzwpkVUHMMoRFkWTCgxZoWyVqoaRaNyAstQyhOgDoPMwcI+XUH8JMOSrUqKqsryBIQ5jPwpcCYAUJrKmNfizo1ssDW3+0YEsVKzmThMYMoNodQ2IQlDOHLHbnZYi2LtgECi2cq3q1b9hzRBh/r7FktvH1e8+zRxkBGypP+G28isoOcxfLhTAOxXxdQw4OheRwaxDt1kGfn3k2g1bmQzX3UOcNbl3fw/q3reO/SDm6uVrHCIHfKaVj4pVnwqzSRGEnm6QgGlVfQ8GvNnBCWRoPXEyIp5LFnOHq0qFMmyOLQdTEYjGT2Jp8riLMjD17oh1JguUnailPiQWaLjojMqFFbb2UcyBJOkCQw4e+RTK8QXsJXuSkSyNBdk0eH4VZkLwkMCWDYMSQDzIw6gl4zD6XxDTMRJ4FFxBrKtWOXKj27NiqCznQCCgkIaRWuUMzIh42zuemwGjwbxVWIdNTOHVq5J3+vsH08p/rz2nzR4Xht5PKcWEDIYljn5eRbBpArxjSRFJzPooyDjrGUTBnGjtlFlJnwT84y8DnSdGfNZ8RhVoBgIomUy0xHHn81iCHwZnQAw8XtMZV728jFJY+QnwQYJmBejp9I+ozhDPOVQKdKe32YosfcR3JcoiQXZTajzrG5OXRO0ITUm1nKCCxGcnbDFrJAM3JyubetZNQE8WqHlrMQup7ZQsxeO3GAtoytk1s/ZuIQCSlicxDxbv/yzv9MJmufL84ILv5dH8Pr2xpKWbGunfNVN105Z8blT36vsPecnWJDRs+Jyi15zlVGK+uNYS4iGYcAxlAkfmymyKwhA+ONW51E3xAUkVFk8yfJ0HVd6wkGuae4nDmhW6njYkSHUoadB1P0/RBd30e9O0ajM0Cz3ROAeEx5pcRajNEejTGgmkDke1nNhKOsXNYFjVSRTjXVAryzAgeTPs1lOri5WcHbVzbwd39xC1c3iignApFwExCGZI8mnNINkXEDZJMeEuMGwuEFvM6JuFi2Wyfo9xoIxj1RVpRyLsqFFMIJZ9sIzLjRJgUMZslwFYtI5/JyDMf9HjoXF2ieniLwx7KWrWxcRXFlG9nKOtzyJhL5NfgJRlFkMOJmF7pIhC4ycCT4myyLNj3Fk9g0kDgPPRZmv9FuS2YwU2WmTlqknCKPhIPMtIfJuIdOr6usQ+ijWs6hXEyhlJkgiz5SQQsYXWAyOMOgdYbRqAlv0sPq2hY2tvaRSucwCX0M2qfotY/Q6xwjl88jX6qhvHoVSK1j6Bdx+OIFzk7P4aaLKK9sY3PvOkq1DeRKNSP7CyX3kbJcv3OKadCX1xZ0aEDTRX/Yw8DzMOb6ni4KA1korggg5Sx0gqmMCX4G6I98tHoexv0hEsEElXIN5eo2SquX4JR3NXKCvrJODgk3a+aouQqwWcm51RAJxplkMgLm2aQY+MDD4wv88asn+OWnX+Ljp4dIr6zBzRdlttWnwoTXeFYBIVlCCwhFMuq6YiQizL3va+A3Gxgxdu3rJKO2MSRS/SircB4ULjaV440xKaxjAHJefTCrTKK1SgCa7t9zDTmzbokoyEpP7ey1baRzps6Avjx33aEHOz9IplAZwnlAaHuftsElW5Zxb7a/f45EMAj3u0hGpdlKebtZz+OmMlFjNZHQ0QnLEALSLCkXcui3G8IQXpwcRxFFliGMA8KbBzt4983r+Nv338T6Wg25TBq9bgt8TC6TxNnJschG2Xjlen316nVsbm2hUq0IQ8ivUSLKY0IZKI8HGULrPMpZQTbHKRvlY+go+sEHHwgwJIjlvCAzBykxtXOHV65ckRnCONDkJspyR8e9tFFpJaPijWBmCK0SJ5ctiNO4zBA+fIFfUDL6nAyhH8VOfGtA+H+oZPTuzQVAyCaLKE6+B4TfgPBEuPjtUGDsUTb4k4UqF77IZZTB9MHYBNPrDCFjJyJTmWRGAOGl/X0USiUp0ludDvpkCD3atigbQgMMAkMxHYgkXfN6cMrzLJCRm9uETesPqMhLZ80sQzgr9nRukP8xH47zLmoZ75MhTDkoCCCsIVstwc1n4ScJCKdiLCNg0M5vGdqZRb/EflvGxqzMyh3aD8PSWP2qAAZjKCKLq9EUWolaJFUz/iEWDJr3p8XU/OIbLbZxrb5ZaCMwKa852hKip9AvxZ5QCBRKp9IxrsmIXsgQRplcjJ4gAlcwSLCUZQebgGzYkZmO9sURLq9WcGdvCz++fhlv7G5gr5xGXmbePLguiz9LYCmbZzw3ldmLPFjUjdQakJIh5Dd5/CWgl+fH5Pzw+hBnQ595VwUpKvnGAy9EMA6RTHH2gk0Myj04I8N5lJSAGQUJKoETQMioEQMIx1M6NZCEcJBmUcoFjhIVI1NhEUtAKNY7JrjczkdZv1Djz2jYwhnLZ8+APQvixCbvy7KCBgxau3AL3ExjRBhJE1YcObkZhk/P+IyhtDmIdv7QhrzL5WJda6Rjal6tmY0zKMYAWZ1ftB86N8D7LamGI36ACwLCZkOcyWg4xY9MISMuoir35GyVBYTa6daZXBrMqFmTzMnx36aAkHtagukVEMp/IjNW9pDnROcJKc+igzAlo/aalzA9s64YA6O4bNS44AmbS8mekSnrhm/WINuVsbmmplEhTQT7eHtczOuSmojmMlE2oW6Y2gawOZLa8FAnUpP4JcP6/KSMcgYkbXNEr1Q9r/Jf7BaOoJt5DdF50kV1bm2Va8289pdYAZkv06aasujKBgpLbGaa7NfjhaIFhNI4M0DQzn3r1+z1pWuZvAsWwlTYmRlhNdrRZgU/VLaszLtIlVkYi3SXUjY2ZJRhJrMnZhyOKzl7lOmRAfSQQG8coDf00R2McNbu4qjVRrPbQ6NDWWkHLck5DOCTKTT5bzT5kL1OyIepOOml+PspNe8PEHY62MgmcH2jjP/93Tu4s7eK7XIaaTLoPKe8BJkxhgRSyRApx0PCb0tUxNRrYdjVnLtW/QijXh2ZhI9S1kGlmAFSeUwpn+K1ThY1Q4Y9j1QuL9fEsNdH81QZrH67g3wmg2KpitruLeSqW3A5m5etYpouw0MW/iQNP1S5KBlCGnZwp2WTS8wbuKAnyCoQ/I4wGHbR7TYxGA4xDnykcyU4mRIdWtAdhegPfBQcD2n5OZ4vdc516bTqjJFGD5lEBxmng2nvCH77EK2z5xgypD4cYXV9ExtblwQASfRPg2DwDP3+hZqClVdQKO1g4lQwGqdxfKLh8U66iNLKDjZ3b6C0uodcZUNl8mxcBSPAp5trB64TYBqMxb102GW90cHQG4jZlRamKmkz7UdkUjQ+4iU5wWgcojdgkzGJbLaItc09FGs7SBe3kChuYppdQeDx2qAjcFZZc18jByYOG1ITTNnQoDyP8TvhBPW+jy+fneB3XzzEHx48wf2TC+RX1uEWimI+JgZ23F/TWSSEIWEUlyN1lc7Uc26aTVJ1MJamt1yftsGit7dpOSkI4+yiqTO0T2Xm9E0xsAjqXtVgjtRQNlJhUW5qTbhshqkxoop7H9gVS1+X2fWsc/siIOT9sgQQWlDIa5eAkGs+Z8uErdKFZC7WyzbvZ3tV3Khwdtyi/c3UX3pc7B5nu4d2VzRNMTqbmrxZYcSMiVhU+bGu9H2J3hHJKIDLl3dQKebQE0B4gvPjY5MHrHl91lRGGEJ4uHHAGcIb+Nv338D6alWa7oN+R6Inkg5wfHKIh480NJ775Q0Cwo0tVCsV+KGqO8iUcS8hoBMTKWNYxrfHOUM6fhcLBVmDKRX94INf4uRUGcKrV69ia2tLgCIBJQEkHUbffPNN0yhTwMtqgTN7arTGxr0CQo2gMKYyprnHdZQjOwSEh60BPnugwfSPnjdw3gpkhpCmMgoI54PpBbZQSULJqOOhVnbx3/7h78VU5o2b+8hxVGeoklHmGSv5MpkxhFb3bJsSsf1wdt5MVRxR4v+/j52I95S+WRMeVX4mTJuOWXaT1Hw1miaMEHAxcHP47NEF/u2Pj/GP/+O34jI6SeVQW13H3qV9lCsVpLMZNJot9PoDjHijSKfZFUMOgkxxH1wwOlnsgJuqRp2OLBCSsPgZYIyUy7arxc61NZIJA2EQWKj5ZAhTLvLVMkqrNeRWykgWcyIjZWj9WBidWQaicuEEiUY2NcNnL/0tkk+Y78iRtzNxsUU1/rhlXbrFhXvxeRf/HR0fA5rnWIM4yFwCvGUTcTLRRiIp8iKXo5lMoIHoBGBk5Vikmck/M90lrNl40Ee7fo4cJljNpfDe7Wt45/ou7lyqYD2TQGHCLvoQ7pQB5/xdajhhpTGyHEtBpZEGAviMPFNYQgOCNFZEzqoCregm5mNUymNlkVJ/y7Yba4YY9kk2SrNJKQMzm6/g9SVmM+YcRrW3Kd5fffrn77PZ42IammU/bOSZFsrM7EXtb9aCesF2VJkXy16ZTr+azlgOWC5cDUyONQ/spikLt5nFs508fZwBUAJIVRItZnfmP4kPkPvOEWlJr98TQNhqtzEcDWXTlBlMLtLpdCRLk6Lf4afKB2UeU4ocU/SL7T9dEHV+RbrfYjyiHUe91zlFqEBFz7RRfRqZdrzAsWDLgt/F4kcRhwbsRsdRCoyYwZVlC+39LKYydL5UWbrFXPaYmdEzM6eqBZudYWR+K+ccxY2TDBhRhwG16o1DKQ5nZJWp1BwyYOpb1o5Xsv6nk9Nm1laYds33lLlc6WTp92fHIHYNxK/jhWs6TTdYskGx+0PlqjP3QgXtMemZyKeNK3BMlja3hpvGlv2aMH1Gfqr3sJXEmmaDXBt2fbBSWb4GspgjVZPILaHXB81jaN3PUG9xbyTIEwWAsrndYIKmF6Le6uCs0cLJRQOnzTZO2300+iMBhz2G2JOZJ4OdzojhCuWaZJOSvCaGQ0z6PUw7TaxmHPzsnTfw7mv7eONgHVmGxJOhZuOLxZIwmlRGjJWFogZjOhZ5Y49zc2fPMGydIDUZophxUC3lkCmvIlmsiRMqiyOkaZdJox0Xo1YbrdMzvHjyDOPeQAyl1lfWsLK+g9LebaSKNE3JasQEg9gnlCSy4NSAc2FORPqv8n1+yHklgRh66PYb6LTP0Wocq5qD0Q2lFSRyFXjJEtrjBNrDKcoukE+mkMmWUCyUUSqVEXBOMmQIfRPZVBvZTAfjs6/QP7mH86PH8LpNpMMpVlfWsLa+hUShKO6urdMj9HpkbXtYWV1HpbKKXLYKTDMIfAcvzk5w3mpKbmBl7RI2924iU92DW9jQhh9ZXN+XQpngTmJ2eL7HgTCpg34b08lQQq0nXg/d9gXOT15IfNDUD1AuFET9wedxpykkE1n5XfnaJmrbdGndQiK3ChBkJwvwhow5YPGbMkZrVJ9Q8pJAQLUIswRTKQwTQMsP8Ljew0cPX+DfP/sKj07qOOsMkSvX4OTy8GiiJd4GZNf5HElhGJnRTBOkaD7eZH6ywNcmiFFWmG6X7FViwGbWRhN7xHtqxsa9XOAurR9iexObr9wDbaM9aszzXjVyi2hPWYix0jVx1r6KfpeRagqIjphB3a94IRIQksG2M4Tds7qwhPykER2/z71D9hCaT5kM2cUtNV5PCQxdqLtkfYxYS13DLSDUNVP3OiMl0Tk5niO6E5v3SnM19qxofKR1p0bW8Hoc9nvwqYTDBJcv76JEyWi7gfqJRqwIQUAjFoIg7nJcJwgIpzpD+M6dq/jpX97B5moVpVwWoTcSQEgG/+nzJ/j8/hci2czncnjt2k3sbWxjrVzFMBxjyHlnUVcYRY8hSngeub+Q1SeDSMmoAMJ6HR/88gNR9vDrZAdrtRoePHggoJCPf++99/CTn/xE/m7dpXm8eA6ieCUxD7OAUNdy9TbQ6zOXyyOdy+GoPZIZwn/++a/x6EUT9S7jgrKydieo+OA9wXlsMTE0sk+6CI/70lyrcobw//x7NZXhDGEqCX88luYYG/fcV3n2aHKmrLgy7PGPefXNrLM6uye+B4TR8ZpbKL4DIPztx4/BYFgOgBMQVmpVKQwbdBklDS2mMioVHdMm2gRZSv88Lq9auJEXOz52MZLC1HzTAkItVo3BjMABduwDoZMlVNoBPOYXVcsortSQr5XhFnPCEAognBC0aAEkcdu2E2VmEr8GDy791uIF+KrFOF60zxapebvcV/1u+5yRI+grwGe0WEf2+wRV3GQotdRC0oZ0KCBUUCjSUco4rfSQjwp50yaQoUkDO2OdFsJBF0l/hNuXNvHmlW38xY0d7Nfy2Mi6SPg9OJydcTIK3kykQHQ87EZjQK2aiShIUFCisuI4ILQEqoIbCwa1MNYik0W49lBfvRDI0Y4OreL/Wb5R/Nr7+nP/KkD4DVeMeX36Ig34M6yS/uQSQDjX8ZqxR2S8ZteXAYQWysWkPLJJ6lGdPb95mdpJn0kreQPIOZBPLS55r9J0hJ1KmR8UBUBfNiM+N7uU8Xy9yFHTbOhW2hOBQpsvSEBILbYdnzSA0C7uAggtExWZZChinTMWnZFjSpKZPSHi8k1nWJofNqjDXH8CyAwbqIWBLRD0AFlgbBlmBX06P6GmPMZ0x4Jr/SFzqOkqpw0PK7eR4s8AQvm6alpnku7AyFllLSMYtJBwHhAmJszA0+eKsnGiczpjCr/uapQmz8K8Ubw5Nddosk9kWNaInV0swJasRfo8KvmNr3XLZiTnvsbx3gQBjcl9s6ZKNCkz84AS8C3mTGb0me7DE6A/mWLkB+h7HrpiQjOU/D3OHJ61ujjvDUAjmoEXyByYGoNoJE5OQOFEoiUS/Q4qqQTevnaAH9zYxw9v7qOWcZFnEeIPkJiG6pBHo5EJLdTJFE6QcgJMxm34BF8Xz9BvHMPvNSRgnsYy5dUNFFfWxEDHYcZXQk1eRpyH6/TQ5zxkq4tkwkU+XUCttopybQPpygGcbAVTJyPxE2GC0kM6i3K+TZs30lATtYdZzx3Kcbm3MTezj3bzFI2LF6ifPZOIB4LF0so60uUNJIobGCKP4SSNYiqBrDSEsshniyjkywiDLhB2kHVacKcXcMJTtF98jvbxV/D7TSSDIQrOFHmyBLkCEtksvMBHu3mO4bgPLxxjfWMLldoakm4BvpdAv+vjvNUSx9jKyjaqa3uorV8G0jUETgGeR2UGI2/oQJtRB1LbAJk6MkPoj7rAZCiW9cNBE82LE5wcPpU4kVw6hVw6KwoQjhY4UxdJpJGvrCFf3URhbQ9ufg2hW8I0VRSgzfEkukRT7SD7Yqju1LxfeEX6jCZykxi5Dpp+iK+Om/jD/af49Sf3cNwaoDUOkSlW9P1TbmdNwHitSBawgg7GpETGHDqlIOsR56wpq7drIe8bFtsEVzNAaJpnBhDqGhWTE5h79psAoYwOkGkx964oNGzz1bo766Yara1RDRLJQmfKKfmeSj/kFbwSEE4d5GKS0XjshMzASgSRMTExCov4ehavoeJSzrl1y2zts9cU7fCz1d0u6rYOYKN5ERBOE9K8tjZmvGcoMx+RIfTU0fO7ibzVAAAgAElEQVTS/haKRWMqc3aKc5GM6vliFJPNIZwMW0hPNXbiL964LrET69Uy8mT7/JEYq3AI6snzJ/js3mcyp0h2/vb113B5Zw/baxsYhZ4AwnjshH3fcUDIJq2VjFLV84c//lHYQAJCGsoQLN6/fx+np6fS8H3nnXfwox/9SNjCuDxXxgXkHLBJYkd+zL4lklE9z2wuZPN5pLMEhEN8dv8F/sf/+2s8ftHERW8eEOqcJr0rlPoWlwAaA456SLkWEHKG8D28RUCYTsIfLQeEcg99DwiXbff/eQwhASEtZGvrG9jfv4xKrSaLdV1iJ6jrH5nsNM5LaKg3YwN0hnAeyS92dpaDGcPsmLJWpq5sASK4QDv6tuMlOYQOME46yFUICKsKCAtZeAIIQ4yZuxdjCDVOzkRYzLE531Dox4qxeFH1qp+Kd7bse/h2v8HABm4CMtM0A5HLnuelRVMYBUotLTYw0jQzf6aAkJ0snacxiWKY+BrrUMwXxKLdH/TRb5xj1K5jt5LHaztr+PHr13BrdwVXVouA34cTesg67ANqITg75SbWwnTb+FJUvqafevx4dg0gZKvWiGWUEZOfUMMbmb/Tr7mM0SCtuQAIl94lSzayxc3m68/HdwWEccTyLQGhCWBXwDIPCGcFtgLC+GO0cDDg2IBPq/m316gSCdYURRsE3FAY4ixxAczxJBhkjlGrJVlGIjPzmTGqQfWcU4gbn1hAKN1dY0YyBwaNWYCYCCXIjllsrMW9zK+Zjt/MzdLMYhqwNQOEKmMxd0Xs73IVzF1zWs3wmrLfm4+/0Xtl/ufEhVbqGv2ezCkLgOafptgRYGjBpAJCOzc9MdJj2wDTi1Nn+KyaQM6huT/YUdYCig7ICgilXDOySiWHOWPJLq0FWJY6nb9ipbBccIuI/5vnXSJmXiExW7qOxQDh4pq9bA2PihRjzBF/hbLuWtXHgokOv8fGRFoSchR425YHZaISsCI5brPwebFVIk6TOS+VYnL4hbK8nheiOfCFKeR84UmjI7OGYkQzGKI7HKE78iWVNU/5JpsVZP+CMUoucLBWw5vX9vGXd25iu5zDSsaVEHUGA4qESmZ4A6RcMoZTpN0p3MkACHrot47RbxyhUz+W+ARmClZXVlFZXUU2lxEJNQsjNln4ORxSFs8CPYVioYpKZQ2lcg25wgqQXMPULchcWphgrqABhHy1iaSZ7TSA0Kg+nOQUyTSbE2OMhx00z1/g4vQxLo4eYuIPhO2orG9LJmBudR8TGqqkS8imlKGZBC7SyRxymQImYR+JKeWiXSTGJwi6T3H65FM0jx4gl5yilApRSXH8QN1NyYTRsbbbb8GbjDFxAmxs7qBSXRVAO+gFaNWZL+nBm7hY27yE6soO8uVNjP00+qMERj4L9JzITHOlMjLFku59vEso/6Utl2QXDhH4PbRb57g4O8Lp4TNUinmsr9bEsZhNTZqS0d6e9w7NZ/LVdWQqmyK9DaY5AdiM7tDIJVU4SOOGEUqScUwDmSk8SpXZ6E6lUPd8fPb0DL+/9wS//vQrNIY0NXKRYv5gJg3PmYj6QZknAkLOU1O/quAwatSZNdoCQpn3NvI8AVYm/N2ujeJ+ak3CTNNXYyfmP74JEKq+wABC25y39cwCENM4qvnf8XUMob7u2By3YQitqUyeE/vLXEbJENpmII+ZifFZfG+2vlkKCG2dGSmF4r1gM09rVROmMSfPY1hcXbOpYiH7nsAkmB0jCwiHgz4Cdiwwxc7uOgoMpu+0Jd/44vREXi53LjYzOJsfBiPJIUxLMP0W3n3rBv7+r3+A1XIRGWYb+iNxfOdLICD85ItP0Gw15b5+/cYtXNu/jIPtXYwn/lJAyN8XB4Tcn2ksQ1kr9+4v790TZQ+/trGxAbqQWoaQwJNyUYLCuAGabIkEbyQFpM5SF3EhCYyahI/R8YoQmRybQXkct4aGIfyNMoS9CULDENKQiY3MUAChzmQL3UMDqe8B4deXnn/ad/9jAeHnlIx++EQko3QZDd0MVtY3cXD5CqorNWEI640GWu2uOKjpxWQBIWctKJGISRxMNbesmLDv2970UYGikFJpZhMEbRrvSkMbQxguoJwhHLlA1gDCXE1nCNm1E4NsAqCoM6Y5WlKoGWeOReAaf03LzksclL3qZ+WQ2KFn8x7ii+yiDCIqd2MLsRxDm3cXK+iWLtYxLbVK2jTmYDZ4qJIJazQhpiKckxHJqM5tTsW7GyJd4PA7b9xe4xz9+jkKCR+71Tx+eGMfb13dwZ2DbeTdCXLsFNNxMnJ81CJYGBHjqykg0DC/WnfrgszNzs42WKbQ0CHaUTXvQ01vlNl1xTV11mhYdiwWryllsF/eRL/u3OlzfEdAGP2shQH2zwXJqNlK4udeX5Odk9C/z663+e8JbpJCVWUZFjRxloEyUD02yg5KJ9DIIi1EZWYgswP5c8PRKDKRodyEBR6f3wbhqqurmRUzAFBmGYxs1LrBsXCOgKPMn/GcWdcm/c3WfErfl3G5NEHnVq7Dm5SS7mUfFtAtXzMX5wtfBoT23Nrjxa6uwxlTc2lqgL35OcMQynmJGgwq95XwFYk+MfEecnzJ2Oj1b5UIVj5vn2PC+Tkj2VUwKEKzSDqvEqh5QKgF2Uwq/Sp2PL7uyPk3983i+hK/b14qJmV0KZ4HO29xvwwkapFChtDY+Zpf+CpAaV0DCQhTYoppnGNtDie79bx2WaToFIm+Fbs+8hiK3I4B7RpKP5pMMQwn6Hs+up4v4PCs3cPxeQPn9SbOm03U+8w01LzF8XiE0aAv7sqFtIv1Yh5vXT/AX//gTVxdLWOrkJVg80QYIk3VhTBWAZzEBEknRMolc0gTEw/BuAWv30C/fiLumJ1WXcNMxOmZB4MMFJ38+ElqijEtWWRyVRTK6yhVNpAvr8i/J5MSgKwAIYLBEBnJlZX4GpPhq5J7ruG83nw4yUDmq6fhEP6ojU79BZonj1A/uo9w1BGX6crqNkrrl1DcYq7hBpBbUQAjJnM0OEkj6aTFYTox6SObHCIxPkfYeY7Tx5+hefwIxXQSRddDIdEVV1k/mEiUCLebkd+HN+HoiYfayioK5QqQyKI/CNBq9jH0KP0tYHPrEorlNThuCc22j3pzhACMtFnB2tY+CrUNZMo1mSOX7ELD3GWZ1wgfYTBA/eII5+dHOD89wvb2Fi5fPpDcSJ+urp0uRsaYrLa+hfLKFtKlNUxTBZHejn3ADxOgnJr5mpIEwfUuCASg8N4aM7LDScJzU+glXJz0R/jj/Wf4/VeP8ft7jzFECkEyBzdTwDTlwndngFCZQVeko+oybZuflnsyDU/jwqzSeTtrq0y5qmE0zsveK3b9/U6AUCTnZi+JmlOmsboACKVBHGcQzb3M4yI+2PYeXGAIo9Efs8bHXUadkS+xE4N6Sz51vtC4GFv5eoydXKzB5pptMbWZXbN1bVbWMhpxlMXQ7JnyQNtM1XVEzN6MiQrN0UTVJgDIaG2MZHQwZDi8qhgsIBx22mhdnKF+eqoNe4IoySEMMSGrx2B6wxC++8YN/G//5S2sVUrI8rogIKTqwE3g8bNH+PCzj1FvXEg9dufmbVw/uIqD3T2MQx8jRqkYJ/Z4TW1NcMjycR8mG8hZQO7dX351T8AepaLMIWRoPYPpaRJHhvDWrVu4e/du5DpKICk1EuXSIu0kQE4qeLMyT2nQqX8G3YtlfCSbw0l7JAwhJaNkCCPJqAmmFwKHgFCc6NWNnnXl5HtAuLx8+W5f/Q8GhI85Q8hgegMInTRWN7Zw+crVCBDqjNEyQMgRieWA0BYr8SJh8f1L58wWEzFAaMO2pYshRYJ21Pl3Zg2OHALCkjCE/NMhQ+jSLppzJFpIyZwSF185fJyToV338hnMeMG1CBxsx25x0Vp8L4tFVxwgvgoQLhZ0ywBh/DGLz6PAWiMgLCDU32tYJ5NJp26jGmMg9ToPikhGef4YIqrB7eNeG6N2C4lRF9UUcHN7BW9c3cXb1/exWS1gLZ9BURzFDOCU0HvOtbCcU+ZFQYICOus8m3BSSDBgWsCPkfQZMKTGOzOZqLwX0xV12KWXEtHm2sUG3LWkn5MEqsiFJicv68i/HSD8bnfoyz8VB6Qvg1P7fubZq1cBQn2ffCznsvinykqUGWPHUBzs2HW1s2wiaTQAy2xgBIOcmaHBAQ2izs/PZdNgl5GHm3OB7C5ysyEgtPISKw+1gDBlZhDlPJtZQmnimE+N8LQRGioz0mLHzJmJrFHE3NZYWu9NkX++/DETLi37JlllG0thgHVsviUO7CKQJIW1F103yg7Orkk1P5mjv+WaYv6ZTpyYLESaEVHKzoKfG6u8H2OuZKIP5IwKg6B3pILB5YCQDIdlCPXRejzir8WUQfMHIpo51QLUTqBG73eh6fTSukWApkbR8hFfr+NsX7xo1PNt42Zmz7i41i/+m9cIlY62CBXHQGteMOPDjQrFFnxmAFmisrTophyUjUFaPzC6gpl8gwBoDUY4b3Zw0WzhotXGSWeEi95QMnQvWg2c1S/gJsj2AXnXwe2DPfzkzbu4e2kbV9dWVBI/mcosFGNfVMYov0WkrpSP8tPBCFO/j3G3gX6ngV6ngUG3jmGvBX9MmeNYYhUEAKdcZBnsXKgiW1qXz0xpHel8BW6qDARZTDkvmGC2L7Ps6HGq0TWzdc/4YcpsuA/H9ZFMUfkxxNRrY9B8gc7ZI7SOKPOkjHWEYnUdpbVLKG1fQ6q6A6ewjtAhW0ZFDxkSR0zGJkEfznSATHIEDM/htZ7j/NlXaJ88Qz7pIO+MUUzQoGKI8diXXEknScjrYZpgfl+AYqUs85pB6KLf99FqDYBkBansKtbWtpDJlOF7Ls7rA5xdDOFmashXt7Fx6QbyK9tIl1Yx9ilj1ygYxjUU8hlMpx68cR/n54eon5+g0TjD/uUDXL9xQ4D7qD/Axem55DkO+gNsbl9CbX0b2fIqEsk8gqkrDqSeN0GWc0pcr4wbL+fqeY6JEcacK6ZzaCqD81GIJ/UOfvP5fXz8+Dm+fH6KIFUAskUkJISbkScyjChA0LKEESC0ZmJzK5xxZCYolJlqI700DGEcENp7xqobvotkVGr72PiBNRWTPcHWQ1IPmDV5wXQmzhBGd3esyapZwLaRqU2/JN15p7Ng+mG9iUGjjWGjHQFC62FgQdgywdYiQxhfk/h3q9zQr1slK9/JDAxqXJEBhIJz6HRuZuR49bNmFbduPbp6zJnj6otTL//kc+/sbaAoDGELrfMzcRrVtZ41hgJCMoBkCFM2h/CNa/jZ+29gs1ZBMZPBxDMMoTPFoyeP8OGnH6LeqMvz3711B1f3D3BpcweeYQgXFWD8t40j03sjKfszxz1oKnPvq3sC3FZXea+tCVN4eHgoMVJ8/GuvvSbGMgST9lMqKl6/pjaQPZ3HIGYqw+MsJo7BDBCeEhA+OIwAYcPOEHKeMpMy0R6MPDNRV1xjDCBMfi8Z/XMVl/+BgDCZwxeP6oYh/B1+98kjBG4aq+txQJjDRf1CAGGfDKGdIaRkVNzmKPHQj0XA8qru8uLj5aY0LJNdLGXI3HSJ1Q5G3UNpMzJ0psiWSygQEIrLqOYQxhlCkckJE6FVFWc6bD7bstca/5r9O1+LzW+xX4vfsHaxWly04ou6LGKxgnOxUIve7ysYwmVX0cvA0MSex+yp7aIo/XZhHgkGpfeu7JtYx09lkSAQZaHm0gmU+TT9NlL+ENXkFDd21nH36h5ev7KLKxsrqNC9TwxjpirzISMbMvuQLm/cIzV/UCV4arRBOZSbzkXmKPFjuGwWTkEhn5/dJpUA209xPVyQuMTNN6RY1Tb93Mc3A8I/1/36bZ5HAe7itbR4Pc0kkhYQKiMTz8+Lz/rx+WxcAv8uxhNGSyzzXuzsj8a6mdTrMj/Iv3NzoMMrNxMbhmslJnIfJRVwcuOIJKM2Y9SyhJGxyGwG2Fr6zq8DRj5qXGoFPMr9TXHfyx9KfM5Y4vgjpszfnBIIWzbVrkEmvN5c6/Gf4UwqZ77ssdd7c+aALHMVBoBrM0KLDp+AUIyP+K+JyM5YOEg3mcdaQt0tsppKdAo36tC42VqQR6Anq5mdbzGS0UjCIDbgHKy3JOXMaW923y85TvI6bXz5/PcXm1Vzx4OXhcg4tUj9JkA4e9wsN3TZmrb4fHocaZ6jx1NNUbRZYBlUbfwrw6wuqXovBxNPnDTpWksWJaTsTzIJlZmh1JQmNJT+jRku7YcYjEMctoY4anZxfHGBJ0cv8Oj5c4z8ETyP+XVj7K3W8Na1q/jL12/j7WtXUU67yBPEBZpVy3NGkxaay0wF4FFCGiKVYlYhzYWGmHgDCVTvnL9A+/wQ3XYD3qgHTMbIZ9URsFxTKWOqvAFkqkCqjGmSURQ5JMI0EhPKQ7mCEhQytoaA0Phfm+abxqCb9dAhS8hYjTGcoIuge4Rh/TG6J/fhtc8QjrrIFMrIV7dQ2LyKdHUHbnkLfrKMiZMH7T8Y4xMy2odAFyMk0YPfO0bv4ilap8/QuziBG/jI0QwiPYY3GmDAWAdpIEzhpqbI5h3kSynJLKWcd9Afo9sZot0aoljbQ2llD8V8RRjJXkfZwVYrQK6yi/LaAdYu0WhmG05+BaMwAV88okKkkg6yWQZy99Hvt3F+eoxm81xMbPYvXcLVa9dkPaIj5LMnT9FqNAUQ7uwdYGOLDqNrSKYLIrntDUYYjT01rqBk08T5OJRyh7xHqTpKIExnMMnm8OC8jc+en+JfP/oC947OcNwZiTlPIlsWR1y6kk7IqAttmzANHyMbFVbXsuZWm2HMokRR+u0A4azWMKhnYY4wfj8vXzQXAKE+YTRbbf+ur3A2X2hrHQWExljGSiu+ARDykKQmMKYyPoYNZQcJCCV2QmTxs5lFGTmIuUja9zx77/MOo7pPGEBomomiqIkai2bdtrYRhiXVOohNc0qF1WXejjmRIbQttKkzldzW4WigxiiJBPb2N1EwwfSts1MxlrGNdFeMaQIxjQlHbaSZQ3h5Fz+4cwU/efcWLm2sYaVUFkDIBhEf+/DxA3z4yYdod9uyp969fQf7u3vYqK6IUdM4oKPu/HrP/cmau7FJy5/jv7vdrjR1v7r/FfwgQLVaFXaQ55AxFJwr5HPdvn0bb7zxhlwmfC7WDozG4SgWjx/fPw1dLENom4DsHYiJo28AYSaP084YXzw8wj//y2/w+HkDBIShuIym4cQAIUGzgn8FhFyPvgeE36Yu/FaP+Y6A0GqobeyEKeKtyygviAkB4WMCwqf4J5GMPkbopmeS0VoN6WxWi8duF4PRWDdqNymmMgFPPDtesRnCRXnTIii0b3nucTHJaHRITHi4DKqyhDI3OhnCQWKiDGFNASEZQo4lWECog/jKENocv0WX0WWs3TLQ8E2AcLGIiv/bPt+3BYQ6gT67KF618M8zmubxsrjOZHpazuj/aUYgLB7ZU5PFKKwgphiNxwLaKCvNcCNm52jcR2LUhzPoYLOcx5XNFbz52jXcurSD3UwKZQmOT0i3lXM2icCT30GQKE6TMpuhzIuEvFKiwYXDSk3tJhONdNtNSYvSiDnjz4oL28sytjlgEJPQxpmMZY/5Vrfcf8KDZIOLLf6LRfWy127ziCxYs93D+EYez8209wHvT2bDWSMZbibcMCgdpfMY3e8ICAkGraHMMoYwDgiFOTRgUEC4kT3JgLq56djU4SUpV6Z1vjSzhGqgbzMUvw4QGgnqsnMySWmuprlm4sAwDqbjP0rcI80MuT4tOzib/xO20Bhc2M46f4ZzbuSGtNnATVsBoYRsKy8tsxjyboXFJYNoc1Tt3Wjcf2NGQeIsKuun0bQLWNKie7FIiv976SU6+XqQtniNyfoi7LA9xoaJf8UsoF3b7Pu1tOIi4Izfg3FgyJ9jBER8tlgLPatoEAim5lhWLin5YQRlIzUZENMZndUiGCQwtIBQ5xA1RTSYJnDWD3DeH6He6+Ho4gLPzk7RaLfQaDXRqp8jGYZYyWbw47t38d6d13FtZwOr+TySVFXZi0qcmvnpiRTTcWhGwrVOeEphEOn8OW6fYtA8QadxITOFjFQgsGHxVqyuivtldmUb03QFYSKPYUjgl0TWycBNcLaXgFCnvFUob9cHjTtRN111kHb4+xmLkRjDDbqY9o8xqj9B7/Q+Rs1DeL26uCBmSqsorO0ju7IjLOE0u4NpusYpKnHnpJsio1/JeIaDU7QvnuDi8AEmNHTxmOkXIpvwUeQBCQNpcogcdspQ6yFSGQZlA05GWfDRkLJSFp5JFFf2kC9vCRM5Gk7QaXsYDh34YRaV9Ssor19BfuMynPwqJilGbdBIxxGGlnN+qbQLbzzEaNRHr9tGt9tCt9NCoZCX4pefNAUhIOwyd3EcYGN7Fytrm8iXKhL7QWXKYDDE2PPU2p6AjPNcenRlTRQDIl5HqTTCdBq/f3iI3371BP/6yZd40epjmEhjmi0B6bw0IMhqOyld1Djvqk656pZLlldluXaAgnuZ6qDZdGFeqzKEr5aM2nvUsnR2T59fw5apTmaPkLvJMIS6NuuHVUxE8V9GemmfzY4CxBnCqNZ4FSA0M4QEhMmQgNBBYuhjSLloYwYIk5IQpKokfvAc63o5/7GMIYweIfe2figQjPpHBjLrHCGJA3FqjjwF+RcFhHwCybEkSGQXyR4bRpYxX5M5vKxlXAfblzZkhrDfbICAsHFyEs3GLQOEN6/s4u07V/GTd1/D/uYG1ujiy+djlNM0wKOnj/DRZx+j0+vIPnv39TvY3drBSrEMf0InfY0tWqwbVQWksRl2xl8A4cU57j94ICY13Lup7iFgpJRU4iUSCWEI79y5E411iaEcJfQEvWxkJoC0MIS6iUpUEZtTNKcPFBBSLprO5HDW9RUQ/vw3ePyCgDCU2AneOwoIyRxbzwru8A6mAgh73wPCpRv2d/ri/wog1Jw6iSz/GkD4KwLCf/6dzBCSIeSiun9wGZVqVVzALuoNdLo9CaYnGKQ5hQBCdlwiIPKyHHMZGLQFwqsAYfR1iYkwthqma2wZwggQRgyh5hASEFI2OgOEWmyJQjJKNYwtjvGFMsZwxgunua5ZzN1zWXG1WAj96YBwNru0+PzxjWLxMtJjasCg2Yyi+Rt+RwAhXWG5WxMYctNVX8+Rx+67jwm7wZm0ZOek6bDHYOCLU+QxwUo+jTdvvYY3rh7g9moJG/kMOOORTkyRZOMhGCER0rZ9Qpd1AYu6vuimy04t3LQBetaR1kjczPUzD+QMw2MWrVddR5GLZAwQymaxyCAuObff6Vb8M//QYlPi68AsH2uvRTtnoCyggpQ442W/JmYwRqLEwqhrXEW5mRAMWvBIQCgh4rFPuzEtSkZtjtRsdtAaQ5kcO1qwC/OjETfyJ8tcO6diiijrKmsBgVybdrOPMYIzhlA379m55YbOmchZUbHYXX3l6bIxHNHsoM4CijOvlVkbBs9KkQRo8J4RmaNKkthJlhkxYbb4PU2KI7hTQMjn1ClYZQRtcR+XTdvSxuZYEveomdK3bVpF73NCZj7mKBg7Xq8CaXJ8zQyhPb7LpKIvr23aeV8EfF+35pvV2ATfa9akXSciKbkxnrLXix5uBV+UeImBnaB6Ojty7k65Mx2J1q9TysxGZSsEemECwynQFGfSLl6cneHF8RGePnmCC3bSz0/x3ut38P7bb+Hdu7ewt7qGZMg9w8aGq/xJQJlku4rFjbwmJ8G9hrlZgDNuYUIHUhpz9TsIvaGZ9Z0iW6oiV9tAceOSmJ340yw6w0AYsUo2K8y7THcbQy0BGbZ5JgDMNPOMW4MwdC6Fn2O4YRfTwSm8xhP0T+9jUH+CYftEirtUroR8bRv5lR3kVnbhVl5DIrcpv4sW+4E3RirP+mAoktOzF1/hxZMvUc5lUM5nJZuR63sWvsgt1Rreg+/1MOzXkcAAyeQYUzqwSh7iBOlMHsVyDdnKNtxcDf3OAN3OGJ2WBydZQSa/jrXtmyisX0aitA0/WZLcxQlD4xMpZIx6RXJiQ+5LBJ8BBv0uGvU6er0uPM/H5cuXRQZ6dHiE8YjnJIna6hpK1SpSmTySjMxxU7LOUQWTl+PsSEyAxm8BYzImPJPJFELXhZ9w8POP7uEXn9zDbz5/gIY3Qbq6jkk6J3URrzHODGYIgM11Z02QxACIhTVjU4xSwJC7AjzclAJJmbs1a6E1lZlJRmfa7QgYRXButpp9E0MYN5WJz/QrINTC3+ZCx127uP5He4kdPPkmhtAoxhQQTqPYCTs/aCWjSTaCYvOLso8YAx277sTXu2XNUj6OLsQRIJQ+lrJR+hyG1RT8NwOEIlInIAy4zlMymlRAGMyYUBIGBITD8UhqRY5nbO5SgpnEoNFA++wUzZNTmYsjzUBgRoUUJaPBqC334s2re3jn7lX85L3b2N9YxyojWvpdAYS85p6+eIJPv/xMAKGbIkN4FzubWyjnC+KTQQOXRUBoQaCdI2SDicCPyp7ziwvcf3Bf5KFsElPhw9dFMGjZxGvXruHmzZuxvTUhKooBZbFUjSUIkF0TAcV/a1NxErKJTEA4QSbDGcI8zrrBAiDUHMIJZwgzvO65PrNBprmuEi4lgLD/PSD889WO//GA8NcfPYtMZXwnhdrqRgQIaaNNQMhicuRRqkJzipTkEPKCkaBzs8AtMmzx4mCxUF8GCKX3bl0XxTpZJ25E6mlGyzwyhJhGM4Q5SkaLCgiZHkNAKF2xRYbQxE4sYwGXFV72/C0CQn79Ve9zGRj5piJ1rqBaYsX8TdeRauB1idQpQZ2z0b6gZdwUCNKQgEUNi1/O54nqRWbPJrJpsiQlQZgj++d78NotOOMh0qGPS1sbuLm3g7+6cYCD9TJKuRTyzJDigsznJSD0x2IqIuyjnZMQh1d29dXhUgsdK1aZuU/OYzgDjI25h31/toCU5zH/i1w4jaMkjxA1BIUAACAASURBVKcGrc5/LDvv84/4+q7rN52Hhd8W++dyuWP8Opq9tviA/wJbyoaOmcN7+XqdN6ZRsMYAYDuv56Dd6cjMIDcPbiYE6lYOKuHlBI+xT3tdxgEhjys38ggMGllfxBBK15fZhQYQitMdeTUtwOw8oVKILIwUBOlpnmXhWXMAYbet5jsCidbogOCHAcMsomKd3qg5sPyMcYPl3J8CNC36rSmS9p/1LrLtFVNBmX6LZiwKjyWW8Zr3pcYPalwwnTgIJ7Q0V1dGsgYqzDKgQlgeK0vVqUAVPmnjTpkhvj5lHvUjfg3NrtPZ2qH3P2fCbH7Hq4BafI1ShtDkEJrfsQjolgE8fUlq6LMIFL8ZEBopaHTDz5hQva5VLKlSNgu0KUWfCoihmoHKFF6zYuzA9YvyURYvIc+tiakR18gUfEZauC7G0wlGgY+L3gBnrTaOj07w4ukTPH34AAebG7h1sI83b93EweYmKtmcFJmcj9Y8VY6MSZkksk1mFMpaSpaQ4IK+IgxYH7XRblzAGw7ksSzKKBtOZvLIlGoorW1LWHzgZOGFvE4IY/R36By4WbON6ZK50gQQRiEcNK4xTRYa3Ijz6bgOv/0c48Yj9M8fY9h4gcAbSC5etlhDju6blS2kazeRLO0gkcnLHjDxxki4IcZeBydHD9C4OESneY6d3V1sbW2LQtUJJ3BDZv0RGIfw+x2MepydPIGDLtKpMVyXzRxGYHjCTObyZaSKa0C6hGazi06XUjzKS7dRWb2M8tZ1ZKu7mKYq8KYZDEPmUObgOCmkCJ5krdO4DZHWT0JcUB537x6ePH6Mi4s63n//x7h8cCC/k7OlKTeDXLmCbL4Ah27KAqoTwg5SUpfNMKOTQN/k9IKO5TSI4UxgEr0J0PZD/D+/+RAffPQFPn16iKGTQmF9C4GThp9wDSBMIpflrqfu+swj1AaFZhEShGqerq5rIvrhMUwxu07jWtRpdN5lVOMo5ptbOqf38r70TYAwHjsh6/eS2IkIeMRyCO2smt2b1PDGfLyCIZT5cO4bc5JR72VTGQJCM7fIZ7SxVMuaoIssIf+ta5Vm25rVTp5PwKDxoogDwkls5EghnIvQDwScSwOGzbNAG3MCzMkQTgIMvaH8nU3SjZ1VZDMuBo062qenaB2fGKdaV2WnbAp6I/icIUyMRDL6wzev46cMpi8XkXVcDJsNTAMP5UIOx2fHuPfwK5w1zuW9kCHcI6tdqco+wmi1ZYDQnheuJwSEnPUn6Ds7P8fHH3+M07NTUfrQZZSzhHYf57lnNuH+/r48XgxlVHiOMS8ro+pKy72m+6BKaNm05x5GpcsUGWEICzjt+vg8miFsoNELNYeQERwCCGnQpmozYR9ZgzKebjT4HhD+aQXk1z36uwJCY2nPmQQ5wdpBYUfT5yCsWDyrZPRXHz0ThvDfP3oIj522tQ38f+y9aZMk2XUdeNw99jX3zFqylqytu3pFdwMEBFEESBEkjaRMMhNlYzPz12Y+zdh80EgjUjJSJpIg0ADExtb7WntWZVVW5RKZsYdH+DJ27n3PwyMqMquyAbb0oaMRqMyM1d3fcs+9555z/sIF1OrMtuWwu7ePVqcDfziCR4+yXN4AQg1oLA/9OECYXsTSIEn3fA2YLCAcB1wqw5AGhBQT0Aqh2k6IymiZxvTGh3AKEMpyykqAUAnGWff0GZ/+3vZ3CXSnZKDTgbx9j1nZ9/TzjgOcvzEglAy6aIqZOwMkzThbgQkJKIxCHQMZFYIZSaCeLxakouP7rBSSmhWIf06OAW+vJ2bOUa+DaqGAc0vz+P7LV3D1zBIW6yXM5TNKH2WmKRwhHvbZBaPCEaI0qkGj9oLqBinfloGrVVaz3mmpgN8G4UdBtOnzmd5AxPuQzf5TfRfPBwh/W6AwPWcn5+/EuDNgxJ4XPSdp+qw1mTdyObInjqsyetzWykPBk8QmRthHqm+RqqnRYkLEoQ4PZXPgE5lN5AZj5dAt0LOZYjv2xz6Expje9g1O9HYaBVGPPpUKCIVkKV6SZnTaLygJAqN4KIGT0uMSjGDU4hQQmvOX+psFNXGk4hg2OWDBU8JITibo+KxzfFNWnGGAfi+TZZZ5ZMHIOOjWQZtoXxqOkvp8aYZfg3nS3XgPQ/a88V8Ggwxg2GOdAoQilGQAoQVWotRnwLHMD1bD/JmbQnq9mAR9zwaET4FB+cPTgj7TiTzbkzsRiBoQbN9zFpBMf54ejLGhsWBP/qZ7yLhvMzVWTAZI57SDcESz+ED6XxiIirG4sapgRVYogMa6h38PxfQ+I+bwAhw9F50wRmswxOFhE1v3H+D2zRsoZT0s1qq4dP4c1ldXsDY/Jxlz9phR/JarSYZZdKksEejz+lCZN5BqLtfPeNBE0D1Es9EQ4JrPkxHBnl7usxnkChVUF5eRKVQQe1TqpM8gj2mghsxyGtR7S7P0Os81YFVAKOOGTzFIg32MTjyAGzYRdh9j1LqP/u4d9PY3BbRR6TSTK6BYrqNYXUBu7jyytVPIVqgI6ojB+3DUR6fXxPaT+0LP5JU4e+ESVtbW4XeH8Lu0tqDXIsS6wx31EPYP0Gs+Qjzahxe3kMlwL1H6NEF6oVBGnK9h6BTQaPbQG5ChVBYwuLB6GYWlC8hUVhBFeQzCDPqhCyeTh+flkA2VO8CbXcdpXr159x7eeecdfP7Z53jy+An+/M/+DK+//rquX4IagXJ9DsVKVWIWonSee3omclxks6x+SRQsY4i0QFJER5mMWE486fTx4KCNv//Fe/j5Jzdx/6CJIFdCdXkVTJJTuIgVQgp4FfL0TeQx0UpG97YEEJKOKBeJiVbbS09hELHCSyij/M4iziIXfpwYtYsggYEIXk3tY0/PqaeXCQJCVpwUVGuCNJm7lhVh/QgN6ykd6+isnJLzMvRyDafGojIWEFJldNxDqIDQKo3SmJ6PK0w2+5ckGCZ7lu2RpPfzdCwmY1YE47SCzyQFe5Jtgk2GgaGJEhCaMEOANp0qSZMmCKTarMN9cRoQxmr9QPqzl8tg5dQi8nkXnf09NLcf4/DRtviIZlz28eWFEUXT+dHgEBkBhKfx1mtX8P1//hoq2Qyi/gCt3R3x4ltbXkSj2cDt+3fwaGdbAODL11/G+bPnsLy4JOqc7GG0gFDGh4yBKNFEIKAjNZQ+hASANJ//xS9/gYePHsmefv78eQGAfI6tKJ45c0b+1u12RXVU1iT2ZZNiIHsRfVZ5bVQo0LI4JLEZClMc+UIZ+XwZj1tDfCKU0X8Uyui+BYQZUkYZd0ayNk4AwoCAsJ8ypv/ah/A4tPccj/0GgFDAFHsV0oCQSl6+Ai3TQ/iP7xtA+OEd+LErgPDChQ3U5urI5nLY3d2THsL+kOpmCgiHIS++bswTCWxzRMeBpOngXHtKlBNuK4QEMWKMaQChLFCuqsv1DSCsLs6JQf2sCqEQsbixmgySVRmdCMifihyfvhz2OI6r9E0fa/q5z3GBNVRiEG0oHc8GLya8khWQB0hakUJqihJoVWJsRWDpTiznKyAMpKJHkZlciYDQlcWI2VaaAhfYuEzAwI2z18OIwiOUNs7n8M2N07h2dgVnV5dwZqGM1WqBounIcOUYDgQc0mAioQjKom8I/1aBLTL0uFR1WcGQBt/SR2QDxZSlSXrDkE1rqgGbv0vVK6XkNv2ao6+Hpd0+7xUzz0sFxunK1nhSTAOa8ftrochmgU3V1NB/NcgxCrJG5MSOEwVqGsyTssjgxo5BNVvWx9gzQWXAfteXCuFhsykbAzcWEYnJ5TSgkqY13aj5dysik64EKv1UhQBs8GDpSBb8kw7luhYQSieXAYVGjl+urzGcFSq79kwloG5iIbG9ZHb9S59He+418aFjwYKLWdcvlR7g2A98Va81gNBWXLiRaa+WijBpVc9QPWV3DNVgSdYiKWMo0BBhGwJBD2HkIQgNOIw9MFTWeqPp5ZWKkO2EsYkcCwatyYqQICcOZBL8PV2Zk6MPaYvxdAVxVhCZBIhCs+JxjT/uKNCZ/ruOXX1RGgzOBI+pI0nY7aZ/KUmCpCqCNkmYBKa0+KAdgTG1ls8wvYes/nA8CzVdLokZvwz0aZXABABPNys32ZxUC0WeJQylj3bnyS4G/Q7CwEetWsbKwhzW15ZpCS/BowoksC9aKy2CKWQMsK+dnpusEDpo7T5Gc/exAE3eKtU5Qx9kPyOkcladm0cuXxDQxLnHyooIRJFaLAVyFdmxLQ9aZVIqs6wnHK9S5WJpylTfKTCDHjDcF+pof/82evt30Tt4hGDQlqQf+39oKo8CK3fzqNQXhW47CmIctlpodjroDPsoFMtYXFpDrb6GTLaGRw/3sL29i+29J6hVilhbmMfphSpquUgAaK95H92DTXhOH547VFopKW35ItphBu2Rh96QxZgKMsUV1Jcuor68gUyZPoFzGIZZDCPaiDhSzaRieTGTl8qCVN7DGKPhCI3dfXz84Uf4+7/7O9y7uykCMv/u3/4F3nrrLeSzOXS6Tezv7+DUmTNYPXUac8sryOYLKhhD8Sdmw8U3kD18rDRr8I0CmUVZ9CLg5qMn+ODWPfzi0xv47ME2WqGDuFBGjtUbN6MCRrwELqmztOVRPoGyX7SHkMfAa0rPw6Tay6SQOC9F0qs7izJqTbhthdDua2KTkEyYp+fnUTuVVWWXddrck+cme45W/9J6XemEj62cyd9Mpd6+x7QPIc+JtZYoxt6RPoScP9w/hJYqY35SH2B6r07bT+j3mASEQksksEyqnGMmGYkjKiTIS0+blSwC8ayMkGWvp/HrnagQxoEYxFMuPZPP4tS5VRQLHlo7O2hsPcT+gy1ZFwgKCQi1QuiLDU3WGeLyRQMIv/uqCDJ19hvYf7gFNwxw4fxZdPtdbD15iK3tLalav/zSK7h4/gJOra1hOPTFGsfGfuk2EJ4XnguCQAsISRFlhfCnP/sptra25LHLly8LKGQlkesK/0bKKPsI+bM1pyc9OqSnq1TzCAgNU4YVQwMJCQhJG+WWVyhUBBBut0cKCH/4Du483BdASJs6EZWhdLNDRgQpo7ZCyOb7gEp2yLojzFU9/C//9mtAeMIIc/rpvwkg1OxVGhA6bohAKoQwgLAhFcK/NhXCQexhgYDw4gbq83Oyce3s7MrG0fN9eJmceBGRmsOFgQuc7XdIf/PpLLMGbZM+YUmAazZaLhgJIOSGkKKMaqO0I8b0fScGqaKVhfnEmF4po1FiOyGLockkiXIgPRGeZhI+Rf+0xzAdgM2qSqUDrclgSTn6swKxmeGqKY1YQGjP1bMGjmaQubAyW62oK3IIxwgGeTeZQQkoLNVJ/3XpscUoxONrbNZPF+ksZaQB5Mhp8oeIyEkf+MhFI5wpudhYXcCVc2dx5ewKLqzOo5b1UKRYejBEJgrFliKhqTDQMaqJFuCo16D2zEiobozabaCVGLJLxtxSJ9O0uadpu+lM4rR62fOdzy8LCFODaqKKZb/vcYDQGKcnoDLdk6XqdJYyZOcOrzkBmwWfaUBIiigrGZJ3jlVRrNPuorHXRKfbFQN6/o3fyIrHMICTflNTfUzTRi1VJelJTAFCAY9pURmpbCgglHEnEiymz8oxfpKSEjYBlIzTNCBUsZYJIM2AWwJh2RKToDh5TjwGhMdd43Sgw3Hvhb0x4BMbikj6bFU8xMwTAdr83fQVDmloRrKNOO7Cybjw2KdEyW1KkDtZhFFWPOR4FzKgQ/1GBSBSvzcKhwoy7fgwVG/T6605WgJ80kYnx/z0ejK5Rk1WCJ937dE0vaHrTvK2J6rRT611lvadqljbinJ6DX0q+SflH7sPjJMgul/ofNd6qh679mFRcZh9PWO6shWtUlVdc41kDI9pdwR59AIk8Inp8ZZlZc70f7F/LAwwDAK0O030+h2xiKhXi1hbnEOWghe81JI3oIDWmIQviSsRTDIVO89Bc5eiLLvo9vpCG6zNLQoQ9UehfAarVkuLS8gXSF00VT5JPyjQ4DHqjmXEmgx91Fr3qEgIp48qoMraTasWoa0OgOAQ8HfhN0gZZZXwAYLeAdxoiByZAPm8GKo7BGxU/nTzYstw0OmjPwyRLVVQnV/D4so6Dg8jPH7cwccf3catew9wf+8J1pbncPX8GXzz5Su4eGoOBbTRa9zBwfbn8NBDzqOSZ1ZUiHkdm8MMWkEWsVdGrrSM0vw5lBYuoDC3jtirI3RLGMVZUVZV6jivnStVQpE7kwqSI/6EBISffvIp3v7Rj9E6bIkoyB/94R9i4+IGDg8O8MUXH+ODD3+Jl15+GS++9DKuXH8JtfkFBdwEhaaiRTRParwkPxmo5vJCKW6PQrx34zZ+/Kv38fnWNrYOO0CphrhQQsTAn5ZJXHMNtZvVJgGBaVEZgkBJrHHP5TFZewkmpXnheJ3CYyuEho8+ESfJeJ4xL4+LDdKAUOOg1M0AwmSOThnTJ3FOqkI4DQqFypq0zqjtRBYucrGDEgHhYITObgPd3QY6ewcCFmnlQtV323LAfj6pwE8Jxk3HiRPHaVRd5TW2T00M7nV9lXXFVAkFELJKaHq7MxYQjhjfeImojFY7I3nuCKH4ASLjIlvM4cLldVRKeTS2H2F38z6e3L0HcRzhsZImyfiUa4zfQs4d4srGWbz52mX8i2+/hLjfw8Hjx3iyuQk3GOHKpYsYhkM82d/Bw8cPxd/vlVdexcaFizi9dgr9fk/ujBuTPd4cPK8JASArfCJSVanIGKHK6Ns/eRuPtrcFBBL4sRpoW0OY8KLCKBMnVmGUwDCgSnMuJ4CQLUQZAkKuJ6IWr9oOqspKdpGDIgFhoYLtdiCA8G9ZISQgbIcIM3nE9CJPACEzQNbmzBFhKudrQPisUP4kj//TA0L2EFpRmUHkisroxY1LAgi5kTx+soODwya6g4GIT7BCGMiiwM2Lwg5qhp0OBKYB4TQYTAJ4YcoYU2sb/IsC4NGAcODGKJIyujiP4nwNGaqMiqhMCJ90SLN0q6CMqgkyiyug8Dlv6SByOticDnLSz+XPttQ/DSqfFaSlAeHzBrjMHofMagk9k8EO1Z7GgFCy6Qkg1N4kBklZMX2P0Pd9kSFmlGJBAj2eXEocBzG8gEAvRDgYIOi0MNzbwum5Ml69dhmvXbmI6xfPYrmcRy0D5KIhsnGELAGhCW/krUUEwVTCSNUw5vMJIBQ0Yse5ZsOF0kdag1BNnw6M05dx4lpNbXj2ec96D5MGfc7Rkd5gf1NAyGhwrBA7HjPHA0JlSVHFdSTgT/sBPaFGMUAOQs0QNvYP8fDBtkivM+suPSVGutpeb0uzsZW/NCic6Be0lD9DpU5XCDUTzSCoMAaEDsNdBYVCx5SMrVGJnACEWmEbLyAWMOlrjOTjGBSaagmmAOGsOTM9N914iEzYMb1EbPJhfy2rhkMRsKABN2lAFNwIAl8pihQ36o8Y3Wv1mmAwn0WuWEKuVBJLFccrisdbxK5ah1XXPEKKWpC6ZinxaUCYjGkNqMIUIBSTcxrsTI374wEis++kqz2t3HfcWiJVJ6NoOn2upteryccVvKTXOLvmT0+icbKGtDlLDzUCMRKQWsqcScqYOS/Z+wQocWxpbKx+agoStceVY1rfl88n/Z3Zdo49XluKnYgCpAhbsZIbSz88qwCVehmdfgdd0iXdGPmci1o5J8p7FGTyYleUUcW6RxRtbD8sq44myegC3cND9JoteW8qXFbnFtHu+Wg0O5KZLxYLWD9zCsUCBS0CDLptBMMRnHxF6IY8Fu114l6Y8qoztDHF35owyrhAlgwA+S9A7PhA2EI82sPo8K6Cwv37CLt70mOYz7CikUF3dAA/IiUuj8gpIHSL6PpkCpWwcuYi6kvnUZlfx69+dQs/++nH+MlP3sNHN+7iweE+Lp5fwVsvb+Bf/+D38DuvXsZyFRg07mD/wYfIOj0UvJEoMjIY9Ps+DkdZ9OISitVVVJfOY27tKrzaWaC4hkGQRRAxEZXXamk2q72hVELWMpzEFQR+buyifdjG3dt38etfv4t8JofVpWW8+vIrAnTfe/dd/Nf/+pf4y7/6f/C73/sefvd735f7mXPnRB2RQjEEhKwUCnDJ5I3E/0gqxmREHfZH+Mm77+O//MPbeNjqohkC1ZUziPJF9Lj/saqbN0wKBsrMSouAkVEXFRsUgkSdyxYQKnNCewOpzMreYOtDKHGC8SFUYT6b/DQ0YZNQFquVKXuG6djkqfkmq5QCC96mVUZl+TT+pZaabOOWJE4zu3DyWaaHUJ6X9no1vZRceWgvUWIyuk9j+oaAQt7595zjChBjwoD7C/v5RN081ZYzvVc/td7xszM6N6Q6SODB+Wi1F1KiMqGnlFFeD9J8s24OwWCEeBQK5ZOJHvYTWtouAWHAggIrXFkXuXIBL7x8BbVqCXsP7uPR7Tt4eOs24AcCCvNMBEqf8AjRqI18ZoSrl9bxxiuX8N1vvYBRu429rYd4dOe2AMIXrlxG5IRotA6EMsrq5auvvI6NixdxanUN3W5bevslEWLaOWyCzYI5qokSEFarVXkOfQh//JO3hTrK5C0B4enTp3Hr1i2pGvLxb3/72/je974njzNGp6AcbVbifN5oSoTwmHhl3BwMDV1d92OtErooFSvIF6tSIfzYUEbvbGmFMPLyiAxllMfHWFTeSxg2LtwghDvwv64QnjyyPOoVacGIyeccuzCYGHosncDFwfSSiWALTX2z+PxeAz//6AH+89++g5+/fxN+lDGA8DLmxHYij51d+hC20B2wQphBJpuTBVYqhAIINcM5fZv1/aYrbXZhspRRC9mUXW8afo3JKDfFISmj9CE0xvTlpXlkqkX4dEugMT3L4LIQm2ZjY74pzLQj/MxOeq3SVAY7ae2xahCjggI2o51+bFZQl1R/JnprLKyd9e3G59rorsiTEmECawYuAZTtM1O1OgphsPKRMa5lVvhA9zelczj057FZHgZCpHcQFPpdDJpbqGRirM7N4YX1M3hx/Swury3jdK2MhVyMkhMj77A+Qv9DqnCNJCPORm5b/bX9g2pIb+pCtgDEc2BFaQz1cTIuHnsZmRqCgf9pkHY8gDz6ej9/wiB5jwTMWf5NmuIoV+WpypYdIzr2jdCACYrtY9I/IpYEhkLGoMMIZogQELd8GWcEKbEAQaF6ZjzxUur2OmgeNoXC1jroaMImRQnNynP1NWIlM3XPZJV6J9TfVM+gZBDl+phcIn82/aKS4TeVadv/J0qjzEAa+o5S/UyV0AjAc+cWY3bT+anKklaVU7tZZDUwG36ilxSYIo18P0nKG0EWI89vBPylIpeoh7JyOULk+4gG7P9g9buPmHSd4VAU4YQGRH+p0VA3fCZd+Hz2SAn48ODleM/By+Xh5Upw87xX4RV4r8HNFYE8KwwlUTJkZXZojOyldZ8AXnz1FAZoq6JWjFWePV1hnsnKH+Nn+UlFSSbqAenhPD0l0o8loFvfR+NIY0GRKDlZeqh9zFwtE1gm4NH+bt/DfkvzO8tb6g1mZob5XrpGGnqaKIiZGqFZv0nbtIdpKClG1MZSVnWucd7ImkYAIFR6FZpJGBSmrzngGkeLnGwGPulaQ1+eS7BVpCF7sSiqfVYanzRDVjX4vpw7ts9Wq50RGvv0ytvBcBSgVKpg7dQZtDsUfmiIDDyTJawGzM/NoVwqYmCq9Q6FcQwF3AJjS7vlEVkDcD18Q+smU5l6DeEQQUxRlRE8x5c+prDzGMPmFro7tzE8vI+o+xg5VvBcPkd9DPmegyBCP4jgFBeQrZ/C3JkXEWdX0BmU8P/9p7fxN3/9j9jebmJAH7SlIs6ur+D8uTWsr9Zw5dwivnHtDOpOC2g9gBc04QZdsMbi08uNJtjuCpCjiMxpVBbPojh/DnF2HqFTxSjKI3YLyObKoHy/tCwMfGlXCCRBQVomxak4oR2MhgFazTZ2nuyIImKlXMLCwoIkvD777BP88Id/i7/5m/+M119/DW+99Sa++93v4uz5cyhWKqKuTsourUmoVcsaCFdMErKZMmh0B7j7aAe/+PBTvP2r99GKHPheHoW5JcTUSmD+p8A5Tt85rrksqogvjCYsua9ZL0yjPJrMRRHg8sxaadYzW/VOef1ZqX8F/HqdlSqsNhX2uidTaapiqHt/KiYwsdOREUQy5+yU0rkl/Wuad9CVmAuxeW66o1D+pIpSdipqFdAhU0grhOwfnACErKqRzi13tqgwUaMsCE0k2cTQeGGaBQgDDezkf17id2fo1gYAcq6EkjDR5hNrlcYmUBbVvUgr/nwrrg1CT/YoSDhCdzQQxcxirYRr16+iXitjb/shHt29i4e371CWHe4oQs5lsoJxkY9o2ELOYxVwHW++cgm/960XMWg38XjrAR5t3hMezCsvvYDRaIjHO9t4+OihxM+vvPwKrl65ho2Ni+j3emKfMhj05VoQ+PHOZImli7LdwwJC/q1xcIB3P3gPB4cNGWerKyuo1+s4aDTQ6XTFVmZjY0OAoqiict73+wg4TplskT5/MetREMe2HymiaMsDk4sUiSuVqlIhvH8wwEe3HuKHP/45CAj3mkOMnCyiTBZegWwAVRkVf2qT4PIYB/sEhEPUqy7+17/4Y/zR97+Fl66so5LLIhqNUGAbGpkbtj1D1MlNa8kxSdFZCcyZNMCjA74v/YgTP7vE8KXf/PgXpkyMU098VpZI6GYMqzhozWQT9ToCJmasJHPm4rN7+/jFx1v4q//2M/z8vRsYxFksLK1JhXBuYV4Uhihv22zRh5DS0QwksxLccGNRig6bp7/84UvGRyhVZnHQ5SmRXrCqWbwEBIQ9j8b0FTGmr64sIlMrwXdiDAwgZMDMyS7ld0nkMgB9qk06+cLHXdrxgmUWKmnfYKCh3zUBUWaRttVBK/trQaFdcNNNw3YhTwBhin513PWdBNXCXzObiBXhUCCofl5WdISqiNqPwu+QkTZrjBO8FwAAIABJREFUbriGymvOlWwi1i8obbNBtdBwgGH/CRB0kQkjrM8tYGNlBa+cP4+rp5ZwYb6Ees5FiUqjYlhPmh3VS5nRVlliAQpqTKeiCfyLxOvK9eAiJNRDBrfSMW4G1oyNSfeFLwv+vvx4Hb9S/Y2SBqznpIymK8iiBio9j0q1sskEqWrInqvATDJ8pNlIBl1VOeV9WHUi4M5lZSxyTrY6BIIHEoh229wYSM1RKpp9r3QVcFZFkNVGgsL0GBdwaILSiZ+NaIFcPUtTloBinPhWlrDOIbnmQhMzSpUEhJERQJAqpAJC0lgEIKeU4FTRT0tFThBJppggjf05rHTRs47WAKywUUlXCJvSM6t3StlT/CLo9RB0Ohh2Ohh1uwIIQcVCgkADDEVkSea6Vly5fjIg5bmhT5VWCFw42SLcYln6s3K8VxfgFcvwSjV41UXpP2IlnlLfA6lUqGWC+EtJwKgVKCZiZCMVRb4Z/PZjhuwkfFSQdNRt+jF5berp6aqfPJR6r5M+ln4+P4eB2klnrFIkZx/NdIIx/btAQpknZgyJSIe96Z6lXqmhVCtURCYC5V4q5QoqtaoARo43eniOWNUIA6GL5RgEcZ/h2AwjPN69h8dPNrG3u498oYCNCxtSmTw8aOPWrdvo9wY4d/YC1tfPYf3sufF3EhqhSapIn5upFMkcN9Q8XQhMsK7BM8HsMOgjiOgNHCLnRShkHUSDAwSdJ+g+uYHB3i0MD2/DHe0hG7VQ8TKSrGPQ1hv66Az6yC+cRXF5A+XTL6M9msODxxH+j//zL/Ef/8MPEYV5zK8u48o3LmJxbRG1uTL8/j5OLRbxg+++ivWag1p4gLi/j7B/iL7fQ5/MBAphFC8hX72EheUzKM2dgldZQRiVMApyCJGH67GvsSoUTt5G/YEEsCFZBdkM8rmCniNp/7N2DDFcKmB7ysJpt1p4sHUf7777Lt75+Ts4z+TkpYt4/dWXcerUKRSrFekj5D3yshg6HgYEiI4ntLnGKMKDvQN88OlNfPD5bXxw8w5CVmwLFWTKNemNIogUC4usp/ZM0mJMRK4WE1SLiVnxctT7kiuPjEHOaT7H9r2alW+c8BsHTDapnO6/1XFspfbSYmNPz20bP9h4wvabnnSHs4nu9Pex88k+lo6VZG6bNmuhjDouCkwIpgAhgaGARakSegoKPU/mEwV/0u83HUulj0s+ywFGou6sgomM8kSRNvEsZZynVUGd+yYZbqi8DCdY7fcICtkXzBiYPcjcFzIx/GiI1qADr5hDea6Kay9eQb1eQWP3MR7du4etO3cQ9324foAcuwnJHDGUUQKey5fO4puvXsYf/M7L6LYa2Lp/D9vbD8Xf+RuvvYJ+r4t7d+/g/v37whp45eVXcf36S7j24gtCB+22O9Ljz3NN4Md+wVw+J+sLn2/9Blkh5Pk7ODzApzc+Q7vTliRVuVQWKxYmSnhduL8sLS5iZXlZfuY5lH5rJkZEa8HQ4MVOR+3IdJgy+cxxxip9QQAhRbHu7nXx4Y0H+NFPf4U7D/aw22QCxxMmjFfKSxgqjAXaezDZxJgjCJEZDsQztVZ18b//uz/BD37/d3D90hlUWHWncip1C4TJJllRSeR9DQiPnL1fPSCcJyC8uIH5hQVQhXJ3dx+HrfZEhZAcfG62ulgrvS19O646aJ8ni4EFVtKPOO5fttUkqQ5IRVODwzQgpMpoZWUR2VoZvpsChGZTlQ1+ChA+D66fyLalgJ/93mlp4PQiZhcw+3i6Qjj9mGbFTICcUvo6KpCb/k7jc01KCkOY5Kwq6LK9Qab3Sj+f2WEFiBknI4BQ3tcYdCeeRNKobbKAustoqxECeOgg8DvwO23kgxBz2YxUCV/bOI83Ll/ASiWHeiaGQ4+rKESJARUrWaQjSOCjAQ0/l5LsduPjOBK6m1AVtOKc9fT5ZpUaH/IzIsoZSt0n3Ruf8/lfDhBOvzmP21YHrLqcAD8DCC1g48ZAUEh5anujgTMrVhw3lFjvsDLYPESzpfYSzK4TXEim2gQnadGYo+ihHmmRYlsxTnrYjddW9eUxAwDteBbqqK308NJZqwz2f1hhAAGEJhkgeQtSgFgnM+JSRmBpAhBKxteASqlaOpLpVS4AVwlj1RAN4cSsSrMWwGNntnIodBgCvkH7EK29x/C7HYwGA0QDXyqDpPV47H/lmDQ0Usl0mvljz4dWRrVmOQxCFddysiwjwC3VkCsTEM4jW6ggV51Dbvk0kC8KLdsndU1AkVLNyK5IzqmlPsm/7JE5ebVagd3Tr3tW8jA9X6bB3zQAnAaIxwHG6dfa7f6kgFCG0QkBIb8XlRZFmMwAQvGaTJY1068eqVeqJFvY70IwE9FwvYBSuWREYKjUnWJ+SHJFbV1k/MXA9pO7uH3nU/z4R29Ldv7Klas4feosqtU5/OQnP8XdO5vIZQt448238Pvf/wPMLy7I+7NqYCnfivTMvpD00ytYn7i2sh7HCOIRzRPgZUJkvBjSxjNqIRrsw9+/i0HjNvz9Wwh624j9PZQBFFyyCRyMmDylF1l5Edn6aRRXrqE1qmNrJ8b/9X//Df7yL3+MdtvB8toa3vzu6yhU6PkYIBgd4uxqGX/8u9/A2TkPlaiFweETDLuHyhpi1TtfQKF+BcW5y6jUlpGrLMEpLSCMiwjDPMKYVdE8PCZSWN3n7B2SMjoC/eBU8CqPoT/EkOsXQUQ2K8qt3IuYpOF5G44oxNGXvs0u6XQZD4V8FvVqGYVCHpmM2mMNKSzjspKRk7lIIRjOxXvNnvQM/ur9j3Fj8xHu7ewjU5mXRI5DpdRMToAey7Ecy0zyCpPTiODQZkLkQ02FUM03LFNnEhBq/VvZXjYhaNfw/1kAoY1RpllP/J4nAYQwlFGrNDoGhK5Ugnhn/EggNg0Iee1nxVlpQKhxo+YbbWuKbV9IAKFNIkpBhGrPusdIdVDsXrSnkYCQwJSAcBD5aA+6CSC8ev0K5udqONzfwaPNTTy4fQtRpy+AlwluVr9c+hD6TWRcVgjP4ndev4offPc1NPd3cPfOTRzs76FSKuCtN76Bw4N9fPzRh7hz5w78gY9vfONN6Xu99sI1AYQEfExMca7b8yDMO5scimIUS0XUqlUZ7+wh/PDTj9Af9FGrVFGtUPwlL7RQxgrFQkGsKFZXVxPGHN97FANsMjLmKKbfX4UALU+H/oMRE7X0Bi2Ukc2VcG+vi49vbeHHP/017j5iD2Eg84qJk0wpL28oljwEhLSPoZgPzxFtJ5zB14DwOaPKZzztqwOE77x3A36UxfyS9hBqhXAMCHsDXyqEpIyyQsiNVgP5cZVkdhl3TGmYBjb8XQeiTfwbSYGEUjEGhNzcR/Qh9CiYRlGZOVRXWSFUQOiLSlQgWUcuwFzAE0BoKWfP6EebBoz83QbF6YXK/jzrMfseFiwqpjJmsObzbQCdBoVPZe7TNJCUomYaUKuvkUrbW/pSAggFUdh+LD2P1gBa5JMNIJRFx/blWA6qBOoKBCXokzuBJKl0PQx7XYS9LjLDIU7VK7hyagWvXbqASyvzWF+ooOIAZc9BKUMD1xFCvy8VJ2YHideV2mU2BI4BBhIJIGTfJ+lbWjVK354V3CbB029n8j3jXSwgNE+zdBZLE5U/a1VU0Z05lwZkJYkFMfjWPqpxRta8jLPLKOQRm0g/Qar3IptXOXXSb1rtNhqHDQGEnW5H/sbZlPOUfmUBYVqc4+i/UYBhGhCOK4Qy7k210M4BiWfNYNEN3IrVKEVUqhxylxFqQyRNNhjRDl0HSFvRyN0mjUT4SF5i3pPgVsiWrBYwUBsiDn048RAuAaFDMDiEE/oIBx0EvS5G/S78ZgO9/W2lig4JFLVf1hN1XO3Nkv4Hezd0SlW4VEsA/V4R/FEAfxhiFLlCv0euJHTRTLEmfWTZ6jyKZ84jQ5l/VnjFADsjfU0MStnFm/TwWG0XScbw+L8cIJyFm46dM/ac2iF8RDXwmfMuVUlMJ7umX6eNACe7TTBaZ7zUzpl0RUFnXgoQCtA3RtSmJGrXZArTCCAUerzSp8SSJZ9DnmbP9LAjtdqs43ZMiqS/sYnY33+IO3c+xX/8D/8JDx8+wtqpU3jxxZdw4eIl/PefvYMbN2+h3/Px1je/hT/90z/D6toa6nN1qVbLHmPBvK2AjzeYMSA0f5P1OqAQRkijQLgeFVi5XpLq3xNQGHQeYnh4TwDhoPUAfvsxisEABSdCseiJSm5AX8FMCXFhHvn5C+iGdew0M/jrv/lH/PCHv8LOk55UBs5duiBzbzDyUSmPcO3SIv78D7+N9cUCSnEH7b0n6LWb0gdLW41CdQHFhcsozl1ErliDl68BuRoisM+2gID+oSK8Yijp4jWotG4RzzGJq8FgiKE/knWR14PBsPRHiyK2UnzJjOBjrOIx6SjnkzEAcVwmI3N0EITwCTszeWSLZQyiGC1/iI8e7eH9O5t478NPsN1ooelHyNXmkSnVELLP0lYATcpJaMiCRdR7T1RFKeLleTKfCQa1A15SGBKH6LrLhJ3+NR0H2NgiSaZZj70kUayfZSmjs2Kr9Ni3ccaXrRDa95qOTY4ChLrUK8tDKoRwUeAqOhjbTqQrhFlHq4ikjar6qzKtdOiPE4/TgNCeJ55A1a6wCWomisZKqhY0SoUwAYSmys69KXalMsi+4AQQGip/5EXoExD6XWQKWiG8ev0q5hdqaB82sH1/E/dv3ULQ6gA9H1knmwBC2k5QZfTK5XUBhH/03dfQae7j/uY9NPZ2Ucxn8erL19HY38MnH32IrYcPJTZ944038cK1F3Dh4kUBdQSE6SICq3m8p9s5aEpP2wmCvsePH+P9jz6Q5Mjy0hJqtRryxhWAe3+lXMbZs2flzuo7Ywe+FynUTExqfMegQueLKCmbvlcCwpBKu2Aihn3yBWwSEN7ckgrh5vYBGh1WVvOIczlkiqSBM6Zj2wVZOfSjzsk5wqDzNSA82ZZ33LO/WkA4YA9hijJKmWzaTrBCqIBQF1/JqojMv3WXmRQYsJM8DV7sgjW9gT8NCGUJ0jy8VYFijVAqhDH6LrSHcJGAcAnZacqoqRBK07KpEKpr2NOhyDQAnL4S04v2eNEdB/dpUGeDklmAL51lm6ZHjPd/QzlJBx+pDN3Tn0/6WhoQmkVWgKChjprjlu9mFCiFMirN7gq+tH/JeFeaJm2bldfQ3dAUg56IIjD4CPo9CbTjfhtzWRfnFut448oG3rq6gQsLVSwWc0Lrw8gH/D7yebN5i5eQZnpZxVX5aR0/4ohjwICKAs0GhEcmHszm/dubf896p1nUPgsC04Bw/D4WhAn1WKqkurXqXNLNUfH5pG+mSJYzn2dM5aWXjf5sUYhut4fGQQNPdp9IZZC0EW4upLcV8yYTP6NX0I7DaZBIapZWc1O06JSozDQglN9Nz6pUgAW3GdVIUcozFFEDQCwg1LMiTqkmjFJwaAMNK7RkwSArg+YkifiGhP3MqoYU1hjAi0kVZXP8CE5A0+4O+od76B3so9NsIOy2kPXbQh+lcBX7UNjjkRGxDtKIUt6EUmk3QiZSHbBJCrX94KZJOu4gcDCMSRtjH0URyPCeg1epo3zuEgoLy8iVK3CKJalQkLompFbumwYYS3U0ScLYbspnjb3Jx9OjbvqVxwK6lGBEeh1Kr+HHJavSn3UUGLSvT/dfn+zojn/2TFDoaA+hUg9VXMzOKet9aSnaqlaqYmZqL6KKlGTIFIoF7SckKGSwKYIY7FNlFtwVula/e4Dth3fx7//9/4vPP/9Cer9efe11vPzK67h1+zYePHiIvcYhXrz+Er7//d/H8vKy9Pso9XpqZzLzzga46aqvfH/6p9EUj0wMljuoHip+nwEyzgiZuC82FAIKG7fQaWyi23iAbP8QhZigLksdG4QI0aVWklOAWz2FoTOH7rCE9z+4jQ8/vI0H9x5jZ7eDVjdGu0chHuDy5QK+880L+It/9X2cP1VD0R1g7/EO2s2OjPtCdQm1hVMoLG4gV1/XZKVbANwSYreIyCUg9BBKn5Lux2K6woo/1yezN/B6kKI74iRhvxj9/wq0kiAgZOWQVFlHqiJMUkuSyfTHsweY6xqtAfwgxGAUok8JfVpbFIpo9ofYPmzjZ7c28eubd/DpFzfRCwCvWJeqvpsvY8CP5fNzeVNl5vxngoELApOwnigN0+NSASFpioZPINeU9F8Fg6yUqKXS04lhO8fSieXxXGPLj+6+6Xk1ayZMAkOjgHvCCZZOZKfnvqzQRuQmvSfp99Q9mukSBYQeMweJD+EEIISTVAgJBmkHchQgnAWchWFgKOemI0ZXT2OtkZy3FCBMYkiu8+JH6KknIoGpY6irrEwTEIYGEBZzqBhAuLA4h163ie3NTWzevInRQQtRt58AQjKhRv0DoUReu7yOb71+Ff/yO68g8PvY23mC7YcPBHBtXDgvFcJbN28KmCMllD6aFy5cxPLqKrrdDnq9roxxJjh4I02UlUPL6OHx8We+lgqi29uP8P4H78ucoN/g3NycCC09ePBAquv8nbYTFK4h2LTgkuwU2pMxccIWCt65BZC6yXnGOCMYkVnB/VsBIf1M7+128eHN+/jRT36J+9sHOOxGiKjcnMsjU6RiMJOkvgBCVgjz9CRmjDNofw0ITzgXj3n6VwsIpyuERwFCVimYhdEKocrjH5cZtouh/Te9sJwYELJCWK+iKhVCAsJJyqgVlREhDbFAYDb+aUD4PGAwvWA/K0s+vVjOCqJmZeHs89LAcvo8HfVdWSFUQGiDHXucFhDKO9lyk+lLiYyMuukBMBSMpEPcqnZNVQjFdyf0lVJHurA0IweI+h1k6GMVDbGxNI8Xzqzi5XNnsLG6jMVKCRXXQZE2FwIuuFWmPN6EH2rtdw0ANL1qSkOeXSmZPrfJuUu6T397M/D4d5r1/aYTD5O/280/TT1WQDhOquiGOK4q8/csQQabrwWoaFXRHw7Q6/fQbLbQbDXFa9Aa3LLXjYCQimjS75RSdJsWkUl6XSxonAUIp6qCJhxIvreAJ1er8hrEamO4qL1YFoGpECqBymA7Y2AvL+M6YgCy9GemT52R3ZdXSVVBg3wdhzTEZcN/Dxh1EflthL1DjDoHGDT30W82MOi2kKHfXIamxlqRkP40qUqaXLwAQnsfU9iHVB4dDUUciWIwXPcYI4WRI76DNKOnVFMgthNZEa8AfcxOX0BxcRXl+jzc2hxQroqvGd3jKFhhA75EUkd6eY0FwwmHsBUeOeplVrBi4vFEx+X4xMtJAOF0MJl+rVaCTnZgz1Msna6U6IcY4yILBi0wlESLDc6Vui5VQqkiquKe7Vul7RKDtFKlLIGY9vIqIGQyi9eNrIco6KPbOsBHH32kRtEDH2fXz+Hc+YuSTGUP/sFhCyura7h69RqKpZJQID0j3PHU3pEChTx/Bk5oAE0xJVppeBFil+Ju7Jgi1WyEnEvBixGcqIN4sIOwtYne4QN0D7YQNx/D85vI58jIUBDZYUIj9oDiIkZODYOwhL29HnZ22th9vI8HW/u4c7eBVrsn1NrrL67irTcu4nv//HUs1CgK0cZBo4VeP0S+vIzK3CnUF9aRm1uHV1lTtcI4g8hRIZmYqoTs7BVv5LGVTIaWOVIZdBAG2jMlsQXpmKyGGvCgoFFZAbzG7PEMWK2ntQf7e+nDKqwePi+DgVQIYwReVuhtgZvBw90Gbm89wY9v3MaHmw+xs98AskUUa4tw80WEbg49nwgxK0ql2r+p/oUCYlk5JFuAieeMK2bpwmAwUliykhjVZbXiYUJM9+Gnx6kVRUpbDtm5OO4hPMmMGfv4nuRV4+fOinNmfW+7enO9ysYuqDSaJyDsp4zppYfQVZ9CkDKqVE3Gjmw5ehYgnNBcMP2BnAuy9xjSjd1vxvtOYlylq4CZ39w7mQgns4TgkOONvXi0mgjdSCmjflcsJ6r1Gi69eBkLy/Pw+x1sP7gvgHDYOETY7kEabjj/KUBGQAgDCF+7it//nZeR9WK0W03c+OwTdNpNnF5bEYG9VvNQmDtMMF26dFmYBBRvZO8gq4Ss8DHxxBufx3saIHLMSQJqMECjsY/PPv9U5gKpofVaTcbajS++ENBJe4oXX3wR1198ET4F1EYjXRYphORlEzBIJW3u0Jw/CggzGAkg5Bk1lNF8Eff3uvjo5gP8w09+gc1H+1IhjLMFIJ8XxWYmmLhPRiwCUImVnqJcS78GhF9uIs5+1VcHCNOiMvQhJGV0AhD6voAPVgilEddWCGXRHzc7TwOcWWAw/beTAsKB5xiV0boCwnp5UlQmVSGU7KJIPE8CwucFg88LCKcXzOPOQXrBnX6ebP4zDNdnfV8FBQSERsEzWWC1EjgOzFK0RZOllE3T9LUn20+apifZdFLnUua1pn+DvR6k7eRzBByuGH0H3SYGezuouRFWizm8cfkSXtk4j6tnT+NUtYSlHHsDI5FXF4qCOHCRLmzAoAGfdhxp3jwl2DI1OWaCc0O1YXj0P/stfZ1tIiWdULEZ0nS/CZX3RBVUAiLSMyIBgIeHh3JnX8HAZMe5cWTop5TJGsW+Mf1zGhja6uBEldAAwnR/S1pIxoLBie8uOivG5Fwy6drlMQkItX/Q3nilXNI76dNlqXxaDoTDQDV102qdqsNxZxNPxShEjp8r/YIjxP0mwm4Dw+Yu/OYeBs09jNjf1GshCgYoOrFUrlkRTBNXrTqC0pF0vtgAgzG736c4z0A2Y26avOtxsXGCXnIegtjFMHQxZMUwiBBmCnAWz6C4uIbq0gq8hSW49QXEXg4jClwIIDSUMOnDluhFj9HQx040jg2d9mhA+HzJlTSgm7VW2bU7vSYd9bwJcCgg7OSAUD5v9lcfjyNTbZpYJykpaGjylJucqBDKuTd9gUZ4RHuaVVyBgRj3OLFoyedRrrAvrSA9OqSWEgzyrsksVpaZXAglo0/PTwLAUrmC2tycCAixGsIqfjZXQLVK+qRWBdUtYzLxY+dnupdrXNkkLdSBG7AvKhQRFvYS0hCaYjGFDCnipIb5cIIDoLcNv72NfusRhrv3ELR34MQDeFQm9QL02QcbuwizVYycEvyoAM+twIlzouz54P4ePv5kS4JbRAO89NJFXH/xHK5dOQ3XHaLdOUC3HyCIC6jNX0B94Rzq8+twK6eAwqKIU0QRKXwEUTkZ+1qTZ4+ngnZuRASEInplhC8owlMslqRlhX3QZDzw3BJEl0rFhGHCvag/GolgU4HgnRTSDKGJo/YiIyqPQxR/fSeD9jDCjXsP8NEXd/D2rXu4udsQk5dCuYZyfQEBg+HIQXcwEjuQQqGkwjek5Q/Zswm1PjACQFyLuUylAaFV09L+ahVJs+glHSfM2vsn5ssz9sCj14bx/n+S9eO4hPdRgFC5DKRgEhQ6yNP6ajBEb+8gqRLaHkJeFYJBEfkzEcp0gtwK66T3v/RzrDCZnCcDCkXAZ+pArZUS/8x9kskMUThl75/YpamYG5lufkgxI1pOaA9hrpiXCuHFFy5hfnkegd/D44dbuH/7Fvy9AwStLrzYgxcE8AgIewoIX7i8jm++ehV/8J1XUMpn0O938e6vfoG9J4+xsrSAYiEvoIvnmWvJ2topzC8sCtWzN+jLGLfqxen5bhVCyfzhjc/h4/z97t2b0npTn5tDvVqTxz94/30RgmS18NVXX8U3Xn9dEliSyCIji/SALNcx0qt1D6WDTlYqhPTUzWA4ZILMAsISsvkSHjb60kP4w7ffwd2Hu2i0fUS5ApArIJtnhTCUBHUcaNtDnn31LBgM2vC+7iE8yVQ87rlfISB8/wb8OGcoozSmJyBU24m0yujYdkIrhEK/SamMpgPb9JGlgY4NKvjvlweEpkJYL2HgsIdQbSdkUSFtwFBGuTALdcgqVk4vHs/oK3xq4ebyY1agafA2fSXTr03/fFymcPqxo8Cgbh5KTUkWkJSIzHhzmaQwyuEaqmZaFEQoolZZNMmW69/sjdc7oKEzezgYBLkxSjkPGfZw9doIDhtw2k2sL8zh6plT+MaL1/DCqRVcXqgpNYjhgFRmQskecSFiUMR/tX1LLTsYdLk5qtEpKJBvkL5Oqkzz1MRJbwS/rRn4T/E+09d0VgLBfq59rlSmWO2mfLQ/UJpooyGgUBrSCSbEnJ6ARemU3PSoiJgOLtPVQX5uGhCOQSEpc+Oqv7wmpTJqSY2TYJYYiYDQeisqIJSeG2O0LRPHWlCYyjUrFVQD1Wts+KZWMsBc4iRxYEiWYrtBUYwo0LHD/sFRH8PmDgYHO+juPRJAOOoyQz1Ejr1TOU9UFrNUh7NFTEMxlvljMvj2seTYKIgTMPPpjxU3Bdyoga/4jolZNasVWi2k4Az7CkfFReTnV1BfXkNmaRXe/LL0GgaeeqCxzi79lTxurqFi1szzONtP8NixmD6oGU88LuCbDETHLz4OEM76LscBQ73cJweE8rIZgDD9WdN7i64YHFNj/0AVz7LAUPuY2VfNvqREeCZWGjer7GTBcKAQFBaKRbkTjIiSruldZYJLBLAc0o5FH0/ei69Xz96cJEZIuqAlBZN33D9VIZjroKHppxSd7bhLMwbsfsnj9EQcw0XoBAhBMMbkLPuxIxHiytH31aEfWEuoo5HfQNDfRffxLfQbD+B3D1mfRi4TinWKQ1pktoR+4KHVi1Ao1JDLluD3Bzg86OPJkx6G4us4wvn1ZawslZEvxOgOmmg09+HmashXlrG4eg2VuXMoltaA7CIir27AoHrPkqomvYOi+mgvqJoDkFIp1lMsgLI3dzBEiaqJxSKGw5FQ4BgwUyymXC4pVTxkD+9ARJpYzeN+xLnDKj4VXvv+UMEuqZuFIlp+iM39Dj787Cbe++wGPtlvYXcUolSpSs+vmy0IlVXUQon1pbqXgUc1YI8qo6H2MYuQjApbcfFhTodURgH5KXYDu5xtb7gwGqZJuR3UAAAgAElEQVTG8PR8fGoPkOTwZFL0qET25Ht9eUBoE5Xp+Gx6nk8kggybgTTMDEEA121TIRRQuH9oVEYdZNi7J323hoNhxVJSOg32OKYBYXqfmaBQj6ODp5Yje7ppLaGAMCOVQe6hUi30MiKsxHvkKiDsDLRCWKlXce6FDcwv1THy+9jdfoSH9+5hsK+A0A0Al5Za/gBR/xA5DHFt4yy+88aL+OPfe1MS3uwZ/PUv3hFhmY0L51CrVpDPZUV0ivN/cXERyyL6soahiCTRQka/dZo9ZK0nCAC5t1taKb1W7927LdV09hXO1evy+l//+tfYevBA5strr7yKN998E7lcVtg3/JusUbR7keSn2k5wbxf1bKrBM7HJ3nhpBcwoZTRbxOP2CJ/d2cLf/+gfcWdrB3utgQjKkDKaLeQlsTMK2MtPFruLvFdQBpkAwv7XojK/nUDyqwWEwziPheU1SIVwfh7ZfH5mD6FWCFUNiZYBoopobkcFHkcuZoZQNq0yKn1mKZVRFZUB+pkxZZQqoyIq40STthMpQGgpo9yAj7o930I7pnekg/Wng5HJT5m1waczQPazbXZsejE+FjwY6uAYECr4S2fVxhytMVVKFBQjSp5rZlZDHI3lZTEyIgxykVOUTm6Q5KwP2cBPKX8nQrmQRd6N4YVD+Pu7GFBZywPW6lVcPX8e10khXVtCtVxErVhAWQJzAkOKeSgg5EZBsMjPYwM0gzEuMpQgt2v+RKeNtSOcAoXPqiT8dubkU1vk1B+mo9fJ3/XaWOKLXG0TSCgVlDfbvzcxl+hKEEaiJkrPIorHiD9ot6u+lwxASd8QQOjKc7nQ57NjQDhNFT0KEDLGSn+H5wGEanJu5xiPw6jGGv8JPRZz7EnpWa1RuIGKj6ZETsavwmiIKgVMTHTUUJ7vIcCCojFDOMEIYb8j/YGDgyfo897YQdg9QOy3UcwA5ZyLMpUHibv8oQGEpHopEJT+MVO1sUmSMYimTyKlvIfqRSYVIgb0Svl0XXqpZaUSxM2UdLgRKy+Ri75bRa62hNrKGnIrp5FZWAOKNYTZAkbIGkN6Wx2UC6zJpiRgPsGInagQTmXNJ4bg5GMcj0et2b9dQKhryUkL+LMA4fT3nVnBYA+hAYRiXi3lHSMuIwJNIjujgFAe1n5qUuJF0IHjSnwPaD2QFZpXiVTPbE5AhyTPjO9h1iS1+D5qTm5Flcy/urppEThZu7R/Ltk/rGBGqmdM9g7bZWhsKEQ6n+NM/iMoNHPCrKMe11ZQXKkLhKzstRGPDtF9cgudnU009x/DifooZEKUaxUUKmq10BvGaLYH4jnGIDAcjtDvj9Dp8mSFyLG6Xisil4nQ6e2j2W3ioNdGdfkM6ssXsLB6DYXSaXjeHGJnDpFTESAoDQJyfjX5QSCldwl9jYK4ae8glTRQKxCyk7L0PB7SKkZ7eEXoJ5+TvYdUuZDtCxR3Yb8g+5f4PWkXEcboDwOpxI+4Z7kZbB928dHdbXzw2U18ePM2HkcOBvki6nPzUg0cjjgC+B0zopXAuU32G2222K/Nax3RaoafJ1kou8SpEbxdPwQ1UtlZ1i+j5WiXtJT40vTMfjp5PO4hPA6gPZ3M+fKAcDquOS6JpOuGHqfs4xHGFcJdgsED9AwgFMooe/eM/zHnlAiMTSmsc821f7OgyK5P/C4iMmdFd4z6bjL3ZV/QI7C8C/7MOUxQKGBQYh1V3eY+STAosawXSaWwM+ggS1GZehXr1y6ivlTH0O9h/8lj8RX0G02MWl04fgjXH8Lr9xAPmuBqfvXiGfyzt17Cn//hdzAadLH14D7ee/dX6LaauP7CVfHP5L5Fw3iCuJWVVen9I7Wc8RT3dauqbgExxxz3dSZ7+r2+iCgR/PG79/s93PjiMwz6Pfkb+5JJOf3ggw+wubmJVrOJl156CW+98abY6DAm4HsMuc0QHEv7jlbpJRkjgjJqSj8KtIcwdrLI5dhDWMTjlo9Pb2/hhz8mIHyC3WZf7FxAH8EiE1/UaKO9EwGhhxx7CCk+6bOH8GtAeIKd/LinfsWAEAoIL168JGXoowAhMy6yfBpj+og74Ze82cb6tA+hUItMA3FiO0HJXAJC6SFUH8LK8oL4EKYrhFIdIU00pTL6ZXoI0wvtRFZsyjIizXOflbW2gaWVEuZz7GumhWbSGbrjTmfyObYqYDz5psHprO8jz4koqhFJE78o5XGhNBELKQTMfKv1gd5VOkV7RdUsWT3wrJkzgwXeHb+PeNBFPOjBDYZSkbkwX8eLa4vYWD+L86dXcXaxjHreQ47vKIsHQOap1ESogEVAOBwhV6D/nqmUWKNqc1JmBoBfcvz9Zi9LV1/tOxlgY87ZUX2Q+uyxFLkas+rCzF4aHTcqYMLjJXWq3++j2WoJRfTg4AC+P5TNToxs6VtUKCbBvYjPkJ7CvoRpxdCUwMwsyqgRBZ3sO0xVCHXTneobloKgWAEbYGeCoZQwgu3tYiIh8cpkpC7Hrtu4ZMWl8qamEprJlLwmXaHVRJebmDukgRmiVhODg310G7sYNvcx6jTg+B14QR+ZyEeevqUeeySYs1dbQg3YueE5AgqFLijVSxX3kSQJg9akukkQOZQ1hT1NSc8ZexA9inQwaGTygl6SEEDoh0A/LMArz6OyvIb86lnkls4A5TlEuTICKhmysmjooqIeKSbqsSi2nfh2DGX0uMDOKgkf9XnHvfaooPbI755KHJ7k+I6yxph+j/Q6HRlRGUuP51ojF8f424klhdrXSweepBzY8xIMlDJqqoTit+u5QhcVUEjT+lxBVXiNDyGrHrSsoAUCXyvMBsmqsNKuFXvuldw3WQnIkP5NYGGu81NVFwMcbCVekmGm71EUeWNHKoTCepFWXR23mtiL4YriLgXAOoDTRxx1Mdi7h87Ofext30c86iDvBlhYmkdlgf2t8xgGQJfVDzIKvAwiUjWHI/RoLE1apeuBIzbwu9hrPEY38OG7DlYuXMHC6cuozG/A8+YRBXmEqNPNUZWTxQ/ZbiW0Y9Bkk1iPGVgritP0gHTYaabrgBUD4nzjWsjzL/ki9gxyn4ljqRjGGcJfR3qpueYVS2Wl6cYufMdBP3bQ6Ee4sbWLX3z8OT69fQ+3H24jqM/Dq82hUq3BHwZodzrwMnlksgXkS2X5zv3ByBibK5igxYTYVwjAU4NMKqNqH6eBhFIy5H5qae+sjmqea6LSdcQEsM+Rc5Dqo5+15z1VVbR7yhFsqOeJKdLJ6un3n44nZIVk/ECNIwsIpULYUNro/qF4EBIMZlhAMICQ84kDYNrCy8Y/0wnziaS6TStaQJhKqkjLiaFxS1xJ0GnaK3Q/0bHF+ck5ORJxG9qlRBiGQ7T7HQE35XoFZ65eQHWpBn/QxcHuDva2t+E3Oxi1u0BnCPR6cPs9uIM2Ss4Ql8+fwT//1sv4N3/yL9A83MOtG1/gs08+wsgfiMooQVfz8EDUQSmYxB7CixsbuHDhAvr+AD3ftiQoJVl6CI3KKM8H+x0J+Aj+uF9JBfKX76DX7YhA1YXz5zE/P4+bt27h0dYWGvv70q/82quvYq4+J+0OrDIKIKR3IGMMbrBG3E5awMQPmfRPrk2MGwrIFcqiMvpgr42Pb23iRz/9Oe6yQtjsi6dhxHNZUJ9DodEHXAvZL5oTymg8/FpU5iR73TOe+z8AEBqV0dpcPaGMHjbbsjEwWyaUUQ4iCV6ZKdV91t6OqralAVb6oMdBnxUX4aPqGaU/jemeI5fG9Go7UZ6vo7KyAK9KQEifL0MZNQIaIhBgfQglV3yyCqFdhGaBLLswpnu8phf79OumVUWTDNBUhmxW8HXc+bSxt0ALEzAksCTVqyWPC03Jqomq6btWfggKk3SbgEHNlOv544WwdEGRdA7UB0rif2NwSqcuZoO4ALj0oqEIh9/DoNtFPQucKuVw6fw6Lp09g0unFrFSIyjMCsUkR9DiUYFMFyj6gXFjZ28YhdzssaVGWFJRm1VtmMEu+y3Ox/RbWTBoR6r95FmA8OhvpVYgeh+PIS3XCvAWykuAQc+XaiDtJVgh5OIuGyADtXxevLuUomZpJ6SMOshlmQ3UHsKn1EQNMEz/Xb6D9cdOC9FYsR/t8EsU3pIARiabmjInERBzkJZGJUGu9gyRJqr/GgqhoYoqOBo72httUlG25R3RSBEd1URHTUS9QwMGCQj3ROLapcARAuQcGggTQLKSyF4J9q46yHo5OWccbCoEYUyMBRCa5AgV6ezxyrIxFpUXpW5TUSKYFD9BBvyeybcab7thEKMb5OCV5lBaXEVhdR355TNAZRFRvorALUgnLaso1npD2LYML3msJ7nJJR9T2We99Chg95UBwi9RHTTLz0RO5VkA1a6XrJxZiXoGrFolZDSkFXkVtogRMqC3oiAMYCwgJDV+xCqh7nUUMGHipVQoCm2LVGwKyqgasiIeBnoEMlxXVSGbwicMvlShVEQsfB/5fEF88vS9df1QPG+qt7Yn37rVpJgQcnxSiSQYlMXZ9LR5qspML8uQFcI+XPThuLRo6Ev/YO9gG43HDxD0D+EGPVRqZZTrNRTmF4FMXioD0r/KQJrrcBxiSEo3A/4gEpXFXvNA7G2CjAO3UsLCuQ3UVs4jW1yF49QEEPJfx6mYtUgrhAlrxa4tBFNmrItITBwj5+ZNUEraGu0lqMdLGnxWwB+DZLYr0IOQX5PBcZxRKxd/6EugzHWQVTzO9uYwxF7Xx+0nB/hs8xHev3EPj/YPsN8dALU6vEoVefqEjkYC5kVFPZtHvliStYHUOfVPNQqoFOPwDCB0KOrDC2TTCgoInQQQmsQW5/g/ESBMx1TjefGbVQjTYMy+/xikTq8svDoWEMbIkxpMQJiqEFpAyDGkXdcOXCZ6pwBh+jNmfQeNQXSds50FWt/SeZYIVkkCW6uJQk+V+FQZOdLeJHEr/XtJ8WcPrhgTwqfKKAFhPotSvYKzL1xEZbGKXqeFZmMfB3u7CDo9BO0+gsMu4nYHTrcDz++g7Aa4tL4mFcJ//Se/i3azgdu3buLG558iGA5w/YVr0uKwt7crbR78Li+88AIuXryIM2fPotProdPvJsJVrABKUmpE2xWtpPJ3rj9MSrFF5NHDLfz3n/4Y3XYLCwsLOH/+PJaWlrD9aFvAYLfTEZXRl66/JHRSvifjB58sLFLXKSLDPVDURjXmItvFo01VpgBP7kXpe4abw+1He/jwxl387Ofv4v72Pg46vqk2OvBy7Kmnvz0FZRwiTmSpO8u9etT6WmX0JHv58c/9agGh9BBOVQjZQ3jYopKYL3x6SjGnK4TSH8SJlmrsPwpETU96G+1rFcCkEQ0MlGBAuPdjOhcBIW0n8rUKSvM1qRCOAWEAP6IvE7nQWsliaMlm4qNsJxRsHJ2NtxSGdCYrfQzTf0/3ak2DxekK4YSCls0Im2DeLu7T3y39u/xseJ7poDu9SdixZa/H+DO1Z4Ofk5iJGwqUCr+oAphmAMf2A3w+K3h9CiR4GeQousBsOOk7A1/8sJj8o4n90O/j4PBAZIezQQ/nT53ChdOncOXMKawvLYh/IUFhjTSIrCeCCKwUcsXmYWXDkRiFz7oddc2Ebfcliitfbr6mfR5to5MFg1PgcIZiql5jSzRSxb3xdWcVilUKX+glDCK77a70Dfb6bECn9Dr7lLISLIkCIqmhUnUY+9vJpugZSfcp8CfXPvU3+7uOb70I6USGPJ5sySZ4NWNDvrecfA5kjX4sBVT+1dStAYTskxvftQmHtBgVEkp7b40BIfsFh2IyH4vn4ABui15rT9A62EfvsIH+4SFyUSBea7WchyKrgk6EYNgTCo8/YIDsoFysSkAi1UHjHUZgYEa7ysUzADSKp5TQtk3SWiXQuxyWq7Qp6SfiYRhgTwA/CiIBhE5xDsWFFZQsIKwtI8rXEXgFjESCXys+DKyofMcKfUDge8KbHUnHAaZZj/02AeGzvvKzPmvmXDezxH73ZwFCu6aTTClhoJxfMhG0AptUCE0igJYBeudlpoUJK4Qj2eP80VAN102yhmt4IZdHIV8QkYh8Li/iDWqfE6tKn/jOqTco34O0R+21jxMpeQZ1nK8UgZIKpF2HrQen3ZcM+EunmCzQdDxWLllxswJO0swmgFeFu3x4jg+X/YTwEQ07GHYbaLG/tr2PoHsAjyI0hTzqSyvIVevw8iVjCKyVAzHnLLnAMETU8XFw7yGaT/bQ7feQoQH88gIqq2dQmFsRimgcl4G4iKxXQ8YtmzUg2YXMGmcWaAIq6e1Xpgn3GqGZMckMBxSW4TrH88c7+6DYN8VgmOwUBrTsJ3SYoHa4xxubKqpYUrYfwHZzgHu7Tbx74w4+2XyIm4920SeNlXL5xRIcVnr5fEnikDpAf0FPhPOkGkhGjDHG0SRSBqGXl02GaySFfWJJbiltV/ZMGnozyRMZ2/TYo+6UgML0Gpvem+2YHScE9YrbCuFT+35qoqTnw3hPOTr5fdQctcBjVoUwHdekv7cVldEKYSzVwLhnK4SH6DW0hzAbaYWQ81CqhFnScjMqcjKVFLfvn7aoST5fmBxKy7Zt14k1mfFS5hpDICgESOUlJxVqqVQzOURmVJYJGY4+UpQc+BErhG1kchkUa2WsX7+EykIV7eaBeBG2JZYZImz30d9vIjxsAa0WsqMuKm6Ii2dX8O03ruNf/eCfod9tYfPePdy68TmGgx6uXtoQlWoCQoIy7tdUAD137hyWV1bR7LTR7rZFUVQ8UHPaZ8w1xBYP+DsfY/KXoHLz3l28/Q9/h44BhPQbZF9iu9nEoD+QxD0B57WrV0W4hoCQc2dADQLHlX5GxgaRUU0mTdsjcyGbRy5Xlr5Bl32AXk7oo0yofPDFbfzi1x9je+8QrUGAIecNt76sahaIlyvHfUh7jxzccARn9DVl9Fn74gke/x8ACFkhvLiB2vycVAif7BhAOBhKAMoqBCuE2kOoQhfSDZFqjH8WILSLTyIMIml3s4jZHivLPDOAkCfNVgjz1TQgLGKAyR5CC+QsIJRgKeUF9KwLYBfg4wBhGmTZhTwdYHMyi/WFAXtpkYBZ/PjpLFxyjsyXnc6apQGhbii2ODSWrZ9Y5I2xORdQYWxIkcRUehjNm/4oAYSWKiqBCimMSt1kzwaBO8lJ4oclnlis2pCjz357BSBhzIBqpL2GtAEYdpCJQpRcB0ulAs4tzePy2iourq5gfXkBc6UiyrmsVAQ1to5RCkbICj3QFghSVbanfkxyh0Jf+WpuXw4QJplyC6YkULCedwoSGZBSVa/b64hHETeRbofiDsOE1qhy5uZaG8VZBjNU2WOwKWp7krUL5F+lopo+CgME06BwEhAax4ijKoSpcZOMW36IVMnMxJUIW7OyivKtXxoDKH4n3jnW6ImUVTCYqJNaX0p2HrF3kGOMXoO0PWFw20Nr8yP0d+4jGAykIk1PqAJiFJwYBZeWuqxskIrmG0U1fh4rhPRG0wy11ng5Xs0oM3LxAvIkEqTvG4N9TXqJIbUBhJGjwUSSrjIVD7Fnoel3DPTCLNziHAoLKyiurKOwsg6ntoKwUMfIKYgqKS3trFEyaT1UuuTcOelNsuRHNOgdBaLU4kLB/Ulv6XF80tee6PmGDn9SQEhNSGlrSAAh43atEgqNzMrOpAAhK8FMPNDgnH3MVCFkj5EIXZn9TRJhpG4VS0If5V0oxEZgxqYW5KxyvImoE0EipeSVXSH9aAygpBqvz2MVn3cdlKa3MNXDLf1T1kyDgjSs0Ik1qVIyuWxrdp4BcYSMQ8ElenIq3Zm2FNGoK5TqQXNX7t1uWyhzlfkFVBaWUF1YMhVCgSOIqGSaD4B+gLDpY+f2FroHbWklKa8soXr2FNxyDXGugsGQVVD2WNbFkc6N81OUQK3YaCsIWxJUCIf/KSOBHUxZ0SQQZUj29MUx8uwldzNS5ZHq4NBHvqCKyxQ1I/Qd2j3KcdAjtT6MpRKyud8UEPjOJ1/g860n2G71EBfKyJTriAj4DEOGMQ0/h8I/FIQiUCBgyBaK0vtoW1Cp0Bi5BIRMBinLQcCgAYS8PjRAJyjkusZ/XXqUqhjxBCAcJ//GfaTPAoRHJkInEslfvkKYjjEYo6S/j41t0oDQ1rSpJUZP1+cHhKTZ07pHr/GstST9N+1vMxUoieU0gSNdwimVXhu3qLWE9iyqCinFnjhHtF+c+xRBqSYEY9rtCSDs9Drw8hkUqyWce+kyygtVSTh2WofotZuAHyDs9NF90kDQOETUbCI36qHqhbhwZhnfev0F/Om//A7CUR+Pt7fx+acfY9Dr4NrlS8jlMmL/QGYPz+v6+jpWVlexuLiE7qAnSRYeM4/VWk2kz4/MBUNbJyB8cH8T7/7yHQGEtJjgXTwKD5siqFjI57FxcQNXrlwRQMjEFeOHTjBCi9RqqiZTbIbz0dBqhcqeJR2+gAhZjFjg4/T3AwGEH9+8h/c+/Ax7h130yQ7lKsGxl9MkmNLzM3CjDLyYPtRDwG9+3UN4og3v2CfbyTJZ9nhmltSUxmUTM5UgBhrMgAqv33HFTPnzzX388uOH+Kv/9jP8/P0v4Ec5zAtldEMks7lQPtnZxYExpiddlJSMdIVQecdjQCiHY3u+Ur1fCWgysurJQiDgQwGhZT7Z7mChBDCTaOK1oQP03EgqhJX5OspL8/AqRbGd8OMAA6kQMmPPBZlVMAU0CgYt/8aQ0FPnfdZCK2GtaXIWQRrTs6xrr1Y9phezNCBkEGEzYNNgb/p1Nhi34DE9JOx3mwm4TXJYzk8aECYLoRHjTLy3tCLK3hXDDFLAJZfAmtQbTpztZ7N0GRLnRqwCuihkcgiHIYLBEAFBimSv2CtDOggQUF2KS63Lzb2PYNRGv9VC2OuhEAVYKZdxYXkRl0+fwsW1VazO17FQLaNSpG+eh3zWQS0IkKfwjTkZie9QAkbG+hR6rYyHXaLaYE7KkfNrVhCcnmcaLE/2AI4FYBSQG0ghu1W6Oph+bwuK0uNOF37Z6KyQnNnYmEhgj0y310Wn05YNhICQi7koGuZsxjyndKYUJYaZzywzfDJP2fnDRL/STiTgmgEIp5MZ8rsEqeOeF92Qx+Bh3K42fp5BnSlAaM+JHZwm125MtBlECSCU9HlGlQiNVLseF789wz36JI1ESTQedhH0W/A7B2jeeR+DvS0JRKjySEhZcGiQbASLuNbRn9AQQ6Un0JIQEk6sZpB1fTHBg+01sT19YkpPUQlSQ1XVV4JwqTAREhoTAVFPjaRiYMVKeqEnFcLC/CqKa+eRXzkngDASQEiKHhvxDSB0Pam6S1+VqRCmSfTpn+2c1aFtKIQpmr3+eVylPhoQmn5KO8eSuTKrzD6Gm1OzRNeQ1P8nQWPyfva7zOq5PXYDNNvJuHr+rL3PrpfsC5TOUJO3EXafoY1yOU+Ifia41O5XTT6QRkVAyH2OlSP+a9dzHgn7/xhQST9hsWi85rTvRyobph9HxCtMv5JNLvJ9WPHnezIoloo+EzZCVzak0YTar9c2oZMaTzx+d661nKe8Kgx0FZCyf4fAi0qjTNJx/DO5MAI94qUPdtAWf06/tY/93Seyxni5LCq1OuaWFkVAhQrD9PSL3AAD9BD1Q0TdAM3HTYR+hOrcAqqrq6icPo3Qy2EYZ9DpswWhhHJxDi5tJiLtEbNBrao72vWO39eYvdOZ0CZaCJ7CGCHBoPHkLBS0wkrlUCbKyJwgeONc5M/DmHu/I4IzXD8O+0M0ugOhhd7a3sUXW9t4/9YmHjRaaBO4lGrIlmuitqgKyEChqF6TA9+XvkkmAnhOCqWy2GSIFiPXZ1FJpaciB4vS31Xd1Ar7sBqtFUJDIZDfBRBKS4TSeyfEUZJrbVnfyraQJI3EVcYzc4JBZfcmO3fSGdKTz7H0nJoF0tLJwonZKmOTqrcAQWFCGd1riO1EIipjKoTsKJDKndgncXyMv6t+Bx3PsnyZyvnEfJesh4puKc3bnhvT5mLWQu1V1Dmlr2cVmEkb3b9lzmUICA1d3IsxjIboDrpCf5QKoQDCCg4bu+g0D9Fvt+Dx9f0hersHGFJx9KCBrN9BhZTRMyv41uvX8Ce//22hiT55/AhffPoJhoO+iMpwHLNKyJYPTupTp09jcWkJtXpdVMPpQ2iFD+V7y3ixLRe6zJNqTvXdg8YBHj58gA/f+7X0EFarFYm/eO4ODxoyd6qVqhR2SBvla8gkYk9idxSgHYyEbk3qu+o00E+XF4fUzwxGgSN2Ms12D61WDwetLu49ORB10Vt376Pd86UqL5Va48epgJAJEU/mf4ZrABVcBy1kXR/zVQ//21/8MX7w/W/i+qWzKOezkmzNiX8oGRRce3VOjYOiyb0hHaenx8X4Z9Nj9Owt5Td6hhMflZr5jd72eV78fJN7+utJfGqE1SYAIXtxJOfuYoQMvths4JefPsR/+VsCwhsYBFnML67h4qVLqNbrsihu7+zgoNlCz9dmeA5K2fisypQFhCYoSNMLbLlb1NpMCUsyoRwAQrHQiSxKlhxMJkiW8jN508y2c1ORrBAwdCJ0nQDFehW1hXkRlslUilI5pKAuKaPiVWOyruMzrBVCGbSm1yZZQsVzbwpwJ61QYwPtcew1FSzJa8f9O7bfLgmKnoNKO33O0iNjGhDaxTJ5/0SRcKyyJUur4N9xmJYcu3hAqUZdEqaZZuxxYKevtXRRfS01wRlkK7mOVDpSBGTjNj0vViiEMuhJ/UQUGgeanR+FiEkt9UfIjALMFwtYqVZw/vSyua9gcb6EuUoeC3GEslE41XYZZvtNH4IJ7scUWFYntZ9HAiNTZVYQPUkLtiBvnP20DhYW4OuZtZugqm0a4MCMtjG6tSIwtmcveb/UWLCfnQbztuLKgMZmPhkcaR9LD71uF51uR+gdFJEhZZQZP1b9xHqC2U0BdrynqsG2HzQVgFqlUDu+nuoVTNGB02PQ0vRdZaoAACAASURBVN6sx5MeW7oCnbQHGaBo50RaXz21dqWBs1E2s3Be5n3I4gYDUA9uJicBGCsXrAi6FIbJxsjQdL7TwOH2fRw82kSmuYVMvymZYFItxctM2hiZpaTBuJqMJ9RoBs9cE0cacqQBb6J6aDLtirLN+sS5QnNta2ssdFJLiTXhixQE2I8WISAgjOljF6I3jAQQ5pfOIL+2gdzqBTjVFVF1jKTqoYkYoTUaMCxQhaDEyLOLSmNCpTULu53fMheNkMIEV9pkGUw/pg220uvhdChp30drpqk1zlL2jciXkAlMZVX75zQQsD9baCjvYoaDBbOkkhvDyefZ/PQ5qTzerBcdtTWrUJDuK7pmmv9LG9OnBSnkYRNYCvWXeS6tFnF+EhiShqX9vqbibvayWn0OlUp1TO8SFVp9nt3vWNEyClGaUGWyy4ikcM2ybBk7D4WebI8/Sc5YCxfl1sv+KuJetipk1nv5nVVNVshVhClf4GsDBIOueMd6oY+DnUc43N1Gs7ErdOxigTLzHgr5DMrlPE0tcNhtIQwZNbB/qY5SeR6l2iJylXlkS3MIkZHkcn8YwvPyKJYqKm5jspQUvRLPUI4TmpPnFOAJJU76o9n3x74l1vS11QNBjGhIavgIOSa5KMyTYcqH6y+FeWi3wR4+RyrxFMrwCgUEXgZ7vRHuPN7Hp3e3hCZ669EODvojsXlxckVETLpQFThTFPEZWQeY48kqgV9jDVGLEgq+Pmio7HwSK4SSUFJQKGPMqiYnQC6drOQ88BAZcKJ7qS5A6TRJkkRPZZ653suVlISE7j26bpnkgQVRVuiN64Fhgxw1wY5LqMyKNdLvM/1ajRE8VRmNHRRoyjgYorOrgJB3oYuSUsprRKVRk8S0MZ4kKpmEEKo+gbfROjAfzMdtYkGTkrZndgyKdR4oBVliyUTkl+BcE7IUJ5L5aOJVXkD2DzNx5McjDKiSHvjIFHMSX569voHiXAmH+7tSJeyyJYG9hyEw6vYxbBzA33sCp9VAKezjpQun8Z1vXMcPvvdtdJoNbN69g807d+DGEV77/9l7syZJ0uw67HiExx65V2VWZVXWXr3PDEZYaKJAkAIF0Cg+CDLRTCb+Oj1AJr1IZjIZaTIjXiQZQGwcEsvMoGemu2vNPTOWjN3D3WXn3u+6f+EZkVXdAzTw0NUWnZmxerh/yz33nnvO9z+TuXh2doqrYV+qkx98/CF2dm+j3mxgMmJLw0SqePzH5C+F4NRTM1f/rNcaaNbb6HZ7ePPmDf7jn/6J+OPeubuHZptJkhRnZyeI4kgqhg8ePMTDh49EBTtJSphH3JuUHdFotSXhUak2ZH+ZxSlGUYzhZI7L7hBHpxd49foQb94e4ejkDIN5FcMZMByPde6JOI+nqCwLpvi1CCtD/CYZ10wnaIUxdjeq+De/9zv4nX/6q/j0+QHq1VDaj5jIYezG5I7Yksm8UmuSbI/K9uXro3pxTH4HCJf2wKk4gdu4/QqhAELmQZlzD/H5q0v8+Y/f4v/6gz/CnxIQRhVs3drDoydPQVEZ+hQREF4KIJyiEpJfXHPZPcva2iblaB9O1EUa612G0K+UcaBLT4WUqt0i5wChBay87FwYDBCKia2AvgRDzNDcXMfG9hYa2xsIWw3EZemSEB9CZuIYiNiGapUcXbgLyojcVh0txw8sVEGR1cnrQg3vyg1onsttzG4g+4DAuPF+ZcZ+L4JIH/z5i3U+UxaNvmWfcQDUKmp2NKYKqeeWzdRKx7TPyOpb7piLKpJi8jznxk4AqNQm3fRdj5gTxFAFUi6zSqgTul86Q8iNg2m92RwJOe7DkVQAW+UAe5st3N1Zw/3dLexsNrGz1sCjtSZ2mw3JxNfJq+dirMNABT9cZtXGllY8NRto38mvxNr588+1/e73glpmku9RDM4swZFlUQvr07L3zp/iekyccIlsiPQ8i0gPnQr4YyXQgKB4BrkeC76H9AkKTSo3mb/W4+eph/ogMAe3TjTFvYef+fV/V0DotGUzOlIOouSqOwCi39lF3WLUJWc//7kABrMRlz1HEgwEX1wTeKPCoQuCSskM5XSKSjpFMO5h3jkRQNg7fo3m5AL1+dD5SrH6oBpymrx3oDDrg9WxIXtWptfi1gOneKg9kJJKyyjTIq4kqQ1WCdTUWP6zCoB8He0fTEmVLsWIxCxcjc3H0xhBcwu12weo3XmKyu5jlNZuATUFhFaVt14cBp/C5BCKH7PgTqVR5PBp46HnNos/JUmiAE6DUnf+BQjy+TofckDoXZfsOnlJI+vldn6P8mlS+XShsnt7A6vWnyegMAMB+pkCGl2vjx4hGRs8+cuqj9c3ev+eVb2HN63F/pxetY7afLb38fu+7TWaANIKoVUAi73jm1vbWKdISeYfqdS0pX1QTiTCgLe9v61VNqetouifB9nTJMBVBoyeyRyU5MGR9eflybFymTZDTLLMhUpdTiJRHL08eYtB5xSIJ2hUeRW5dkdIkkhW8LgUiBVFo7GOtY3baK3voNbcBMIW0qAOlFkxq2BO+ykdiTIXpbVR+vO4xpEeynWCAlikpCkFlBRaUjTJamDViLVMqcBy3M8j5auJiBRZLZqm4LcmCOTYKlUoHhNgSnp2kqI3ifDm8gqfvznBX3/1Cl8cXeBtpy++nwSDlUZLkuE03VZASBEuaTBFyl4DoYI6Swweg6yTBITqp8oyaxAQELqJYJlXWQasT1ofE1Bp01Fer7Q6eWrhpz+ObRwIULJWDUkgaKxkr/dbUOw1RvPMkglL9qebZ1qePF0abxReLFXtgP1i2iNIY/plgNBXGZVr69hIUlTgWPGYK6L6aQl6F69pNVlr+Pn+58CIW8cEymf9iDozsvlCGrIAwhQVuYZaeSPDmqnrcTITQMgWl7BZQ31zDQ8+fYLmVkvEZPoX5+hfXqBGdU6uy+MZZt0OxqcnSLunaM4G+OThXfyjH3yM3/mn/wiT4RWO3rzG21evBBB+8vEHGI+GeP3mpdBSq40aPv3B97B7Z88BwhGi2VQYB/w3GY0zRk+ZNigULgsqIohWrdRxcnKG169e48d//ZfC+ru7fwc7tzbQ3mhiOhvLLGG7V6u9hlZ7XRguFIypVRvSKsF4uiLem8KnwXASoXs1xOlFDycXPRyfd3BydoHj0wtcdnro9geIgjal2iR21CITcyZW7TYFZ2XSmeAgK4AEuu1KijubNfxP/90/x+/+1q/ik+cHqFXLkuwWSjgBIdWZSVQ1S5LvAOGyqfruCuGyTfGbAsKpVAj38FAA4SbCWhVHZ2daIZxMRWG0VnUVQslGWQBeMLF2AactYnklRyc0FwCzLeDGINxjr0LI9+WgJWiRCiEneikQxbMBIjQ31rCxs43GFukfDczDEmauQqg2QPnxWPb02wKE2d7gLfo+ICwCkyIYzEJmr2pZ3DCykSIZ+Dygs/v9AMr2JRME4XOU6GbBgr7KAKG9RyYg4t5fTJznE8dzz0Jjl4HT4EfBIH8yADCVP1YV56iUQgGFNLANmDFm79dogGAyRC2ZohWm2KyH2GjWBBD+ysO7+GB/D7dv3cLm2hrWSc1ye2xWDHHqW9qvOZeKGYMLDf7zyq9//q5lOb0MZHb+vIzUTdfH+oqK7+8DMN3sihQfiCgMgSBB4JUoh14JKGTvoPWe+hRkM5wvgrtFILcI+Gyu2XcQapbXF+gnSK5XCA1I+AGMR91bCQgLa1YGCH2w6D3H9eqRwsPNau4quhw/lWAuxvIYdRF1TzE6f4vh5Skm3TO0Zz3U4nHWB6vEAM1AszpoyvA2FySclPfOs4gyFqzymQV3Bm7zAIPm10yi5aPeer2s1AikIc3CfUAYYxylKLW2UL9FQPgM1d3HCNq3gGpbDLWll0yocSqJHrBqyOp6MnHzml6JWp0QQOj+yVop/XF6Hi0JpA87WJyZWi8GThkgcycmq97J3NL3Uzin/zJRL2mq1FcL0HMAUMV3rBfZqKoGZh1zLgOEjlr3rqi08Pg3AYT+/JfjLqwHxTXZ/vb7vv1AW0RiXF+4L4bB92aFcG1tXXp8dJ7m6ob2Gj9YlzkolQ5Vf/bfz0/yFAErXyfOGWxbc2NXKuCeKrCs5W7OZeXRgNhqJNTGOsUk+AbRFEevvsDl6aFQsSvlBM16GeNxD/3+JY6ODyXwu313H7d272KHSrmNdVQa6wira5gnISYzgkUauzelwkcz+N7VFSpS3dCqjwTeEsxz3w/FX5A/eT5mkVb7SGcTW45U6aMNCmTJC2NMyZKYjtVnkNeRNNxGHZVaHVXGIqUSJgDeXvTw8vQSn78+xM/eHOPnhyc4G0zRmyUo1dsIGy1UDRCykFEiGGS1UC2uFBRqcidTWhXxKLXP4UkWv9Gg5uaAT2POBd6yeeNV7PkeywDh0ojPE1kxYOdTb/X65nPa9jrbf7V6uLxSUtz7Vn1+MQZZtX8KXZQ3MabHQg+hVQhFZZTqzvwpbA7S7x3TxgFcf1/KRJy8xKcBQiWZ5aAw36bzvklN6N4ACGkTJICQFUICwhTjeKoVwpgVwhoam2t4+P1naG+3BRB2HSgkmCQgpLjMtNvF+OwE6cUx6pM+nt+/jV//3of45//k11FOE/S7XfEuxHyGRw/uCZXzyy+/wHg6RqPVwPd++Cu4e28frXZbBM9Ih2ZVj9+J6ux6PanTQWZQVYoxBN887q++eoWXL17izeuX0vpze3cHBw/v4f79O9jc2lSvziTB1WCIXp8+xSXUG23s7e6LmM+ETIeghChJMRxNcXx2iddvj/FzJlFevMGR6IYMMY2YRAoRkG4atAQQynG5NSdve9EkKllgVtsjM4KCNQIIw+Q7QPg197wVT/92AaFVCB8/fXYNEHKxJyCsVlT+WYCcoyxYVcYPVv2Fys+oWjZI+m+4MVnjvDO6zxZBims4+oCoAAplNMYwICBcx8bOFhpbrkIYBpjRn4gA0tGU/EVRQArzl99ChVAWbLdw+Re1GKDYwr5QyfRecFP2O1uw5U0Wh45PE9UIzlUULMBjlcRRXfxXLgDCJTQtnr85zbmlGuE8fZitdrQ3UdpzASUXZAtUJPEap5jP2JtDglGAGq0mGAyNrhAPeoj7l6jM2JydYqfdwJ2tdfzaswN8cHAXt7a3scGmaQcIGUjRyD6jHktQ7HwT5QstnpBlYNwCxOKk8zO3SxMt3viR8b1k1mZFGu9BpZlp1YCiEqz+ERDyp1UECQStAmHzyCqCvkKtHzAu+/1dj/tzwH73waDep1V8G6P2NVX8xoHbjEJqAag0/Bpk8EdyDrp0QNpI1L+YLY5TodGwr2QuliexeA9Wggil+RjTiyOMzt5iePoa8biPYDpEOxlLIkHGt9HVhcKktGKpFFrfjSyjGpRyg8svnKNHZoPfv2g+IFSAk1cIMy6kS5VqhXAeJFIhpJ1AlCSYzCnNv4PG7Qeo33mGyu3HCFo7SCtNxOJZSNo1AZhjWYhaIq0OJq6PQgGhwD9XsZUsueu2Uc8tV38TfqaNf6uV6t86rm0vyXtflf5p9D4FhJpAug4IzRc2+xi3zul5dtYZ2fxz1SKPMspPd3XDr701flNAWAxsbd6vAoO8fxkgtPt9UOgH6eyrZ+WLPTm8MSAz2nUezOrYWph/sm7llR8+7s9FA4SL6xXX3FyMRt/P1c48qrwkChw7iNc5jifSs1tnsDgbY3LVx9HrL9HvnGGtWcVau4a1dl2eNx5f4e2bV4jiBBs7u9jevYvNnV2kpI4GVVRom5KUMZmxwuOUCRtN6WUcjydgYUu9T1VbgL1bMg5FMINKomWli1JkZ065e/WFyz2JlRopsIav53yiDD/XT95Hap14f1ZA7eB+Avzs5Rv87MVr/M2L13h11sFRb4hxWsaMfmr0Uqs1Ua5S6EbFRQIRh2H1z/l+Cih0H6pO3dofJWBQ+4YJIEEH3Yw55NaLhaSSTcN8LVFAmCfYiutqcZz6SWP/2q8CZv54tr3jpkn2LmC4MgHt3jTbJ33KaAYIpwuU0RroOUx7qZJUfgkIRcXc2fMIc8CBP45TjgtT9RXFeI9pZjFnPoeyMyfxnf7L9yipsicaoygtm57HWiFUyqirEMYzAYVKGVVA+OB7T9HabglllICwe34ur6VTZkAv2qsrTC/PMT8/RGXUxeO9LfzGZx/gd//Zf4m1Rg3xbIrLk2Mk0RR3bu/g6PANfvxXf4lOrysWNj/44Q/x8MljEZaZzdi7SgYeqZ2xVBM1uc3kEgEsx52xdso4Pj7BxfmlmNM3GjXcurWDdruBerOm/f9kCpHuTKN5Jj1SCj6x3aQirV/dIRXge7jodHF63sHpRRdnl11cdPq47A7QH00wobIwqZ9M1oRVRCCFnO9lLRduDZJkt0tKuhYGmTWMj+JIwO53gPBrb3mrXvAtAsL/9Ln2EFJUxgHCilUIWb2YKCC0CqFMsCwUy6kQPqXNNrRihZATWkrPYoppfTB+D6EuqmK96/ycGIhMpYcwQmtzXXoImwSE7QbmZWmXV8rokgqhVsO+XUBYXPRtkV1VISxSnN53CC0zbV4IoBwg1KXSPKyu6xEKgHPxetZ74xT+9O4E89JcezHddediy0Xa+gn1O6fS0yUUPloeUGltXsZoNBRaBKlEjUoZ7VoFGF8huepidn6CcDLAepBgb2MNB7e38IMnd/Hk7m1srq2r91eNWwttRErSiExFRt60F0+zhnnPnn/2cvGffONcpMZYL15xo1x2zRZopAaOvG4QPQZnXu5RzYx2ZtRQ0iVIFxWBCVd58IGgVQQN4Nn48CllfgJmFTj0M6rXgV9eSfezzkYZ9c+HAl2Pdu1lwHPKaL5BL4xfCZiK8Fn/lipZnDjbDPaAkiI2RymdoxxPxLbk6vglBsevMDh9jZDUtiBBExGq9OsTCrOBQgVLKjvuwJ5PCReBpKrDRtoJt0hv9QIMByYloHU0dAOEFO7QBjnX7+B8xuZUPWQfYTLHPKHSYQXl9m00dh+gtvcM1duPgOY2krCJOZMp7MMVppr6gbIKQUA4T3NAaDYcfqO9xaNswle6KKtGWpUqJul0Ttr3ck377jU8fNbscrqngUI/mHVgw6xKbZFw4FEBYZEyqkDT7yFUQLgshfLule6XBYQLq8ESNWyb5zZHl63dPm3Ur/opoBOlChGYsZtRvPPPNkEq7x7ZA3OmxmL1I2c5XE9O5aITBvaFnWEsDam8KAjTPnDmXWeiyklz6/HwSoDg0euXGA172L9zCzvb61jfaEkVcTYb4dXLF7Lnt9a2sbW3j83be5j0x8LgrDfWEBNsRQRr/Jiy9CNxfWFcwKGsAjn8XCd4I19bPQX5BFYwKBSjz1fBGfYLsvzJAFnWdIrbSO9gIMrm00T7BWN+Dt8jCHA5jXE8ivCTn/8CP/3iBX7+6i3OrkYYzAOktSYCAkH+DBUASoWVXpGkkUqPoCabxRZHI1lXKXSA0CVkNAHIAJt9Xh7jw6dqy8S8nk1lMqcICFfFB7ImFjQNVkaHnj6Bve6bAkJb64t7XvF4FvcErRCWpE/QVEYdIGQf4UVXvYYJCoMyKuJbTECo/dnspdWKXl7x9CuEGZvMzbHF2ClnrqgeRd4Co/GAe09ah7DuIICQYkmkX6qQCgEh1YjHMSmjU0wi10O4uYaDz56gta09hJ3zcwcIQ2E6kQKbjoaYdzuYnR0iuLrAw1vr+PVPP8C//O1/LAJ5pIp2z04EEN7e2sSbly/wl//5RzgmSExTfO8H38fzDz7Ag8ePEc0jFY2jl+l8hslkLKJwFKIRynKqoi/8naCu3+uLLQuTKBSU2d7eckmTGcbTqcx8+gdWay250TZiMo7Q6fZx1u3htNvH4dGxu53hsneFwWRKiQfMY/blmuBSGWXa5oR09K1gTkVwG3NZssklntx+qewVza3QezGajtCufFchfPcu917P+PYA4Z8QEEYVbLOH8OkzbGxtgYDw+PxcVEavVwi5kZnp7GK/lb9o+FlOf+KTMiqqSh4g9Bcz8ZmRjcwZR1NJNEgwCuYLlFHpIXxnhTD3kvKPQfLmf8s9hLLQL4l7lmXlskwbAbLXL7ZsaNyY1bNmdvdC2bxsU/EUXzX+dZnQLEjUX5wMhdM2cMAxE9xRBcW4FKkhsvQNujoFM3BSpNOgXCo0zuxeFPqTEEEcYjIZIYpoGzAXf7hqOUVlNkY4HaI2GWGrnGK/XcfBzjYObu/g3noFm021NRHswQ1HwGAoWW5KM1OdisCJGTdm5cWLz/mALQbCDum6r6+nyQESV1XxWKLZ6c8B5mJ2P9vM5dS5nhGnEmq9RloJpF+g3gj+tF9QvbT8rK6BOflOQjnTjLl/zX0aaREIvs/fxWDTH3vF35dXCH1rjMUewgxYSZJ2edCv59dVqrwJYlWysMLvzHFFRdEIpXiKZNxD1D9H/+grDE/fYHJ5jHoQo1kO0Cwloi5qYhzau6DwSUGKq3TZmJemV6V96eV3gXgWfOlaW1y7+FQzLxeg6SiShiXVuJpBJDAvaYAhFQ2KXaCO8voumrcJCJ+isvMIqG8iCRvSc2XVdQWE4gPjACHtRWxG5lYe+Tl0wM3Ju0iqJ8m9H3NQqF9VX+eoccKUUMDAYxdpKWO82fpRuISGfeUMyVrjFGPd5m8xsBiju3/aZ+hRRll08bNX77X/ueNfgSPfN3C2j/KDXfvdT8TZ3M3mt3eM1utnYNDvJ5xO1aaCIJA3qxSKgb3X+yvDzlUhBUjGar1g/1bN0YXKkBOSkmvshEnkce99M5CpmFDTdzSYpzdnGOKq38HZ2TFOjw8xn43x+PEBdm5totmsS28w+5AoijEYjFCtr2P37j3c3t3H4GoogLDZXEeJvYNUK5/NMWePIJN1YUUVQL3sovQKZn5zrCpotU3iAtVu0n4p9iqyGkS7otlUT4lU6sqUIhLPs7hMH8AQc1FJTzGaRvjF8SX+8tURvnz9Bq+OT3HavcKYtg+1BoJ6S4VkwL5ktecwfTsmt0ldzXr9DEAIICQYZELDceOy6h4r9eqTqBPLI6RkWRpb42wyyRdZCghXTQF/bFq84sctFlPZHuKP12KccFPcsAju8n2sOF+Kx5ntF1YhpMooewi5Bo0XASEpo1YhrLBlhNVA1xZAoSbxi/YorqsBoVIo7bsu7tcqKmP3FQGhWZlIhdBRRkV5VLtlMU4iTOZTTOYTlKVC2Mb9Tx6huUVAeO5oo+fy2mq5ghpjDAKvqz6mZ28R9M5xb6uFX/vkOf7Vb/8mGpUSpsM+Tg/fCGX0wf5ddM9P8YvP/0bEYKhm++z5B3j2/DmePn+u67BQx5WWztihWuNcIvWTIDHGZBpJtVALMs7mJk1Rrzewtr4moHIaRSr2SOP5Sl0qg1Sx7nSHODm9wIuXr3F0domTbh/nlx10Ol30+1eYzsisK6NEywkRdVMhJRVWUn/jOYXV6OFpOrCSfXQbrbeXSluP24tZIZxH3wHCr7HVveup3zYgDFVl9BkBIXsIawIIu7SdoElsyA1PKaNaIXRqpsxye5zvYlBVpEBIeOJ6zDJKY6ZU6RZbkxZ2FcIkSDOVUeshXKwQqsro0gqhA5/+4mrr+d8XICwu1EYdWrWAr7w/jyYWAgsLPhYyfi44FiNtr8cx29vcgiuvcWAwAy6s1gbMPjlASLUu2ShV3VONCZSmJ0IXEqRQ6TFEkJIKQZpxhHg+QxKNgWiMejLDWhDjTqOKg402Hu9s4v7WJu6sr6ERTBAmU8RUlIsixLNIhGUICGs1BYOSAae6ZFhGvV6TRmo1gjbhFcsUOl87r6JnwbVWVfTU6YbjA0W73+7Lf9p5sT7CHAgq8DMQaD/9QJKP28ZmWVACQAG3nnCMXXN/438XJdSfh8XnXhv/xTGQUWJzyuji8PIpozlIzgHh6gpQPn4XQaGJb1DmnpeU23SJ9LbpEJPOMcYXR0IVnXZPkA67qAUJGmWlHLMnRQJe97HMyhrt0clK5smZLKPpxFncJpYn4xXw5hRLHQvSylTi2JcuoFxBUTXPnXCKBpFzqtaRhkRz+TTALGwhXN8TQFi9/RSV7QdIa/RAq4mwhWABsShwfq4lVuxoqW7yGgYKDWjZTwOvbn+QqlcREOZ7Sw4ItUJovYIq3U46W17YsD0+CwrdR2aErAwQur7v7LW5oqes7z4gFMypYPoax/1dW+CKBJutb+/x8oWnFEGh/zfXYJubNj/94NwXmPHFYAgIZ1GUqWRzDrOfkICQFUP+TvqXCTVllgsCCPM5syz4v7buC5cyB955wdb6uNVXzNEldDWjdyxpnJJZS9HrdXF+foJO50LEv54+eYjNrQ1UqgQ7iSTv2O80HI7RbG1g59Yd7OzsIpqxClNCvd6SMSvG7a4HkudN+v/qDc0XsvLm1B9N+Tkjd5sdQAZqteJG2CaWH+wxd6JuBIM0z5iRcEyfzrCCq9kcncEYJ+cX+PGrI/zoy7c463RweaX+aASD1fY6QBGNchURWxZYjZc9See4+EPypChadtRvpYqKqqiJW8jkMTVFSznp+ZfEq20e9j62mWabKn/RverGpK43Sv2KtY2JjFbpkgqWyPDHz7LeQV3S8vHiT4Z3Hc+yhMsCiJTvVBJdAIrKEPxh7FRGXYWQ1TTrIxTKqLSb6PFIEtxjnfC+DBA6NVGOKV9Uxs67/5X8CqEmVfwKIWmjrBDqtSeoyymjFChKnaiMVggJCJsEhJ8+FJXR3sUZLs+1SqiAsIo6VW85RkdDzM7eAL1z7G808WufPMO/+q9/E/F0iLPDt3j91S+QRhN89PQJktkEF2fHODo6xnQyw8HBAzx8/BRPnj6VMSSq2qLNQlac2qeVqI0RqQVONCeLhir/TWVlZSJNVPZtyfpDQMgkDcc6QV6nN8Tl5RXOL/o4PjnHq9dvcdbt43I0xng8FWBK5VFSmoOwirIDhCJo5jg2TODwlpIu+M68WwAAIABJREFUKq0LmtSSucTWI0dT15PsigJOtT6lp+t3gPDrblE3Pf/bBYTjWSgqo6SMSoWwXsMxRWW8CiEzFFywdUHKm+cXqHTvcQqcwLNZuS0IIwj9z1E/hTLqtNS0hzCvEDadyqhSRh0gXKIyatXIv29AeNMCvKxC6FduiqdUHrOJ529GbqOygGkBELrNxN9csoDfD7wYYBYBIUF1PHbUjJJkoahcxSyrVOqYYRIgmQhVICGIo1IcfebArDmfy4TZCJNBF8PeOdbLKXabVXx2sI+P9+/g+Z093G42sB6WMR9dIhpfYc7q2mSGaDpVewH2oYjFBOkNmmHkLGFGjYCQvTx+751V2+ynTw+VU+glIvyqnW08/nm3jSmjjznlQbON8KuBPq3MvwYGAO3a+jTOfLNbpHLyfv95RdqoVRaKSRn7rGVU0WJg4I81oaZcEybwK4SZxOxif5r4Si3/p+9/HRCQ6kMhFRYH6Z8WhgmC2VCEZPpHL9A/fimCMsG4j1o6QSWJEaaJVIsl2+zEZMTbS3pTnPy4BMUeTdyMN11SZPm1zhMHC9e9xEQTtUbNZiGXcVYlTaWZSfAqgDBR98TaOsKNO2jePkD11mNUNh8grawhKTHzmwNCGm9LkELGXMDPIlDQiFJMrq0K7Sjftmhm/qpyvwadywCXBk+8Zs5M21UWucGTeief41UJfYaDFfUWAaEDpAsVwkVxG0nMWYUwA4T5d3mPLSJ7yjehjC5ba5ethUVAyHm76nlWmfH7B3kf+57ETN35EPI+rkGs+BuF1ARnlNruwJIpaHrRbREgFtchnlM5t0bR0qvncI1ltnK1aasWhiFfRCGXKfpXfXS7HQzHQ5TDEh49eoB2u6lU92Qu9P4vv/wFJtMZtrb2sNbeQKu1jkajKSqHIgAzT6Q6SGYG6Z4McvmP35stGtIS4iVd8kjG0V2FBeEST7LZJ0jJIBFvT2hihYqLNKSnGykr+1QVLQU4vBzgxeEpfvKzn+Enr47x06MLEcAgcBTxmPY6GhtMvFTUuD6K5HgZVFgMUHH9aQquHQiUOehAnsQgmnDiT1u/FuXwdTzzemTAq5BkU0XGvJ/yfca9AE2vn9VP7Nm+7gsR+XvJTe//vtVC+4ylMYe7084HWQEUlak4lVH69A2dD2FmO0EgxueJP6BZ7LAqpiAoi0e8HkKpfhdURvU8+oI6TizKo4wWAaE0D7C1Reyo8gqhisoUAGHWQ9jGwaeP0NxuCFWUgPDy7AyhAUL2r9KCazzCjBXC/gXubjTwax8/xX/7T/8rdE6P8PlP/xo///FfIJmO8CuffYqNdhOlZI5ety+Kp7u7d7B//wD3Dx4qZTSKhE1AIMh1nQCRQHAym8p+wniLFhG1elP0B1jprtdaqDH5Ua1hFs8xZfI8CURI5uj4DF98+RpffPUKnc4Q3e4AXVJDozkmTEJSrEbYVVWUQ6WFipwY6alM8qg1uOuKCNSihcrYbu2xZA/nuvXqC9HUxMm4xsVM6I+w9h1l9H2m/fs85+8TELoKYQEQ5qIyWinKOPlmtF3IRhVBTRaImfqgZZg9vzh5DRdFmuNmgDARr8FRKc4oo/8QK4QunygXt1gZ9RezYtChssrX/xUX8YW/HSCUV/mZyoXOKL93RX/XvpJFJTK/MuBXCLPvIdW+qawSIvLDZIBk49RYlNx6BvWs0tCvkDftB2OwImLN0hvGBbI01+rf/kYLD3Y28fH9O3hyewf762002UxNw+FhF/F0IvQ/yhcLLSmmPBwNl506nyxcqpgqGTURMlAww/OUg0Dz7vMrhXnW1ISOLOtqioDF68X7faVBAYZOFGIZlcy//nbdrAq4CuzzNcWs8LJKXxEg+q/xgaFRT/1kyKoxlQcWqhC4+M8qaBYR+H+7dWopIMyz6csBIaXlJf+PckBgSK/KHuLeKbpvvxJAWCIYpBJtOUUpjhDMZ6gEoRpdSyZZe6UUELq+LNebJeeOj7E/if/EqsoEY/w5qkFbfs1zcBUHtLNxgNASJ2ZyLr1y9FBkhZA24G5DpfdTewfh5h00b91HZeshShv3kIQtxEGFAopZ76PRnBVckm7h6FGm4OlQWbZmCLhTU2wTchLBnEUOmwck3RcX2qim1xQgMph11YsFocRcaEYVRXNwl48J7dHM6LmeSql8WgYItUdLK4T/MAChrWm2F9l3svnt37/sdwOG2V4m+yBtFLS6xZ+6JAcZjZSAkDejkBIMqUeg1wu1pL+xuCNootSJMWWiQsrR4DgXP0urwUhiT6ueb9++wtk5jegHcj3Yo7S+uY6t7S3c2dsT2j0NstXPFeh1u0Ipu+x0pVJIwPvs6Qe4c/cemo0mZtO5UEhpcM3vZRYtUlEXwTgVB5HvJ/PUdfU6Sob2frP64PrQRUhK13IWcxIal5eUGjpOgEEcSGXjvD/Al29P8cXrQ/ziq5c4HU7Ri1WdmFYuIb3VaMTdpCpiINVBUu54rfT86DmSHndLEpmKr+vjtQSPUsGNTeP4txld1O0fluiyKqNdMPMqlOur60qx4laMD7KXLgGEy/aiYvLgJsDnv/d7RZ6ucv2uvUL68kRlNECd53EcLQBCqo/Si9C8CoV2L+dDq2H8xd/frEJoMQ0/XxOxpJZq3KLnQr+FzMGbegg1y5YDwhW2E2P27sVTVKRCuIZ7nx6gudkQyijBIEEhASFZcvWwhjCOEUzGiC9PUB52cH+7jR8+f4Tf/o0font+jC8+/yl+8dO/QjwZ4OPnT9GqVhBHU4yGIxn3+/sPcHDwCA8fP5Y2EmoLmJKSJH2s/5arLxPuVQK/hoBCVg15PsphHUkSiK3LpYjE9HDZ6YtdxJu3xzg5vsD5RRdRWpL+QKr6yv4kXsaazNe9h5ZPefVbfW8pvuQqltJzSxVwraiLpqvzvlTvR21hUE0mV/8Vm7Ip4tngux7C95lw7/ecbxcQTlyFkD2E61ubYhgrthMregiFGy9FoVwpyioLFtjye/rVBttMpYnbet+s0uVJLmszGjMWWkskCGGF0AeEtJ3QHsKbbSe+zQqhDwhtwfKDcf+6+1WK4mbhBworF3MfEBqFxWXl7TW6XHphnGyMTiXUu98qBJp5zpvt7Li4RIROCIjZVqHFOW8gBjdVqRIGqHBR4OZOMCi0Yn0/VgapbleKZlivlrC7Vsezu7t4tr+Lx7s72Gs3sRbSkmKGZDLGbDgUz6x6pariBPNETE5jMTk2iwtVoOPYoGiJeF6RNO/ORbGS5o9D2+gsm8/HbgKEfE+jhVqFUE/TddEa/3oVq3NGDdVMZq4857+PzRn/+JdV/4ogz39PHxTnQG95BczOlw8IryUMMm6a4oxFkZicuni9hdCjXC2rYNGnMpmIiEwpVd/B+eAC0/NDdA+/lN7BWjxFu5xinZS2+RTJdAL1Z1JlQtK85NjFWDyWxIEEG64/Ra67ON5ChFzyc51PAMvi6zldpGoKIGSF0PqxZMfWanjmFyi9TiUhe0rFKKwh2L6LyvY+Gtv7KG/eR9C+g7jcELU2BtjWfC/fwfXziWKbZEF0IgvNMpP21PMs/0klUdWTc+VfS3IYmFUQrLGdA4KSiHM9hNzGGRCYbYRbKMRnNB/EmVW9Vfyyh5z1hV9dNPqwAkLnYfgPGBDaGm0/fVXQ4pzM1tTCnBeKYYqsT5hMAVsjrEpPIMhqYbPZFCpptUondK1g+3tmsfroJw5lTGspXddAsWxyFUKzAHDVKAnLnK3JZDzGH/7h/4Mf//Sv0el0xGN4/+A+PvzoQzx89Eg8FLmO9q+u0Go25cY94vXr1/gPf/xHePXyFXq9Pn7rt/4ZPvvs+7i1c0sAYbfTF6l8fi9WIHmsZG1IP5RTkpRkjbOg4JHK/W5eUlWYYFEZR7FQ/zluqCYqfqRllcbvzeY4Gc3w5eEpfvH6CL94fYiXhycil59U6qhu7miPIKl89QZKtTqCahXTOMbMgQnOiJCBsHjneZRCWczEEjs3oeffPhhcyJY6mnommqRgfIGWKfM5n0O2Tvt7fHG/94GXgcdi37jdX0xSFOOLZbGEH3e8CzjedGwLe4VbEAj2WAEU2TepEHYwdJTRMEZuTF+oECogJN5xSVwm1Xi9RBU+T5RYNdQsNXxAqPPWkg+6tpvNk84r9iyWMh/CkGwMF7fmPoRqTC+AsFkXyuj+x/fR2Ki5HkJWCc+lR5YWEPVKHSHX79kYae8C1Wkfj25v4nuP7+Mff/YBri7P8PqrL/Di5z/FfNzHk4N74mQ7GvSlukel3QcHT4Qy+vjxUxGRGQ2HUimk/7ZUpLm3hSGCSkXUcav1FsKQli01zOZzzBiDRcDVgIqhXbw9PMabwxO8eXuKt0cnODw+w3g4wXyWImy1EdabohgKVvDDMjJWCiulouTrEh6SSKfYEuMhtYyRcejWFamgu8Yh2Wtd0ke1I5yIlTBOyBSbYD65+g4Qvh/Ye59nfcuA0BnTq8qoM6YXQNgXURkzpjdqTBEQFgNcv2ph3zaT2TbvJBk82rPmq5EaINTYSy0oCAjHZVYIaTuhPoQEhAsqo0soowyaTMrYz7Rxnf/b7iGU7WFJNnDZou1nmlct0jct3hIMZH0RzofaMvN51JYtrhLvCXhSg20/GNKCrUaEAuZ9FOmUG2s8twK6uCBFQlOQJmZR/wxQZXXP9YLQi0erhZEE8fGElcEI69UyDnY28fzeHp7dvYVHu1vYrFVRY5A6myptaD5DPKa4SCq9HvyOCU2MadbO/jvniSZhrksYSMaRViXMBrvvXsyq2nfzgyw/cZElK1ZMTeuXyRQ/nfCLP879AM+unX8NbTO36qXfM1jctP0x42dRfeC3MJ4dnWZV9bAIIItfM3/cVct093dPy9ciTYovpBnUac5lCxdpi0rJ0nPgARZ7eTJFkIwgcCqZSnWQvYPsG6TVRNQ7QzOI0SoDbQ6ueYQ0mqmMNnsfLFGvaQNHddagU9RHM7EIN94zoSRfzc8yz87+oQBc6S+oFULro3dqGD4gDGis7SqElE6vNhDeeYDqzj3Utu6itHYXaN3GPKhjzuZ8qit69iwSv6vCRlblMUDoyBTZddDKIPsaXZUwS67JBRMA56QTnZG5jHy9ZpJRzyuEVIjMK0rWB5wHs9b3JfVAt7boZ7issDE8zA/RHax8ghyG+lb9ffUQFueeP+aLgbXNf78/a1lw7a/bWgnTa+cnjHzKOD+T832hr7BKUZNFFoMf8PuMEf+4ZBCyDdZ6DzMfSOVhWDe34X4+j16n//v/8b/hP/zxH+K8c4l7Bwf4/g++j1/9jd8QpUP2XRPEXl0N0GoQELZEfOav/+ov8L/8r7+PL7/4AsPRGP/97/0P+Ce/+Vt49PCR0EZHo6kngKVnVtYAV3mTvYH7QeiEZJgsIXPEEshSJaQwzUwCz3KtopV2QM3m4xSd4RhvLzr42dsT/PSr1/j8xVt0h1NRHK3V2yg3WiizYik07UB6DBn0pmGYAUIeE0ECmSy5s4TOM7FzcV6D7JMScOgAodJHtSKb80m8dc8ZQOZrm+c/4VHkZbYYzddjDi1bfw1wFfeiZXuIPdcHaf6Y9h9f9VnF+WB/++Pe32OysMK+X0rAp1VCKopmPYQEhecdqQ6aMX1IL0oHGpRdJoaaOSB0vXTan5YzS3xAmO99+ZFLcqRgTJ/tZTQLCsoaFyRUQKftkLY6+YBw6szpqwII13Dnw7uoOUDIKiGpo6RWhtTRkAphglI0QXnYRWM+xvP9W/jk/h384NF9jHsXODl8LbYu6WyER/f2kMyn4kVIanUY1rB/7wHuHzzC/QePZErTs29EP0KCL7bF1OqoMLkh47ki6rYkHkyjBNNZhP7VCIfHFzgUEHiMy8suOj1qfczFaH48jkRQhhXEoFoTtVDSQ1nxZhcCq53qE6oxk1QdGc+J6i8r92EmAGXrvaz5PiAUWrjuKeIBLGyc3C4mib4DhCtCyW9697cHCP/0P/9MVEalh/DJU6zRmL5awaEZ0xMQFozpZaC4zdCnpmWgwqMD2BmwoDoz09WVciUgzCuEpIwmAghpO+H7EC72EOacf9tgv00fQlmwrOdnhWCAnR8/8FgG/N6VyRNA6NH0/Ay+9f7I9mWCGi7AN5n4hcXfgUDbCPx4X74T6U+kDEgWmD5rc0RcQKQCmKIcUMstRYWUTjZFp7EYtKbTEdJJH/VSCRvVCu5vb+LZnVv4+OAO7m+vY7fdEKCYziaYjYfiXcPMU0jJfudvRjBIYRkumjxnxma05AKPgRQkAYTSK7CIZv1Mv3/O7Xe7Hst+Fu/LNtzCRmYbVRG4LW6gWmXkzReRyTKkBbq1/1r/OUVg5wPPZY9l9zn65Kqx5gPC6yIIuhZlr/VAeeaDZrTnBTVJA4QGMgysuG+XjBHMrxAGrCpPEPVOMTx/g/7xC8T9C+kdJFW0WU5RJ4Dihkm6TmAiHVad9INkBT8CQe1/7txaD7x/XfW7Ghi8TmuMCWpKrqLnxrvjyjsbd4pQ+IAwFcn72oOnqNy6j+rGHoLWHtLGNs0yRAacFZkSv482XUjWlUGxKY7KKiIVQl/JXlJYDmQZILQnmOk7+YSOzOlEXLLv7IQ+tIqnlH/Z/N16JeuCVAsXAaGTCsh7AjNAqPqJlpjKyKWBg5xO0l/N7UknX6Spv++u+E16CIvzbvF652OlmByy+b1MtKMI2Gz9YbWXIMde4/ca+32FnMPsK2S1kL13tIBgpZD3WYJo2TmxY5L3DRIkZaNp+QBQab5aUVYrEO0NDTCejPDv/u//E3/+H/8UJ2dnuP/gAX7lv/ghvv8rP8SDR48kwUdKPqlnjWodtUpV/v7Rj/4Mv//7/7MoI/K7/et//T8KILx//0BM4TkVswQvx4GjYQYi1qKMC2Frk65NejJl9dlbLms4Kf7aR8iqCRO+abWqtOskQWc8wdnVEG/OLvHV8Rl+9vpIqKKvTi4RIURYb2NrZ1eC5oDgj0lKJjuoHBqWBRDyfSLXyyj+tdJS4JSIvfmu5vNaIdRKoQOFOpV4UvWySHHQ31tcoktOda4K7BYdr6fXVeS9hOuqsW9rsL9nFZ+7Cqz543PZ+L8JFPrvuapC6O8b8rtXIRRASGGr0aIPoQnKUGmUgFD6vmUysvqkgNDfM1khM0Bo56IICHWv9SB6xhhyiUC3YGjcQkDInlcFhGWXAJPql/MhnFBlNIlAUCiAcGsNdz/cR22jqhVCDxCWaRJPb0vuQbMJKpM+1jDDRwd3BBB+ur+HweUpjt68wOnRK5TTGT54fIBKGRgNByLMxGTK5vZtbG3vYmv7Nmoh2VUEe/R5DgS8sSrIn1SBppYTPT97/REuu33pBTy/7OHwiIDwFIeHx1Kwmc3pqVkVJVxRCiU9tlyR6jlBpoBLl6STCqQbzZrIUmYNE/6SJOR1EjqpZkNMimwBEFqF0OjYrMBb2pfroRQCvqsQvu8+9x7P+3YB4XReFUD46MnTvEJ4eorLXh+jKY0zVbTDN6Z3OiILk9oHhJyUZqzN+zPFKMtqc2H2AGGWGeWADH3KqAcIN9axvlP0IbxJZfTbM6a3HgU/0FAcljdJFwGhgByPPvgeA0P3p2uAMKeHZtl81xgvC7g1ZGcBQ0559CuE9t523Pwp34tCGM4OhDGj+TcJUBCaKI3EZ0jnEwRz9nrNkYx6iAfneLi7h6f7d/HpwwM839vGw60mWuUyqpRVHl5hPh0hjsaS6eNiv1bbQjWoYjKZYjaZSHVQxGvE3Jh+UoksoNKzQwBZIRxVlbLi5uZvrst+vykI8zOu14DXNeGVnObiUzz9ip0lRIxKZkDPp7Pa+MjAOYMZZ0dh48ievwoM+tfOf00x2+u/Ph+nBo78M1PsIfTl8nWdks1EDj7frDW37lXeio/FQwRRHyGD3GgoVcH+yQv0jr5CZTZAnb2D9E/juIgZCkrIhkD8wEjVc+IVLjEiDFLrMfEPwzFi8uaTvKdHz4EKS2QGLF4FhiqjrHRJ9tNlREHfK6kQSvejA4Ql8XCiByEabTQef4DK7n2Ea3tAcwdpbQtRWhFBGQWEHOsKCNk7xUQLwVio9scS3IvNhRVkzWaAfZZyTCmSktIyVYKDAVH+HeR3lw1fBERazdXAyushzPwErwNCqaQ4JqsqiPIIyQIwwGpyGxr8UpU1Y7sKIKTgwLcPCFfNbbu/uE4Xk0fLgnGfKSD7mUuKLnsvs5sRIOTWJs5dqo6uCd1SrSl8e4oizdwHqTMGrqRWu0qyBLwueWA+DjzPUvV1TJA0nuPV2y/x+vAl3hweYmtnR+Tub93eQ7PdRn8wkHHQZu9dqSzKzkdvj/FXf/UX+H//v38vIjPNRgv/4l/8S3zvez9AncItpM3Rn4xgUpgiiVQCpZ9QLB60YsrpYvs/xziteOS5FQJhKiuXheZPMDcplTGOY4yjCK+OT/Dl2yN8/vINXpxe4Lg3xNU0xWheQlJuoFRtot5cy5RCp1Qn5YeRZsfqa43gkswiN9a5bggu1d5XAgOeO6kGiiBTKPRpNaG3KqG5K+n41a10GSA0tdGcDZE5oSoNKbe58SqERWDnxwn83WKh4rjyx6S/ni8DhO8Chrb+FyuLy+ZN8bMWACGN6ZMSktFU6aIUlrnoquUErScyH0JnO8GKutENPf0J7uVSWfZU63NA6PcQKijU41Zlzvw75MnLBUAYcwyor59U9A0QpgSDEaZxhGpLAeG9T+6hsVlH5+IiUxkVCwZqJRDaUlRmMkZ1NsBGKcanj/bx2YN9fP/ePk7fvsAvPv8JTg5foFEFfuOH38Pu7W006lURuJF1WQRaqNRbFmZVjbFNJZTKYL3VQpwGmM4TDEZT9IcTdPtjoYR++eI1Xr56i5PTS8zjEoaDCfrdvtCky/UmgnINCCrSGx6yylhtSLIkImtF9kCeW/VOtfNl+4AkpQSwc9/Q2NA0EiQLLz5iOgMkoqZKMkG90z2QvlxLL3JvJCCcDr+jjL5vQP/u570bEC5u9PqOrtieuVRpEY4XTm2IuZmzj+Xzl5f4s58c4t/++z8EK4TTuIbNnT0xy1zbWEdZeghPXQ8huc9VVGvMDGqPDjccE5Ux6psdDzcKy/wwA8rftTytXivWQyj9bI6umMsLc10mIFRJdMks0rA2SDApp2ist7G2tYHWzibCdjOjjM4oWmJy0W6QahDjZcQXKGaL/XJ2PbIKn4GeLHrI3y27dgVqpWal9ENWZdrsMb9CpUGAnqNli3jxvQQQ8DtKT4ZOUCOD2SAwdTT/mGRTc4Gfxra6MGT2H9mL/bHkeqZiZrfKKNWYuUrB+iAFBPjpFbZpzacIZqwIDoROESYJNsMEt6opHt+9K7dnd/dwd6OF7VoZ5WgOzGbihSV2FGJFov0D7XITlbSsgC+aI5bxlAsCMKhgZtuEXWRzkP6tRUCo+7d9R7smTmjHnWuzcfbno79B+sDMNm3/pz8E5Mp74N/OfZb51YufJwhMGMVe47/e+10Waq/Ct5Bg8JXX7DWF9/Gfb8kB+w7ymHt+dp9HktIhURjojgZl643SsmPZEBhsyZASYT/HDZd+YJ3LUuFjNZlzPB0DcU/6MeJBF6PjVxidvsHo/LUIyTSCORohqcgJSnNWns2qnRL5Bgjt2HS9tPlXpLXKqZcATbctXlcNiKznxwFDYy24F0hVRuwa1MuPPn6cd/ySYnqcsvepgqhUwTQIMWUjVGsNax98iDoFZZq3gPoWkso6oiQEBQ8T2muUaAegiEqMmsnxSUlbq2qvE4/DCSkxaSY9UJKEYAA+R0zPRlJi2VMmq71+QQo+6bnRtV5/mi9g7g/IZ6l0kCwgSjh0a4MrWyr9VCkGWRWVs5Q3C44zlUs319yBOLEBv5fQKdf4E82BzMJdC3/6/obFOXrT65Y9VlxHlwXCPgBbBRgXe/10XRGhBaGQ5sFWpkjMdYz7pmfGTRBIYGhVQ/1b1f98T1L/GGYx5eXVuF2q2h692eqFGgS76yZjlD5mQwyHV+j2e6jV69jc3BLV0LKIyUzl+bVqTZg6pOWTgnZ09AZfvfiZXP5Waw0ffvgR9vbuqtVQSSnb2rGg88+EvSSY5Puwv1tEv5ynMBPCsmCoyBcDTFJEJ7MIV5MZzkYTEY256PXw8vAYL49P8Paii854hklaRlyuI+EtIPWN1Q+zGCpJP7vsgUR9ocYOYqviEhPW1pexBoQHqhUQMf/ObiquocUvRwF1wlVaVc9bErJKYGENMTCYURQcILTx+C6AZ88rgrVVALL4vsVx71f2lj132eM3vUf2fKsQJtonSOCX+RCedzAyQIiSpLjMdsJAnGy/jr1k6zD3dWtDMVDo77/FxDqPU2nbXDt1LJo2hYqNcc1kHKF0SKsQSiwqliaJVAcnyRyzZI5aq4nW1jruf3gXjc0aLi/P0bk8x+XlmVZEhRpZQZimqDJBOexjLY2kf/DTB/v4hJ6Dp8c4fPUlht1ztKslfPLhE9ze3kar1RQVz5g9jaUKZmlJqnqNShl1jldZhplcKKPbH0oV8PS8g7PLHjq9MU7PLnF0co7zi470DparbWGbRLMI5WodIeevVAcDEVmSKmC5rHNDLJLcWm/sGeUQuP/nFl08Z7IluF5gAe5uvorQkvWHZ/6D5tqi7V/SmSCAcIZkNsR6lcb0dfyb3/tv8Lu/9av4+Nk91GukwM5l/dFYluwYNUHS9oQ8m3vT+Fx87JslHL/uHhKkxV3k677DN37++wHCVW+fBQEykhkoMxBzgDAN8TMCwh8f4t/+wR/hzwQQVrGxvYeDhw/R2lhHqVpRH8KrgSzalWpNbrnqEwEhQV6SZTgN9DGQ58UyTybLErJfYDqdukyF8o6VqqQZRd5k0pNSUuHg1oFJiuKM5vRhgFq7idbGGtZub6Oy1kJUogl0ghkBhcj2aiWS//i52vhaDGgXOpoymqcGuA7QMQtfDF4uR53iAAAgAElEQVQKdESZYkuoocVr4j/HAg7/PmnkdUGqBaqWKfYDFNl4LaMmyUdtwpaMrFPcEhlsLZXogigBfx462F/yvl5PVSZQIN/JKQ2aihepmNFUMru1VhuTJMGENJ2Y/VwJGpUAYTRGaTZAMOzJ780S8Pz2Jn5wsIv7u7vY39nG3nobbQY8lGmfqNCM9gBIo6I2OKcJarMEZa5qS85/MWCz8+gHaXod9bLL+cwSJfnfdnE5UnS0LP77JtP+WhbVvaUtXHbtiuNGjtejz1gF0R8DRVBnfxeri/Yt7P38v4vHt2yDXRSMeb/Fi8v4PI1kPtO8N6V4KMESkxwM0CplRA7Eg70XSNAkVa40QZr2EXcvEV2cYPz2FaKLI8T9M9QIBssJalVSjQIEXBtEgpDX1ZFTCr2MJmqS9cxlh29BOseFs1rIAjkPFDqqnfXTKv3SqR9ylJToEcXKmNLc4zkDX25lNUzLdUzLNbAjMl3bwNZHH6F1ax/V2jYQriMttzE1RcQgRimkPQGnqQrUxKRGpxXM0zoqoXb5xtFMxJWYzKtXQ1TZjxVHSOIpIhophyWZkwICJSBSSq5pgMpP9iwyeReUEYuyKDdcvn8iQlHSV+gESjQ/7DJhMv1yQChrCU2K5T+bMfpeVsW0ZBOp7KweklWgfo0p5uHcVTPzMXVtffWruvI0f+bmr9N2SH31UkqpY0YU193ivFu2dgu4c+rB9rv/umKyyCozPlU0p1I6sOjEGfzeQn+PMlBYNLXn/f4cNY9TjXpN4EHBqGb4ScN0tjEUuolp/zNHTQQxmJRxfbaumu9Ok1ZZxDJIQavSyKaYRTSnr6PZbIsYBoNM0mMpnU+qLIUqGHRKP5KjPUsbg6zjbC2gsMtcbCQ4BoNaDaCEPSsgCTBKElwNJ7igeujJBV4en+I1BTJOznDc6WBCs/NqHdXWJsr1Nkq1pgTU7I2i3xrBnO6dxmDUtKjQlDmBWBCSygZ/+lYGCvxkPXbHb0qouY2jE/dwFDr2rieB2msIENYsmv7iEKetLRz2Ge1e/FF9RkXOTvBjAT+4tdiJ73JtX1vCNvLHZPF9Vu1r/ti/iaG0MiAXhpJTEM0A4QwDsZ3oYnTZFRpphXYg7B+UZKEKC2lBYZE1ZXPMvsuq/c4/Hn+u2vf0KaikJLNyxbhTAKGjyGeAME0wjikqQ8pxgnq7hbXtTdx/uof6ehWX3TN0uufo9M5lPkg/aqUqLTAt7tf9DlqzCb735AE+ub+PZ3f2MB9dYdi5QDmaYq1axt1b21hvt1GvNxFRYI+gjWqhKIutSqsaohaWMBiMcTUcC9h78/YEL18d4sXrIxydXqB/NcZgOMVoNNOkdxCi0tpCudIAKdryvbjGE3AyXuacY+We1jaS7wxEtElmR5JIjzDZVqIp7HwaVSlYVXEtJ8pYTET7mGhxSXftq13uZa3SpC4BT7YYAWEtxf5WIwOEHz3dR7NR1SqlW8doOcX9iGKEWQ9vIXZaFol8BwjfLz5zC6R1dVwHhLFUCDv4cwJCVyGczAkId3Hw6BHWKCpTq2bG9GNmIcJKARC6DKGjhVgVMOsTdAGuXyHMZLmldB0IRcWCCeu3MEC4WCE0QAjU2i0BhO1b26iuNTFzgHDKwc9NrwAI/QB3IQCwAed1zcgAc1GK0LIK5/t9QMK7MnJ+htB+56amFdfFjcOCDT8w4X3as6k9hBKuOnEVE6IXfltGK9JSvuVPRGmRTdGu+d+qJdbLqeBEn81rI8ck1UhH5aiEQs9hhVAqMnRdS2bAqAeM+2I2v9OoYH9nE5/cvY0f3NvDZquBjXoNawSDfL8ZFwvSS63KURKbEVmA4gRhRIPyRSsOf9Pze3yKgHAh6HPV54U40wJJF0UsA4Tvc539obFsE7b7/Md8QOgfp7/52XP8ja0YuBZpZcvG3HKw5/s4LW7I+fFeB+LvWnYkGEQkCQia96ZzVz3zAOE8jWWTksRCmqBZZZgwQhp3MTk7weT0GNOTN0h65yhN+qgFEWqlmAl/VfgkyOAYFLVyo0b6x2oJNK9iaFkBRUuueuaZRHviD0ZvtSRCFmVKzMfvN5e6uIBC57mUEgyykp1WMS3VMCnXMStXEWxsYevDj9DYuYuwsoGUgLDUQpSUJXsbs0JY1gqhWrLwfHHz5eMh6JMm9ioUZaLVRjJHpRwgJPqJGdzMkNCuo1JGqVLJRES1IusiYUeJY1TMkJRHzaw404LSQUhVYFsUnKmwMzDIQLMpyaifnQuEQwbbWl21VItWXsynURN8BIPaX6jnb17+hwEIi6DQ/rb5Ymut/3MVsPTvt4RmMYC3dcset59iwO4UN62HkHulXzH0q4bFoF12dVeFE2PrgqiU9Wnx86itKKbgBEWW8HQWLSLuYdDb6zcXT8AkUlaISdQL8HOUO6H9aRLCqjkCUs24mgIWrsWAY46gcIYA4yjGYDzFJasgvSsRwzjt9PDV2SVOuz30rgboTaYY0m8trKFEgaZGC0GljrRMSiqTQQroZGcLtF1A+2utKkhxG7WNyFnUJhPMY9S+QWFdyM3e08VMklThKVWwq0Ey6/oEhFra0uqoWiAIb0ESr5psUkDoErOuQnhTXCBJS09Iha+1RN8y0Og/13981Z60ChTa/X6isPjcv3VAKDRrjyXjVYP82GgZIFz2Pfy4wM65vVZZRSpmxPVVVEbd53HUEwSOqDDK5HYSS2zZ3trAgw/uoblRxUXnFJedMwGGsay56glIH9wG496rLlrzKX7w5CE+PriLZ7u3Ued+RfppGqNRDrBeZ98hx1AgFhCsDpab60jKWiUcDwbo97o4PDrGyekZzlgVPO/g9LyL3tVIRGKYdCSBhCERLSOYVJH2Azfe8sSd888UUpfo87tkBSv4qk7M5KMKwCg7jwrupImLqJmMu7Iy9ER917HP3FySWWZtQ4XxmsWIBHp8oiiCfwcI3xU7fY3Hf7kKoTSTZpTJvELIxZSU0Z+97GQVQlJGaUxPQEjKKG0nQhrTn587yuhUzSzZ6Jr5whjlYrFUW8zw+Aub30PIyaoZGw0aFimjDHSUMkqQwA1PKoRloLaWA8LKWhNRKcU0TUBAaBVCLgAGnGTZ9hCBLL7uKsjC4T4/W2TdY0JCKWSs3wcofB1AaIOB3HQf/GWbiatAFgGhVJCEs+343AYIjRqQVQg14y/40IUC8WyOdJ5IZpUZNH6u0Z1EddWCO3fSMmordzlnB2IKggwzg/kUmAwQTK5QmQ2xv97Aw1tbeHZwFx/v3cLHt3ZQKwNVKs4xqzuLkE6nkg0i9Y6y5Mxyibm32FnEKM9jpeW5f8WsvL8J+r+L95VXPdAJ4KjBcp0LYEeCc42n/c9aNUmLwMzfUIu/vw8gLG7gfI0PBP25U9zsihvmso28eAzv93ehX/A9ViwFhHMZk5WSVghZfKLxuVUIWTGYJxEQzaQy1SBdJBkgnV/g6vAtRseHmJ0doTzuoRZPUKV8REDtQK3IaU8dxAhZsp5FWqsSvQpsAIdIsnGUB8T5omBVqNziYWGeu7upY6im8dQTZVjKYJDVuRDTNMQkUEAY15sIt25h8/mHqG3toRSuIS3x1sI8CWW8ERAywCyVtHrAcSk0O0cpqopEPjdVqvTOEMS05KBXW4xkNpaG/TSZSeWV0uQamTuRGFGIq0ifCoMXiguwOsgKDQNzufngoVBls/SRUhI1aFAQo7RWvnVAixiP2qM9ayZK4wROnO2hXicFhKTw+f++zQqhLgX5JxZ/t7lna21RWMYPVv33svXH7y1ctl4Vew/VbsF59XnVEmMHGBhkX55PJeXvOfDSaguz+LrXa/yneTDN1PNxUvqEhsxEops3MWXupdrMMajrTsjKtCUbXTKFgaIFi+wlkrXa9QmyX5Z9enL9Hbhi2kQkjkgJZXI2TTGNySiJ0Z/O0BmMcdbt4/isI9YR1Cg471/hZDDC1WwmPYURk6MEoVX2C9akKpMIHY7Ai+ObPqQmuapxghXrpDooFULdr/RvaYT39nNCZAOEWlFVqqjFTJrskD5MVyFUWjyFP3xA6ECfS44sA4TaZ5VXxIrLqY2rZfvFsqW3GF8Ux7EPLm9auot72Srg93UBofUPsodwaYXQ+ffafPPff9kxrWLA+PNx1Tm0QhbjQVEZ5ZhyXoYCCGkHEREQsodwjqoBwg/vie3E5eUpOqwS9s51roiKbhmVFKiy4jjooRXP8P0nD/Hpg3v44O4utpp1tCoh5cNQJbWUQ5NV0Zg6F6RzlpGEDamQD6cxTk5O8PbwCK/fvMHR8SkuLjroD0YYjmdiNE8KaYk2Rq6/tVproFSuYhyl4rMpzDAzkXfJC2uhUb9ao+YKpQxpMpdzIEwQoYjPhXaqsZ/axEhsSLVexoaSaMlVpvPecJ0rcv0syS5dFW4tIiCcDL6rEL5H/PSeT/klAaHFwXLdlgDCV6wQHgll9E//0+cYTEsCCCkqs7G9hUqj7gBhH6PxVIILAkITlVFqCkFFeCOtwd+YbCPV1iIX/Loqjt9Tx02HA1OaV8V2QgHhhIBQKKPrjjLaVKCYcrLNVVbXVQjzBcepDRbOegYKMxa1PsHuj11n3k0XaxX4e1c2sBic+JTRZRuGZZ19EGAyv+Y1yIVBJ69GBcKhd4Ga066Qt06mNI5PJMhg5lfMgSVwIF0o9wCS7yBy+BoMziIFb/V6TSTTA8wxGw0Qj/tIhj2sl+a4VSvjw3t7+PD+ngDCB+0m7le4+WqFJ6BDKnsHI5qRaw8Tj4ELDrszSDEiJYIqpfSysX/LgjG/6T4bY5n1gRf8OZCbJQJ8ULgEEK7asJcBLrtv2Wa+6j5/g1sG0JZV/5ZtlEVAuGzM2XOKx5kt5O4B/7XWOvOei5QLRCkkQqEUViJCQdmiu0JASLpJpSyAkRUHGsuzQlgjLXzeQzo9xeWrlwIKk84ZavMR2uVEwGApZdBKdEkFW93ECAhNHEKPcQkIXDh4A4Ue8Mse9zNFLhh0lTCjB5iAIK0n2LcXszInDGcmZRioVjCJyxgHNYzKdZTXNlC7vYf1J89RXd8FSk2kQRtJ0ARrNVqtE01clgDzMNQNd/6Qnlw+k9R7JlyiCUBLltkY09EVoulQem+Z9Q2ZOEuEkKWVnLAiEullUvwq9GSrA5Ua0rCqsvySfNHgV4vwyibI6YRqJk6vKt4YPChNUJUoWdkMsgUltxTR/uScPiqUUadcKpTiElUy/34Bob/uFpN7/lyxvWiZsEdxLfKfu9hbuAg+faBZBI/2Oj8palVDX3SGlFL6/mXrO68T90r2+FifqOvtEU8zt9ZR1IMVQgGSThGVNDqqN/MpCgY1QcjfpdfXvVaqkNwXhHrGVo6q9Aty3xApo4U4Q++LwD0ZGEURBuMJesMROoMRTrtXOLns4eiMvVF9uQ1GYxGTmTcaMj6l9512Q6TLVqoyXvkZVJAmAFWaqFZSgQrSmH23Tq1XCnQO+HHvEtEls0DJrwcTOWJd41UIpX/LZYCzyrfrM2S/I3fXOJnairnIHrImRRdBWDJelycVlVm21t8EyorJguKavSw57Sciis+/aV9bCfos4F+2GSyjjE6cDyFtJ4qAUPYG9Rq01qBVVFU7Htsr7e9iouWmPdn2e/EoFgEUiI2V0ittnCYYzqY5IGw10dxcx/3n+2hsVNHpnKPXP0fv6jKLBiV5QqVwroUOEH72+ADfe/QA3390gO12E81qBaVoinI8F/DI783EwmgyR384xUV3iOOLLo5OLvCK1hHHJ+InOBiNEEWsoCoQZOIDni8g50ClpgqkpI1y/eZ9KhKjzBk5V6LC6tok3NyQ1kDSSOds7SA7R7I1Es8TEOp8J7W0gjJ7mV3iST1ltac2S7kWxMKtqMIn2I5KJlAyucLad5TRrxNK3fTcXwIQWquN2+9FVEZyw5Iq0wohAeFPjvHv/uCP8Cc/+htcjSE9hI+fPcPmzjaqzYYAQmbwhuOJ9A9wsEi2RaguCgZp2GkbmZ+psQ3WB4TZIqaUZOe5peu5bazyOlMZdRUwNsaqqMx1QBg5QMjGYAafAiJd5lV7F5dXPPzin+sqcsu5XhNm8YsZ7JsWIHvspgzdqiyzVQj9gMXer5ipzoC0eL54fSS5w5gTTVTRAflu3kQNInK1c0NYyZyaWheDBa6cxpyVdUUz0GyA5kJSr1fA8B7sYxr0pDJYjce4t97E4511fHRwF0/v3MLd7Q1s025CxDK02bg8T1BiVZA3V+XRLBQzZ5rtYiBDo3JWQ/xz6v9uY6qYJTQbDD2PVh00uqC7mgYIPVGZRXJqfpX1KctHwSKI8rJlFjIUKRWOiptLZivdaDFQMBpn8X6dyPZ8fY39zU0gf35+9Lnp9U3jthgMfCNAKFl4DXqoeygSboleVxV6YKKGSSkq0UZSISToCaYdYHSE85cvcHX4Buh30EhnWK+xykTTevZCRDJ2KgzghIbIXhQjPmajovAVr9We3E5VbDx3q4ArMWTrkwW5vN9NoLTMuUEho6n2xxEQhjXEQRXDKMC4VMM4bKJxaxeN3btoPXiCsLWNFHUkaCEJGgIeVTiAEt9cRznOnbEDwZRTgaOiKgFgMhmpdYu7xZMBpqM+ovFQVHl5rTQ5o506kkgrKyAsVesiNlCqt1CiMTFV6Gqk4NXE2yphPxg/U6jjDLrVUJwBhqwszIQTWDIgkb4t9jk62qzV1F1/ciakZEqlIlDjFPuFfpdiLtnqf9iA0NoeDLwtq0LYGu2vQUVQWAzW/T2wSHc3MGiCa9ZnaAG9KQxzL6tWa6jVa5rhp41F1dlYVCmwwgBS6ZwmMpYnBktqSWHerXyOE4fjWi/UOlHZdDQxRxFWzQHn8ybiMLRYyRUHJfnKQjZFglnZi+YYRlMMplMMpzP0RmPRILi8GuCiP5RewYv+CBe9Ea7GkQTIfG3MMdZuil2EzAb2HbNSKR6GPCaneChKkdrLyuCegDBJCAh9zqurBnr0Nhl3TgxDqiBSZVSGk4ISjQAyQZmsd9Z5ssoxcH7klFHdGdz6UVg0FwGhJ8C0ZE9YFTNZj+myStqyOMEfl7YY3gT0imB0VSS68j2cWjkFojNRmSIgdCqj1j9IYGRCcH5C0/9sfz8sJjT9OeefN5srxRhBc+OmeJtKO4OBULIk2NfO8ZpVCEVUZgN3nyog7HbO0e+foz+4dIkFZ+vCpDXbqEYDtNM5Pnl0H589foDvPz7ATrslgDAejZBMJghIx5yzPzfFJZMgFz31EDw5F0B40uX8GInhPKco42mhRFuSwbUBSG/gPEaFKroEa0zcOEBo+ZtsHAttmwkhxrA69oUySlbAlP6hFRHY0VYF2nppTM/Ppd2cAkKCTku3qtCLAkMDiF5k5OJLyxPyvCf0k6YtR/W7HsJVc+tr3v8NAaEIgbjMnQsUVZ5dS8W86HFAQNiVCiEB4R//6G/QG6bY2NnF0+cfYIs0v1bTAcIeBqOJLMzMQPuAkIOXN9vUllFgipNYBp6o9TllIycqY8+zDEfWQ8jNQIzpKU2doupEZdq32UPYggBCqO1EsUJogNCyJQsLjwXuXoVQFiCnVuVXCFctisvuvwkQ+gu5H2xkfQreAdrjfpbaXyzFCsK2a6sOOkU3CwSMIOdZKYmRbNmaHHQldUUCBWQSsJhqmwvyee1JX+BiSjpbQIuI2VCUIRvpFDu1Ej6+t4fPHt3D8/3b2N9oo8EepSkXzYkcJ6E51cYq0ruUV2OUduSom5Ld5fHNEJB36P75m9eyTUHuy+jRnnqqRkDGocoy5tlmwu+bt40uzM9iUFc8lmWVvuJGvKxC599X3PyKG5u9n181tOesyqL6xyA0kxX/Vo/p5RX1mxYvpWhpeCT+ka55SARMmHCQJkAFE2ESOa/KFMH4HBi8xfmLrzA4eovSsC9G9Ot1Vr20GscKtUAeKgvG3NRShAH7FVfB+OxKLTlkPw1UXA1ysYeFwMI1wpEmSTJczGqdAcJKHREquJoFGFNUptrC+t0DtO7eR+3OAUqNDaRxFXHaRBzURR1RxUAcIEwICEkZJcAMxX4jLMeIRwMRJ5hedRAP+0jGA7nR1ykiIJwOkUSsVlBVla+t5t6MUvUn3a6Ocq2BSmMNleYaqu01hLQWaDQB2gOENSTsd6ScehjK3Gf2fsoAximUMhtNMZGy2HywuhTLRp/QL1ROZW5no2unRuZi/WG2GY66OGe1ppBcuQbbr10ei/QXL+U3EZVZtpYUA1F+h6X7VYFu6q/JPsCzfdBf5+13H2TaHmGf5fcVSsbe2VQssGakd5xULlXtpg2PVQybzWZGKxX6P4+3HKhgSlgW8SOTmleso2u5sUwsAch1WNbjufaMsqrBnCrxmgC/FJgQwFnCuaSGJxNaQoxnUu0763dw1uug22d/YB/n3R4ur4ZSIbyaRBjOEkznXBe0gl1lwqLWwLwayl4uaqxMHnBsi7qyKulaFYICU2I/RGYSWCVR4R35Z8DMo4fmFQ59Cs85E5uaCHHv7+jR0v8nwDCnjGriTZszYlLeM+qADVZnyeKNXX9lMgrdYuJvcTzbePCT6BZnFa2JbMwUx5g/dpftQ+8a/197n3DV/5IAwlRVRjNAuFpURubIkp7J4lws7nPL5lERVPrngJ/jA0JeNr9CyJwltRCWAsJn99FYr6HbOUOvd47+1bmMQS62UmsQH8II1dkE66UUHz28r6Dw0X1st5pohCEmVwNMrwaYDUYY8XY1xpvXxyIY8/btKU5Il+70ME6oUF1DrdFAvdlAq9USMCf+oJwLUtBQ71quE0wCcb1WMUGKt7ESaAlpp+YttFwmLzk7tSBCATLqNhColrimS19wSfQkJNHnxJEqNQWcXGcyyqjrVZS93BItbjWXseuKDqZ7LIWK+RQRK4TV5DtRmZuCp/d/7JcAhAIQlDqhk+TdgLA7SDJAuH37lgcIldaxCAitwqRVQn+y+sDOslv2nW3jM9sJKXEXTdGt5E3FUFchNEA4pidZgTK6oDJaoIyayqgqjeYbgh93ZFU0y9655/1dA0J/Qc+NsfNKjx+YLFvgdRKq3Lazvs2tRmSvU/lgqQlb5JWmqDHwTEsC7NVHi+IWrHaYupTSw+z7W0aWCwRVD6fDK2A2RGU+xU69hP2NBh7fouH8Dp7ubeN2s471SkmogdUYqCW8xpTqV1DIjg8GsSLUyAyXiRNw0w1dEz+9DGXzza9Z8ffi+clsN4zD7v/0QOHCRup6LpfVAFcBwlUb16pNuFhJvAkErgJpKiLkiaF4VJ5lmVZ9Hwtklq84q7PH36CHkAVBUglZBWYVz1XyJKsoCn8ciOzrjVFOKELE/tEYGJwA3VfovHmF4dkJyuMB6ojRqnJssMeK5DMNTGkIzIg0ieYIKezCMvfCv1VgL3+SDollz9MRsNBrrPdogoQJDVIzqTRICqd2GAGlGmZpBf0ZMK60ELU2sH3wCGv7DxBu30FQWUMSE2zxW1FhkdUMXhcG3HOkIhjjACEoJEM6zwSTziXGnXOMLk8RXXWQjK8kCRPMx9Ksz+opK+gioMhe7JSAzZMup9eW0I2qCKoNqQ7yFjb4e0O92uotVNqbAhDLtbpUZ1gBIhgQYJByTXDVxgwQigqBSMjqqfSk+W3MaedhZm/DeS8VHudH6F+yvztAuKqu/+7d99q6sqTvcBWVtAj6lu2LxefY30Xa6FKRGmeobkEY6W+0rqgxwOPaKabwbLMri6R7yMphGKI/GotSuBw3QRaFMer0KauqSm3J0TKZFBChQAKzFNHM2f2UIXR+issNJmOMZzNMokjM32dRjOE4kqTxYDhCbzRAfzQUVhFvrBZOIqqNUsSjhEj4JRybBIQN8UoLwhpm/Awqk5Le55RCSU2VvYlUVkmAMp2t80XzEVWZgzIXHdCVMSkJR6/vyfYRB+eyBFvm/6trZd5H6AkmZabzDLzzJGX2eVYplD1NYzaLNgTUuu7964BQaX7+PuOvyWLP5cRlbP3390AfGPqvEyC0lJ1yfd37OntcceaoOjyTt0wCQo3px1MMSBe9QWVUiTv5zF+9DxVWd/ed/PmzChDmbDMdCgauK0x+WQ+hA4Sj+UxVRikq02qivb2Fex88RGODPoTHuLw8Qadzolpd3Oec/zNZTvVkjo2wjOcH+/jwwT4+enAX7XqNoxudk1NcHuutc95B96KLi9MuOpd9DIczTGeszFF9uYm40pB5SC9C8eaMIszYLiDru9K5RUuDYjUVJvECTKaTTCxHF2MWbDRZpPuWqoyayr6Yys+miEdjsagg7ZSxHQGhtIHxPSgKV+OaUBWxMjNaMQsjSRyZtoQHCIUBprwSxxIKZJ/8DhC+e7/5Gs/4ZoBQJts3AISdQYzN7T08/eADvB8gZIbBp104hTEnsW1gkIPZMje5D6GW8mUh9wBhFvQykBR/LRVNEcpikKAICKvri7YTvsoo34ufLb1xTknNNuhFQKgDWeMbJ4HAuMdlKe3+ZRdu2WKWVZ/86NJ7cXER1uygTmK/6mTPKy6e2WKv6ikqHGCgUIIupcyo6plHF9WVGHX66FDyeDKRhYeLJ/uQqqQKiBKV8srlvDEQJjWJpsNhiNloiKvOGcL5BO1Sgqd7W/hw/zY+uX8HD7bXcGe9iUYaC3eelhK1oIxm2JBFh4R36QuU78sqpC6uBISavKB/FBMMZQTRBCUGnoXNww+wir/bObDFSdmeuc+iU1q4JjpTFA7SS+W8Cpdc9Pz6KmDQy2zjZ/G+RTC4/DEd8/5j9qH5KFXxn0W6Y/6a4usNON4MCFctRPq+y2myq14jymPKzqYIZ2aqrkIOatsQEMSVYpTJVBBKZIS0d4T04iv0T44wuTxHeToSMZlGmRQxjk2qelJ8ispudaTsryBVp6zG7tf/3QQKVRlw+T9da6/NZ/a2MgPrAKF4BhKkOqEiSgZMkjJ6UYBpYx3x+p3XrYgAACAASURBVA5uPXqK9f2HKLV3pH8wiakcWkVCeQFH66M5sHpzUEWUyRL1By0lY5TiKwzOjnF1eozB+RHmgw5SCjYlM4QitMMqIgUSlGGhgXIo/XtK+SRFilV3hs4U56hID2FA0OAoo9zsw+Yaapu3pXJYbbcRsHLIXkOhb5ckeDczZgp50L5C2OTiGeWqUA4QynmTgWPhr+sfdKUnWaO89dSuwd8VIFw+p99v6y1WYJat1z5otDHj3/eu331GjR/g+mua9RkuAEOhgjHYcp6GVN7lPud8SlUeviRVwbBWBbP9XFNPez10hyOR3yfYZ39SpcHqcQMVMbRW4SFlanA9Lgk9bTKeOaCVYjqPMJ5OcDW6wmA8xmAykaB2PI0wHE8xHE0xGk+E+kZQx0ozLSciJgSYCOE4DOuSpEhYKZfqdE0EMvhYXOa4o1WFBrFkHZDmxrWPauTOPcL52ejmIV6E5brHcskTFBq4mltm3mlsSXLxajRLJkfPUw80F/mbGoerguu24FlYOWaN3J+xTLRvU91WdHSrqJv12lqCXh8rJh/89ccoo3mfo6tEej6XGjvksUsRJBbXs+LffyuAkD1ynu3Eu0RlLOv2Pp+9DDgW556fKLU40+aXChcGLp5RlVG7FowumHqgyug0jhdsJ+59+EQA4eX5ES7czSx1BRA6P9wGUqxXQzy+ewdP7u3h6b3bqNEuLZrj+NVrHL18jcMXr3Fxcobu2SWG/QmmY4qvVRGWa6iUa0hqbaSVpl5HGTcEaDOJzZjsIUAkG2CekDkwlSQOAeF4MkLEih81GZzydrlaE8YexXPUSkarhCJsFKSyd5LGKswPJgXZKhCT6h1J1T8DhEJLVb9pZY1pz7nSWDURaHyPjBUojALbj7hGzRAJZfS7CuH77TzvfNa3Cwj9CuHW7R3UmkYZ1QqhGl2GUlXiWkew5RpssuZs29z8puFVthNuRcyM6RcWNud1YoCQwT4pozkgpA/hDqgyOi8HmQ8hASHL2vb5BBdFQGifm4XxHMQuMjFAyMc0gLn5302AUN5/BSi0zSB/d928/CbqZZvFguKWZGV0WprdhGlESGO+lOF8QKgAknCQ/SQKCGcC1khDqNXUq4qHbICQCwkrhwwC0/FQe5pmI2zXQ9xZb+DjgzsCCJ/vbWOnXsUan0vBGCqIprF40jUqdeXQU5iAAb4ElPqP51d8pZzSp/LUA1Qod+6BeP8q+EB54fdF2+BMFCEDhXJRXT+hgGnLMl83zL6pdzDfpAyIeVcxq8zp6Mov/7LfF4GcVfXs3fyhs6r5Ph9jq0Dh16eMXhdpeedCpVLUAghT7U9ldUkUAbW3kP24BIRlgkKqnM1nwGyC+OIt5idfYNy5QHTVRXk2EuBToQCJAK+5EzipoEJD6ihBMuOYpLgJQdUyAFhM9+jfmU6GbHw2+vzKoAcIvbdgLoMZ0jKVNVntdCIRLLbESYhJEqJHw/n2FoKtXWw/foq1uwcIKptISRONWRHh5srqIClqDGQpnBRJr6woAxB0Ch+vi2B4hu7pEa7OTzDungECBieoBrHc2FbFG4tBtilLoMMKIavtpAARFMrxsXdTPQjZM8jeQVYppX+qWkfQXEd9nbdNVDc2UW6vI2W1kNYhrMiW2EdSQUKwSZEggn0BoCbcIUojeaXQ9V4JBdaSUU7CX3pIvyXK6C8LCK+vz2698pQ7s4DfVZlWgcBiz6A9z68I2r5ZXOd4/yIg5FBxgJA0rzmpx1qZl2M2SXiu46wYVnjdS3jbucRJp4PLLk2ur9C5GoiKJ0jZbLURsoJcbbqxIjU4qRSyn5TUs0QqKBFm85ncWB3kbTyNBRTOxJdQVXLr9QaqtZoo0s4ZlHIuccxRKIYepSUq7RJ8MoGhFE1SnFmdEXorlXSdt27mW8JdQZZp/hSTB/3OBJYhdRyNvZyPR60a5kIYdn5szczzeAYinZWNS2zk7rW5gsYCvNQt29mv6EYr11aE8LROyL8ZdItSaSEWKI6XYlXPB4Q+6CmOzTxBmdOd/fd63wrcqlV+1euzCqEPCN8hKkMhLj3vi9TsfM/LF14f3L4rlvKP0Z9fBINMKJjthPkQ8v1IGSUgHDN5wUREmqKx1hYfwt1nD1Bbq6N3cYLOxREuL44lDiLAFODk4ipaSzRLAe5sbWD/9hb293ZAT71oPMHhy1c4evUGJ6/fYtTpIxqMkcb8/hU0qk2EZF2QqVWqYR7Ql0/VaI3iyc+qkb5JO675HJPxEOPBFSqNGspVth6kIgo1G08lhuN4D2Xu1VGv1bVSncSIZlPMo5kCQ/HyjVGt14Q+S3DMeUpvcPUFhDzGCiKThhJ/C1tAPQ6lyuiKDQuA0BUb+O3oNck9QgEhRWW+A4TvjqDe6xnfDBDmVaN3UEZfdvHnP1GVUYrKdIcJNrd38eTZc2wWAKEvKlMEhKZSVszO8G9TSrNm/axhXlZzp4wk3MHcl0YXbqWaWT8E1ekWAaGqjEoPYTk3pmczuvCePVEZ9VMqVBN8yoKT2tHERy5m/01URotZr68DCE0hys84+8d9DRTIxuj6RbMKoctWukyOVQjz6hjl+1X0Y0bRCtJSCBJDUo+YiVJqDhcSLh4EcHwrKkZFnTPUMcdWq4GDnXU8FJroNh7d2sC9jRZapQBViZIJ5ljFYL9giAoDSi420puonHbJN7kMrQjvMzPNm1PAqwSJUEuX/Stm8G2DFHDpvSbbKH3qqFu4MoTgAol3VcTeJ5tZ3NAXq4PXgcuyTXvVa24aR6vfRyKxpefw5iDh6687Cgidz9GcnT1luRErCBwk+DFASJDH/rfJCLPT15ge/hzRoI9kdIUwGiMkIBR7Bydg74Rqyqhow1KcohSSTmOAsHhu7e/Cz8yH0GXvM4ETqw66U+WSoIbmCYa4GYrmhjzmqvIUzE3KGCchhgR+m7dQvr2PjQeP0dq9BwQtIK2JLYWoi6ZU0xW+EUr/P3tv1iRJml2HnfAl9twza6/q7uplZiAChpFMeiGMooHUgwxG6UH77xQlmUHUG0GARgMhUODMdE9vtVdl5R6b7yE7997P/QvPyKysmiYGM9bZFl25RHiEu3/LPfeee05YIKSKKk+IQT0rn3ycH6I8foaL40PMTo9EwTcqEwyCQq5JTCXXgL1VisPUOLhClwJfpLyJzZRaWEhQyp+VZKdVePrImXx5GYTIghjxaIz+xia6O3uIt7YRjLYQDMbo9EYAq/tBT3ywxAy8YEWKUN+JHrissasQavDsMxO0r1BVaH8XAOFVYLBeZ1yftYFDV8Hx/+4HpesqgHyuXyX0RWnchG0DR+29UtsQAkEifgaCwr4QERi9uqbnpBRdUQJd4iRdqLXD2yO8ePMWz18f4iLJsWDhgFTi/lgqxksCtg59Nc3JRBgcVPrNFKgZlVP6TZdL5AWDRa7fqohIcbTBcIRef6CJWI5PoQ1QNlepqm4MipiMPATZCZAkRdRJ2GgyWPvNOG8sZQr2EKrCr45rWts4QKh0bKvwWfXPmV83qNHVDfV6uUScVgZ9gRlDfOY56H6qF1TLg+h7a3jcAEJL03KPlvnSAEIXJ7XHSw1UPWqkD4TaoMdf2F2lsF0hbB/zRmFn60nXAkICgHeIylAdWkw+TGVUztve4zrQ197n26DY/5jrrin/TlDFOESYUJ4xPf9GURnODYoR+oBwvLuNvY8foDvuYXJ2iHNSRo9fI+6ynzaQpIdw2zisixxxVWJ70MPmeICtraEkK8o8x+nhW5y+PcL50THS8xnKWYpOFQgQHHZHiOgTW7CbPNbkiBjJU12dKs5M+HFOsH8byEi7nk2wmFyI2CMdAMJehLIosZgtdD1gj2R/IHOv3+vpmsvKJ6mlOQ3tlerPTYG9x0I95Q5EsJmkwi7hfWH1kOwCBwjVG5qUcuu3Jc3U9RJyzDsjekvUiFkR96LSKoQ/qox+yLRbG/q+N3XLBbqK7DVjqJPlcg+hGtObqMzffImLWSW2E58QEHoqo6cXF5gnqSz4zodQK4QqNCDLqxd0+xmrdZulgBwHCK1iI5PApz5YprMNCJNwid5ohOHWBjZuGSA0Y/qMqpQGCP0KodBPvB5CHwy491xXIVwHCG8CDNoLlb+oXxVssALhFjz3rwsY2plodwwJ9z3FJ1cl1AyOZuHsMpv0tZZJtAVINyzXv8msljwoNCCbqpiPiUwxF6oymaF4+xy3Rn385ONH+OLBbTy+u4c74x72+xG24kAM57UySGpGgC4VDsuAjSEWW1v2S92k9HyF795QR5mtEiNlZT6t/Vo31uQYKtWh8sveK8XjrVYW1b+t3sfre+auuudXgf91oO7KTbXV6+FveivzocV19N+7DQibY3Be6kV81/uvBhceLeqGSxnXmZKiK5zPeSFVaG54UlGj4QStGsRknhteLpRgzGdYvP4es6dfYZnM0cnmAgjjZS7gR4xIpNdOzeipMBosQ01ohDl/YZ+upYFta9LlXkF9nj9+6lSvZkzqs22UYPlbZkqJBl32VhdWAiSKY9AxMYnHCPbuIL7zAKP7j9DfvQ0UzNKyekEwqIqe6mNVIAwVIEsfJKmzGdXfcmRvXyB9+TXmZyfIZucCjgdhgTFZdVZRrJYUdNHKC9WX+ehKkOwZw4sFhK7NqhSp/djKKVD6T1ouMWFjF/vMSB3c2kF3axfd7X1EW/uINneB7hiIhwBBbaX0WX5PRVNRf2TyqI6b3X2wpJq8oZnTc7UJNBm0MtZa4+tyZe9SGK7j2eu9agmX6vK+rnDsRss1rI2r1mf3Mf2qjgNx7URd+zl+hbA9ndxznUq3v+avqyw6QMi+TGnLZSJVlCUcIGGgu0SOSnr+2BfFB4YDzIsCrw7f4rtnL/Hr75/i+SHFX2ZIWanojRCNNqViSOPsjJVBU54ul2oXwykgFM6YauORsIVIJUaHrQYUqWBfEnsZ+bOq1opl0ZL8ABPHkP5FehkyOaLjUM6T/rTOdsXzPHMesbyfrO5Qr6AbxyoOQhod/Yfp1Wlfwoxx1GXH1pD90MldOCP59hrnqKJK71RlU8+Gwoat25JcMlMrhHbtrSKoFULTeZUgmRqbq5RRN85W1yLbE1t7wroxuQ4c+uNuXXLy+iTg1Qv9lXuHKAkHCOjv5yijV4rKqPo016g2GGzvZe1za4PcdcDwqphgBRAySU11Wbu+WiGkSFILEO5sY+vhXUTjHuYXx7g4fYOLk9fKoKJ9kgFCiTmSFMgy9EhvpmhWoP7OBKEV6ZwplTZTpJM5knMyrKiyDQyjPjvGVaVJFJyV1aZ9f02lcEBg1gHSNEE+myGbTdEfj8QvMe73tK93vkBJOy/eg14fvW5P5ghjXnqNskKYF2y/4HNUeXTYH4piMeMvKoymaaZVVAOErECSas6EjCbpqf5LhqAldsSGxaM8W0KqFpUxQFikP9pO3DCEusnT3j9T36yMarYtk094yau2E1QZ9QHhv/2bL3E+Xyog/PQzbBEQ+j6ESSYbAAGhblRKGVUVQzeY1SSXE84BQZe5WZ3UdcuVAjXPzNJNVkd9aQAhxICegLBLaWDzIax7COlDyHP0KKM8dV9ldDUSaQITJyrjAmcFDM52ohXAXNGE5INg/33aC7MfWKwG4bqR+cFF28qjTSetAaGBQrnfTUx2JSCkaATXBvLShVIhndLkmbNioSCTWVgCQregMIDfLWdSDfzZ44/w+M4OHu1tYjsOsBl2MCKAYwaKixolmSk3Tb+cKkSY87w066XVFaaFrU9EsmFO8lt7vJS6cFmifvV66X3xx1UNCB2daPUFDUvQ6KLNn98fEF4FEttg8F2bcBvMuTFYj0UveG2/Z3vMtRMKmqi5GhC2P1s999YlUN6xXAkgDK0yn5PaGCGmkh+HFthTlCIKVAxG7CTyBMvZBPOXT3Dx5EsEWYKQYLBIECNHLyQ3UZ3NRQGtWFKTRtQu2U+IgL1NXNO8KmCNAprMfvOxbWJIudton8pRcGTlOmmkhWs7rlT0mG3lBqvdVfInAZYdJEWAtNND0d9CeHAf3XuP0L9zD/HmPpCREkRqT1cpl1IBLwAKx4R80JiegDBDxQ15kSJ78xzpi6+RXJyJymi3k2EYVgIIlyXN6FMwQFd/7kirQYR4YtViwNmjamqlrg5jLRjToIyVJholZ5RfpwVFf4TOeAvx9gF6O7fQ272FaLiDsL8hwh0EtUq06ApIrul4VunXGWnX3lk/SrXQ2CC8gX9PthNXAcJ3zcd37crrAKF7TTN/rFLUqiSuC+z9NYzHdn2D7R5D9x4yhkS9VfMTFCRylUJ3+StWMQgKq1LMtimtH42GQhGlFcSb4zM8e32Er5+/wvevj/F2kmCxDKWPadkdYBn3ULASKRXH0qxQWA7RRK7MAROmCYMeAlKLaf9ggS3HpdBVZVwwcaFBKGuFqhiqlhmSTOD5CO21QsRkjyAsrUBUIhBnQE1ouUq9FNVNqwRS+iyXsN7LAFiFsGHcmJqoE9mSp3LtsD3EEiVKMbXSu/XCOlAozzQatK7N9j8PECpllBVNq2oaQOywenoFIGyPN38/cPu9P+b8sbZuvLkxdFVicd34fteceDcgfD+VUTmfK/on14E9lxhxn72tuO1fn/YeyfiGoFBbYJoeQhkBPiBk4mRZCWWUFcLdjx8iHvcxO3+Ls6NXOHn7HN0ukyDiDqsWbNyH8kwSerRRopVQYckBEVfjrOgE6JGJQZXR0wnSswupFFIgjW0VnMcEhsK4EFufHFmWouJxi1xUR9lyxfmTzudISBmlGBR7wXtUr14iS6nETSp1R8WlqB7K3vcil15ExmPSA8/5xN9lKfrDoVQS2WvIFoOUvcUiMEgGNquDkdhFOQ9S2QPJAGAyR+Z+Awjr+2NaIK6loCKrIJv+6EP4rk3l5n//DQDhJcPYVWP6dYDwYk4fQgLCT7HZMqZfEBBGMeJur6ZfqneeUiycTDYnpFNFcguam4zubyolrVeBk0D52ELeqHuuHPVFs23apE1AmIZMWg8x2mQP4S7iWlTGbCc4UD1j+nU+hHUgbTeiyaNbIGirPxvcG4qT23Cc2EizmawqVaz2lV0NCG2HcYNBTt95Iukv13k7OqEYdw7MuBmPzesjtBKZo78aJdc1UeUEhNUSvW4fMTO9vA+kK+S0emAeaImuVAgLlKSKZplYAfx0t48v7u3j80cP8GBniNsbPQzJuzenNakoUiqZGzytJeIu4mWIqKBEuuhpaDVZnsfFSrNh6p+16geVoRAqXB1j+pPGMPpKVtDGiQYxl18md8/D9nXPjVSmNctb34qrlUeavkQ73Gq6wPUkWoVECrUOWNSyM/VwqTHHmr5DH9xp0KgnsPrRvKSGl1VuNtUGEGoQs1o2WQWvem/0vdZU1N+xaHHOsZeX87mTl4hFFVQDN3r35ctUvAPZGwhWuNI5qukFpi++w8X3XyIqUsSlPnqdHN2wQie0/kM2wjMDWjBRwZ4KghEfENp51SIQ7ly885W/OY6XiTEpMmxI1x6LwG6JBX49AXUlhXAIvIQay/MKsCg6yMMhluM9xLcfon//E0R7BwhG21gm7L2N0Qm4catceUEwjBxBmAkg5KOTZaiShQQNBITZ82+QTs+xTKboBzkGUYVBxMp+Kh6IrLhwQw57Xdm0JQlEtVL2h7ieYa7D5hOmlUL31QqcwxjzspLHIohR9IYINvfQ372Fwd4d9DYPEI920OmOrJ+QYgUOENp8Nu86ZYa6e2HVQatPytgNFFA3I00rlnYUDRLXVvYuUwW0Qqhz4nKFkOPm8oHeFfi6OXJV5V/nhs45v3rXbkfw1yU/mHWBqx/IryxrxmRYqy5q85cUS4q01B6PQhlVer98iX9vCBIzCga50vtXoTsaSX8RPShnaYHT6QK/+v4Fvnz6Et+8PMLxLMWcwhFdBYXad0owtpTeWVWgVnG2vMxVaVGsL/oikEHRiTyvkKUllpH6B0rPFeeK9BHz3rP9gNRr65UXX2z2QZGyourX4o0mgNAeIpLDzUNjDe1M1fsghVEG4YH2T9WgsJ68jYegrolWpZOkkOtadx3TTWXRyUmqqZP1Hsubqsqp4Mb2EmMTbxUQKkCUhIx4jNpYv6ZC7Z7jM6vWVZjbyeH2eGy/1zqg5Y+96+bGdYDQqYyuisqcYn6sthO0oqBDqvgQugphSxSH99I/75XPKvfZ2k2E+tMkzf15JM+RfWt1D1ZRGaeJQLsiFUEU3oqZ0ydVLpZlmesh3NvB/mP2EA5wcfIWx2+f4/jwuSrdclzKGFb/bbbGdMpC+uKZ8KC1Du0imOSgfsKw28XmYIhykWB+do75m2OkpxMsaf0lVFq21ZBGqiOYc2GxmKNc0Hs2QX88Ft9RCsukyQLTyYVaz8QROlQBlTBNxz/Pq8s+XfN6JPBjdZBJGDK/CGj5u2w+F32Q7mAgAJLXP81zBYRUjJXqYCAJQwJC/j4ISeemgBOr+7rG6DxkPkr7mDmnasV+ifMICGfY9Cij/80/+S/wk0/vYTjoKtXU4ley09jUQN2IWrzGBujNx6a3BrwjXvlN/txZXlUO+E2OeqPXOqqb5V6vWUhWyu56q6xC6FYvAkK3cKoP4Spl9FcgIKTK6OPPP8fW7g6ifg8vDw+hlNFMwCCzCtpDyM9klR0zlXfVQYIwFZzRhdspWfJ711MozaniocJhp9p0jqYli70FB05hlIMy71TIow56G0OhjG6aqEwedtSHkADO/IekIbuuVK6/2F5toQ4qZPAZHUkAoZj26mLOR52NMgP3levuTJq9t9Nbdll8pC1aohTK1USnAGHprzCQ4wCGBF6cf+SIQ5SoKApDjjjpncwKMRAXMRhTrWK2iJlLbcpXoBJEDOxIBZNWYKHK9LnJM/BdTBCkUwTZVFS07u2M8F99cQ8fUzxmYwPbFJChMmlVCYc+JLCTzU8rKC6LRDpJQDN6E6JQOXotyqjIR9PQL32jJipTLjMdwa1+LgV1TQZe74deIb0eyoPX9EJzUR0wkwDUrp/eJt6bloWBDxxbQ6cGkpJh1IDBR5oKLO0ALRQqqroMDJY6N+qP5ymV+uNldSFcFyn7cNQFG/WRLbnSBNOXl4+10fdK1dVdo9XP234PZSNwfvK7mPec44H/SuOdVbEC0pJJW0lQpRNkZ0eYvPgWF0++Qm+ZobdM0a9SdJEhtmSM9L6Z6ZmEg6wQSGbBT5atO4+b/M4JDDVjat15sqdKepUoA97R+cYKSlZ1MCmAvDtGb/8BBvc/xejhZ6h6Q1RRH51C73UQUL7bNlgl0KJapuI52CXFqMxEsCk7Okby5hnmr79DOT9HyM20S21Sgr20DkbFXcvWtorXifOPPm0yrm2vEJRoP0pAqmNd/2wLDV8QdCAQdck+bFYKIxRRDxhsoTPeRm/7Nrrbt0WNNBptIxxuoCyYfVaBARmjBP0uAVmjOtFWVDENEaBZIg+twiqG9VRUNUKrm9MCHBh3KztAlgb7T5GiR38ws3ud6NYs6Tgxcuutj+xG+6ybi+vnw7pD+Ot+G/S5fc/tFf7P7ljrQOM6YOkqPu49SNnN2UNrvawKqbmYNgJo0oMnEvWlCrtUFcJ4ACoQBuwbor9Y2MXL4zN89/ot/r9vvsd3b47w4nSCLOqiiGlB0hUBIgadrnlWAkSxpVD/M67dZJmwPUDpyjqyxLLE1tma6cMhyM9sYJBzWKp84m2p/kPGyLZbbTRP6T2MhGYqtE9bxGQLEaasCqq5ceiSo1K9todl/GSs18BQCoRXrBFeYkMBofnYSouD68le7YZ1eVkdyl4/oddK007yuXHRHl/ueQL65ByVeVUnsltMousqZOtAaLMvrp8c/vv4oGttrMP+QcqkLAN0qw6W8xTTtydYnJxLNSziGDHaOE3pxeagpnvb+qu/kA9Te2O6fhERyaKnXmNzI9en2Txrxct6r/JuK6ti9DyW/jzSkm28SQWev+90sChzJEx0LCthnm0d7OHg4/uIhl0cH77G6ckRzs6OVNHZLSsatFpnDvd1ZbOQMkqARt9PAmD2do9o7cJWGvYBHp0gO71AMc0Q5EC0ZDuBiqeJRVpZIU9TFASFBITDkdhAMJZLFwvMplM1jTc1dn4CqrRrHKOsLF4fgtI8TSShryqlvPYdicVTxvKmMtqjH221RJZkyAUQVmJMzxMVQSiLPTthH524iyhSGxvpL7TbJvRoBwgtxpTWJArZJHNsDwI82B/hf/vv/zn+2Z/8HF88vofhkLGnAnwtcpBard3uSuBqbuJ1iZRmTK4HgzdJAr7HFqEx228XEDZiKNed3Cog1GBJw39HGdVgTadSGxD+Bf7qbwwQ7t0RY3ofEJ6cn18BCDVT7ia4y/Q40Oc2M1ch5EepwaKBK9LBBI54oEsmK4eL8c25FJADLX0REdAXQNiIymRRAwjFONQqhE02SQM+/8vfCmQotUAAz4kTQnoXSFFpKck5UOw2cT+rtXLsG4L4yIlVeC9WuqxVhYwW6gADz0UUBXMGqLFmf4pcaAKsZHDyk+9Oagx56VwIRF4ipLE8/c4CZAxmK1LZIpD6E0ddxGWBMF0A0xMMlwm2ggJ3d8ZCEf0vf/YQ93Y3MQwj9IMQfTaJl5rVkSwZaQkEPVw4qYDID0vEWpBCav0G5lEmfWCNq5SGNU4RTv6l/5wmCxpUaEDYAKGKJ7msPQEhKyWun6MRC1Ciql1Yr4fBbSBsLQ9IZ6ujtRUCkk9KbNT8uBALj57H9QSLmqZNb8w5gMiNgz1wPiB0menm7ddlcz9kYXtXVviqhVANrNcHye3P4X5WFWDeZxoxcPLkct9F1c3UWMRTiVStaoEyOcPi9I1WCJ/+Gn2kGCDDYJmiu8zEvJ59FSKxTxAtjeqkjFp1YaUa+L5L+vWBUPuvHJeaic3lbrPyzdlEQY5JGaAcbGF09xOMHnyG4YPPkHdigOjHkAAAIABJREFUSbh1SgVENJyXigu3O9loKa1P2lApgJB9gphNkL55hfmbZ5i9eQIszhAVVPOFqK6W2dyMhNnXoZsfRzVFoVjdD7usxjjgp3OmWZutd1IAlSVh6oBd11lRlRRg2EG6ZNWzjzweItw6QHfnNkb796Qvsre9h5KKcyXnuAlwmPKetBfKuNEEE/sMef4S1BIQRsq4kOoW+0HZTunoj7LekwmifTjyr9kSCY3Q7rdSoBVd1HueZZikLcL1eQph64om5GuGy4fMM7fP+QH+VWDQB4Lu+e1ecY11db3yAaHSSdUf0CWe5N8Ok3ANCJHj0VtM6Pt8Dfcx+pPFoh7IykB3MMJ5muPwYopfPX2Or56/wlcvXuMkzXHBgJY9flFPlGjFo5BJERnH2kPlzNuDDqsu0AdtZLVlXL0MZQVX8Q4VidOecWGDSGJHgaTL7YhATr3w6BiWfkOpEPJfyc7qdXGVOwOFdcJWwhsHBt2waZQRHXBkbzsFPq77at8rCVxtLfPvr7tf/tjxX1un5tdUCNu1BhdD8VjKbloVH/JBZTtJ7cciK7FOmxlSZ1kvn/0l0Ncah/65cgUiyGKFq0vwQ3GheYLZ4QmS0wukZxMBg67Xlfc7FjsEv6ffWBoCahpAKNZTdpNFiNC8YGsKmX8trefUfbY652XtLzHDEBG0MwBqIJNV6CLogD6EaUWLlAqj7U0RVLz1yX1EgxiHb17j7PQEF5NzeWsFhEqbViulRmRZ4iuqY1PvqdB4h9dmQMsuCn8xDjs9R3Z2gex0jmqWo5NSnClD2SnQE5EXdu8UUsXLk0TFX0jhZNEjSTCfTASMsU+XfYKcI9LjZ3OlN+jXjL08W6DIEjluzGo9hRmzAmT7sQeYcaMDhGmSSvJIeggFEHaQS3LdQFvMZFJP/QkNFCqd2rXtaFJKCgJyf2kPlaFcLLA9DPHwYAP/63/3p/jnf/Kf47NP7iog5PpeA0JdUUKhl9ceLjImbgYIdd9pf33Iev6uaOL3BhDyJknD9BpA+G8FEHawvXdnpUL46u1bnJ6rqAx9Sdi06kw+yel3lFF/U3OLmdvMHHhyVFJtONd+Ce03U0DoQJdMXi74pmQkwSYzHiiRhRV6G6Omh3BjJIa2aafSHkIp6Stdhl/rjOl1q2m+6tyCV9iRUrhstrowXwcI2wP2QwChC1/8pKXLzrhP2k5oymRkdc987JzfDPv1mFGKIjYMZygLNgyzZ4m0gS4G7O0LQpxfzJFy9w66Qh1gNis9P0U1PUecTXF/o4/Ht7bw6PYOPrmzi8/vbmN/2EOfG0CnQ5tthDSbF9oEwRsrgVrV0xhOxQ6Y/ZVNQUChStavAEILSJ0IklYGLLjzgLosTp6YhD9xrcig2Gx1PTFxAL3rfl2pzoQSEErool8r9++SQI0+h4thaY3Vq5w117nrZxia7+XsW4DQX/Ta36/7+V0LVn0eLSP7m77OAcJ1i+lVv+NY5fzkFSbdmJRgBwhZJRSaDRvvWSEs5ygW55ifvMb05XeYPPsag052CRCSViMiGm1AKMHA+1eA3nX+7eCsmXcKCMUTkWtVGCKtCAiXmHf6wHgH43ufYHD3Mfr3HqPoqKooKhf4siGfI4w0OFpQUOiDPZXstayELss5t3jzCgtWCA+fAMk5usUcO31m3zNU2UL9OcVA3OxkGAiJlHiBINbeLH8EC3iyhF0DqNwIN89YS3ppQoaJwkAAIXvK+KgGWwg39jA+uIeNg7vY2L+DZUSQQIBBbzmNiLR6xOnOSo6CYN4jodY6gZJYe9A+BBBqkODu+3pA6Bz0dHb+/QLCmwBAf3yte75f6anHnkev4+8Y/Ck71GjdVpU3joTR5pRZwuuuNiTcP7kGhWDAGPf6CLt9lGGMZNnB0TzFt68O8R+/e4Kvnr/Ek7dHSKkNRV/CmL1DtIvoio8lLR74vVA6RTFK9WvZv8r5HQYanGr6WaGQrgqmRuv8Es2bT/zjpc9U/3OLr9W5lQKr7tzmrdsAQl2HTSlUF0qvh94xT/TfOn/kfAcJBj1AuG5da98vAYQC0hqm0FVr7QqYlMDXZqbHNJLP37q/DhC6WEnuNOMke7j9wE/2uTjLf+271rr23+vEnqfG7usZtAFwXb2s2E3MeCBEl7m+2RpAaBoRTEKzRWUVEGq7kPudiwPlveXkra/WAKHUwpqLqaytVrHXj5OYoOTqK/dDfPKs6ioVQq53HcyKFAv27hU5BpsbUiG8+9lDdEe9S4BQ8QvHtSruquOOjkHGPrRV0sQ0pYSosB6K4JcDhNV0iuJ8iuR4gsXpFMnpTHpsuZQO2C9oVcJkNpeKYL/bRVcEnDry83w6Fb8hVgn7/aGsvbSG4f7CsTkYDVUohqAyVUDY78VyDC7VSZphOp0LIORDxGesQuj0OlhldIBQFX6pG8XkkHocsnVMRKEsvNNrKzV7lSvTwFQqhMV8/iMgfN/JePXzTYDDbfM3rDa5sNdpOkqALPzqVUD41ZNT/LtfvMb/+a/+AgSEk0UglFH2EFJUhtK2r4+OcHoxEcNZlopDUkqYlRYlaQIlfbh+N3cuzmbCB4pukWO5W2kABgjFWFdlmWWCu6Zjo39yqNHoliqiKb24NoaSydnY34OIyviAUHpqVOSG562fY31PVB34u5a7ehfWrYZNxw3ttKGr+OfUzqi5cMvfKK66v/5rQ/EUbFgsvA4Ciz2KTE0drQ/IzTGyErteS+1xomAMAWEHRc7MD6uGhVAHmBHiteahJ9MFKDAThl3lsTMIOD9FmM6wE6np/M8e3saj29t4sLeBW+MexnGIHjqincj8lNAC+RBAqKBQAZnbqnWxUKqobvrN91w+1INQ1Q/tXwaN/IspTLqkcXtTquMHo5C4dckHfXonG0PyWmjJMBqPqaF6UyF040L+9QCh+9kF3QIIlafn3WL37l52YQWGajeF/+UHI1dV4D5kTfnQCqHH4Ln0tldl3LhpCCDsuAqhCgxJf6j51HW48fE5xQz5gj0mbzB9+T2mzwkIcwykSpiit8wRiTm1KnmaJq2NCfU4qrMO731hfLi/+uIrAaFXA9a4gjSjJRa0YeiNEW7dwsb9x+jdfoT44IFWCMXrk6RJrZLJiCbFOFRAmC8zsZ3gM8MiQTU5x+z1SyzePMXi8KkCwnKB3T6z77kAQg3QCAj1M0gwLf0bhVDxRA2qrh66SqAGQLK6NFGxnLjeZ1NDlIWLvWcBCapYlAyUgIy2E/0NDHcPMN69jc3920IdDQabQj3U5mCl0FI6nRUkqk526A/HuS3FYhXa6MRMGL0fIBQA7uavxypYVyF0QiFcebTb6++vQngd2HOBf/vfS4Cj1Zvor3d1wC6JCbV3UZEj1QaQY3nK3QoS9B6L7ozoL4WI2HfkaGYEeN0e0OviZJHg6dtToY/+4rtneHNyhrNFghmTMd0+ot5Qq4VRVyqFTBwwgSBYjfusjCj9TCrkoeu6sb0bcRjtJ7C76mjOti8w4WEVwzrItxKMVAdtHfHTa5J0pLqjDei6OmSxhAiW2ZT3V2kwccGHdRXUvd62JOhzm1fIHmSf3b+P/j7fXhvr+9sChHWY0eqlc8d16zYrOPzeV6Btv18dL9mxPnTN94/j3uOdgFD6xJoKYewDwpMLpOcTsaQITSOCgFAN0xWg1Yl0qwTKXmz3zQFCySkLRdkJ9dju6zi6dgNrENi618JakrmigFB6VN08swrhLE+RFLmo1RIQbuzt4u5n9xETEB6+wdnZKSaTc6VpGwB0AkJu/AvzQXrkmaBjEoyAUEWSQsZGeYogTxDnBYI0RzFJMD+e4uLtmYr5hQYI2WpVVhBAOJsrIOzSHzoUsZlkbmCO9E32+pLqn7N/UROCw9FYvDzpT5jSuD5ZoNuLBBAyJqR4zGy+QEgaqQBC7eUr2KdvfcEEhIxrWIRhYYWgkHOfFUJWJgkG+dCiTsPQkgpfHcnRL/hHQPje4cn1L/hwQKhiLL7txBpA+PTMbCcICL/ENAlEVOajxwSEO0ItOTw5wdlkgtkiNVPlsAaEzBZo9UwBnuO5r6MyyGQnRYTZDQZFQn8xRUoDhH6FULJ6stMoUCC/OVsWWKBAbzzEcFt7CMWHkJRRqxCK+hGbhUljdH02HNQtk/NLFUK/oGNbgcqpr1dMXdfoXS9w3k29rmTtBwSiEGjZGF3jnL+Xfe+yoQ4dyXtwA1VTXmlmF9N39SiLKA8uhqZUmWLPEg2tQ+Gjk+PO5uUs1WZ+AkQCupA9UosLjFHi4dYQP314C3/4+D7u741xsNFHn6alBgQZ7kWiaqiAUBY9lxe2nh5ZSIzC40vg132EUkFQJ0UFhE0FLxJQ2CzkSp31qCZ2jdxYEwBNE2erLluTgYFB295ZLXEMJQ81Egy6CqHc8vXFPQ21HZAUuX27R/4k9nsI69/7EJU7ymVvwKtAofv9VWDluvXjQ4ODDwKErBAS8BEQ8kIxacQ+QjNk1u4NVhIKdIopivkZpidvMHv1PWYvvsXQVQhBymiOmFL3Ut1yY0Tru9pHaNn/lVruTZbemguw9slXXWOFTFwHFIzRhHteLLFgtXtjD729e9h48Bjx/j0E27eRsy9XgKCaxfMhn1zNpSQjTJEdjrsIhairFpMzTF8qIEzePkUnuUC3WmBvEKLLnsN8IT15Uo2zMSgBiqg0lxrfekC5oZa3gWDrGpiHlJy7KDQHKDoBknKJWVZhsYyQhz10N7Yx3NrFxvY++nv3EO8cSMYYpC2F9NGidx0z7jQepyhBT0Ewk0wEhOxNiUqhlL9PhZA3iqyClergFZTRWjlS1h+t5Lzv13Xr9VXHao8b97O/Xvm/c4G/HxT7v2snHP01TsWMGkBIwSbxjBW6rIEYowXrVqHUYUlCCVjvIElTCQqZ9Y+HA2wfbGPZ7WFadvAfvnqCv/3yW/zq62/x9O0RjpIcHZpdD8fodIcow65Sis3bkmqEIh5j3rVFmaNHC6JI54o86nYAx7njLHaVNgvwSTCO1Si7TghLgtT1EpoJqCVNNX3K43Hcmgejtz+4vd9fA939UHCnFex6z74m2e7ujbYu6Odrfqf7s//w/6b3WLOK/nu1x0i7f/SqCqEbM6tjovk8V63579o/1gHLdwFC7cdTJU1SRqNi2VQIT86ReJRRiRFEhChaiRMFAHrJWTdjHSBkrKDJjUpbeDwgKRVbGR86Tuq90pv2XB9FqKQFCOWYstZBKKMJaaNFYYBwB7c/uYto1MXh4SHOz88wmV7U3q+imG4fWjSPpOBCMESf2BwUgRZKPccYK/RJgnIxQTmbYBRFGJBBkXcwP5vh9PUJKgq/LAtR/pQKYVEhM0BIY/qegUIxp08STeoTyAVdoXWy6sfeXu4t4/FYKn/SKzifIpvPEHVJDw2lOsvWq3maCBjkg8wwLtJlTkdGgspI+hD5fUJRGmpSkOFlgJBiOnwOk4DCQrB7I3RasuksmS8VwixDPp/9WCF8303o6uf/JoDQTN1tIZIsollCcGNglu8rBwj/n39TVwi3dggIH9c+hG9PT3E2mYLG9DJggtD60Wg70VXRCPMScufhK2RxojQiNFqx48NVBznROZAElFifnk8ZZYbPUUDJ814s87pC2AaEGQGJPZ/Hv3GFUIKO5i5IPGEm521RGbfY+03eK3jgCjDoBxr+4uy+p3y4A4T1oi4RX7O6SVzkbXoMlqslZfh5TTVIIChUM3mVGWaArjDL1P3YX5kRiC/VmJTAPFmgWszQSea4Nerh4c5Y1EQ/vbWDjw+2sD2MsdGNEDGoEyDI7Xyp/xKAEhQKVcAnC5lhqciMNzU3VyW0VbyhcVoVQzO94twmx6xpoo4uatdXjmhUWaUa6cZBqfU6SyzP9foHjbYk8UAdLHbQqXJ0qNzoH7tV4Fv5m+th8bLP9W1fiUF9IKjPUOrU9Vz3dUHpuzb0q9aQDwlwNYhcf8Srjsf7RIo1N0v2bFChlmWJpueGV5xCMwYIZ6eYHr/G7NUTLF5+h74AwhRDZFIRi2hKL71KDMC0ok2ijtZ9GjGT91trPxAQGmOBDImi6mDOPoyS/oMR+nt3MLxF78FPEG7fRme8g6wGhAoGRVJcEh+qzlYF2jfCACJELhVCAsLZK/YQPsXi9XfopBP0ygR7w1BUV6s8UUDI1IX1zqooh5CXhc2gWXI9xxVA6IJnR8uzka7PVAU/CUhN4p9VTPYSZksgrQI5H1oRhL0B4v4Ifaqp7rPHZoiwPwJ6QxRBhJzgkdWjgLRCZplJFWa/oa4FtB2hPM/vGyD0x+BVwM8HCe3vfTDogl9/nV8FLcaqkMy9Vof5r1bn3KS1O2tlNqHbup5S6z0X0RlW3yn00YsR9AdyHw/PZ3hxfIrvnj7Dl09f4O+evcCc9y+MUIQ9lFEPRdgVuiltLCjMoaBN1zr+14s6iEWW3qjWji4qvpWaEBMFTxEGcn2nFEEzJVHHEFoBhKYQ7AmPyXXnYIpMhdIZZFsxjxUpiTdsvNfXls8jR88TqdHtpFm81yXi9LPqc/z1eB0gXAGFjQFYDRzdmPHv80ocYYlo9/d1lFEfsF21Dq6LNdY9152vD0zb4LKtl+Bovkx7ERDGBEKzBNPDYyQtQMjEsaOM+oUDJyxUbzg2hgXQe7s0gQdF8zTJbEIkHiCsxUm8fkIdHlxvGlEesjbcOHCU0XmZISlzKTpQm4KU0f1HBwgHEd4evcXZ+Rmms4nar4hGgmtl5TlZIwqRcZGik80g03GpYIvJrGwxR35xguLsCP3BAMPeEJu9EYpFicnJBPOLC3kO23k4M6ioTaplsUgwGKjJPIXMCAjZRzjo96UXmMm3tCiFvSeAMAgx3tiQeURWWDqbyoOAMIr5eSJkRYZFupDkC3vh+72+TN0aEAah2E4wkZMQ0LFKSJ0IPi+mwjfbBAgIjanixaPKFDDH25oy+iMgfL8Y5dpnfyAgNE6z4wRr9UTV6LSHkEFJAwj/LwOE7CHcdIBwfw/90RBtQMhFnpRRfsXMLggYbKJHl5mTfhcL0tv9hfJ5PF68Dwh5XFkwXNZHelS04lcDQqkQ6sQlZZSiMlmnggBCZzvh+SGuo4y+s0IoPoTGn271Yq3L/K5sKH4Wq7XRXBUMdKgnLpO6yThqSqoZID4g1CoOG4ojqbgyIyuA0FRGuSrxpd04EBU44b3TJJg9R/R0WwYYswG5LJBenGE5nyDOF/ji3i389MEt/MGjO3iwPcL+sIsBrT442aVfUOmfrGgSDBIgkhLigKdULJxBLzN6DBhWepv8ioU7N9ecbKCJxxUqp0/ZaSgm9ataGzjHuwLCWntaA2SrnMh4tOBEmZ52cQlSqALmzcWV71t9hPo0q16/swixiqxUwGM1+Fh3Pu1l4R8+IGRLjooKUVhCfCY9QMhzFuVRVgjzKQoCwqNXmL96guTV9+g5URlWCK1yphUm22Ksd9TJ+NQS8u+92l5NI7zqGstaxXEex6IsOk0LLKoQaaeLjTuPML7zCP17HyPc2BV6ZbZUqEefKq63nGvshxTpefo7ERBWVAIuEHVoVJyIBcfszWu5HvNX36KTTNCrEuwPQ3SZdc4Tk0vnnLelQoImzotK/K+E0cBqUD0vHDhsgLBSKXXQMgElxHQRXFDJdukX4WbPNgDSR5cUwSEoNEI4qwEHD9E7eIjBxhbi8RaC8TbKqI8i6CJlzVOqhD0Nutk/KiqDTCYVFqDdXFRG+n5qumsjKKP9iS5r4xJeqvSn6Twpmb736PiwBMrq26wDhevWfR8UuCD5ykRj3TrAc6KRtXn7SeLErbnNeuoSbm6fkHXPxDSk+kT/sUoVS1POU6kWjpEHARZlhTdHx/jlk2f4N7/8EodnE0ySDPOKYkM9BIMx0Kc9RR8Z+48EnNImhqCOdjMUmfFZH1ZZEwCmaqEEhZrwaQAhJe21b8LpzHh9gLIXajlGqoNujJMuGqmxvY7hunZoojVaveQxnbCIPI/UxXWA0JRt63ujN05+fF9A6O650rLVn7kNstatOe3ksQ8KXZzhK5+3K4/XgcB178ffSU+g19Po3scHxpdBsCoJKyDsQCijUwWEqjI6kdggrHT+k67pegh5LyRWdD2dPsi2+ElHegPAWa1aDwjdOHHMqmY+Osqoizc7Qre2IoVRRqkyKn6dVYnR9pYBwn2EgxCHR0c4v2CFcKKijAIIlfnkwA/XUYmvaaU0OVVfbcQYDzcQBRGyZI709Ajp8St0h0OMxhvY39xHp+hgdjHH5PQcC6qHcnyz71fEWKjEnWE0GFqbT4Aiy7SvcNAXLY8y7CHJS8wWC70uQYDR5pZU/lipT6cEhKwQhoi7BISxAMJ5MjNA2MOAQI8xvVFGOceiuCfzMqEVhQn6KGWUgjJsBwiV6VKLiOn80PulnrgSi1K/YvEjIHzvTejqF/wwgFD2U5GGvQwI/5o9hASE//5XYky/ua0Vwt2DffRGQxydnVmFkINOF3YfEHKtpDqR+3IVQH/BatMrFaAq/U9EZbweQh5HKooWr0sTN41FCQhJGa1aFcLNsVBGfUDoACTf5ypRGTeA6y3UD/qtTMUiulST1tBJrgvQV8DETfo+JZ4h9csHhK6Jvjmabki+5QKDQ1ZWeZ5c0LkpUmo81WCcylbcoM1+QsEiPd5i9KKuqEEu0wWyi1P0lxm2I+CPHj/Ef/bRHXxxbw/7gy5GIWWjaRrMTBuradroLaEZQSFbl1g1tGqFLJpSjFSiHSsXDCxXNti6YmFdGis8TqNfiI+a12dg1/G6gE0tSvwKoU8ttKDYBRTeZ+hQqnUNpbitPOvwqbsjQmm+LuZcLVXqhqu44B/419WVtCvHvewGKsvNgJCiMqxWa4VQ+4k6YkWRI/AA4YKA8KUDhKo0StoNSZf1lkvTbKNFK4jxkibvdSV1y7rq66pzU8nzJYKoh6wKMElLLBAjj4bYvv8xxvc+Rvf2I3SGm6jivgBCdqUymyodcAxCrIRHih0po5TIYnUw6pQIKRozn2Dx9g3mL77H/MU3QDKRHkICwl6nEEDoEhtUmeSXVj80a821ShMN/sqmUuT1GieBsXdvRQyK3opa3aHvpyYRTTyD/SysAoki8VIoVexXWW7dRrBzF+OdPQx2DhDv3gL6m+JhlyxDqSiyO5JJR/YTKv2LCST6db1nhdC1xskm1igTrwDfGgSa2bhQPD6sh/C9hpP3ZJf8rNe5Fq3QBdv+8d1r1vWIuYDcP56OTyVOuySn6ngqmG++rCK4Yu2jbRr0MqP8P2lobPng8WZJIsCuYjvHoC/0MHodfn/4Fn/5y6/w62cv8PTVIY6mCRadWO/55jai8RampJ+ykkBhoyiSYJX0Ny2T2Gc1SXxJRguw45pADogDfjZmbazWgNr17BlzqObs+eBYEIcmO32VUundMpsDTSgo7VC8z5jgISB0yuZ6sXUpv3a/NvvCG1YI3T3/UEDoJxbalcSbAsL2eFw3Dt1aIru2JyrTBqbtliCuLVL1QyjCMnGxRDlbiMro4vispoyGlhDyAaE7Nx/0yft580b1BpqWGarmWrdoYzNi90xC03pc1DkvjVEo/+KSBT4gZOtSpwNWCFlsIP1SVEZv7eGAFcJhhLfHRzi7OMMFfWFtxHI3U/suVdVk7Ma4q5pdYHl6KMx1MiS2dg7QY+KEIOz0EJPDF6LLwT6//a19BFWI+TRBMmG/YCIxW8m+O4LBJMUyLzCmVyDnablEsphhMZmgJyrBys7gPJ3OFxIXMqEy2txE3O2irAoksxlSqTxG6BkgTNIEk9nFSoWQp5AlqaqVLjtiL8dkCT1MRWCOl7PbqyuEjjLa5j/JTsNChGENUmHJPtsZ/agy+qH7Sut1PyAgFB41KVeaaauCWCijBISsENJ24my6xObOAT759DPsHOx7FcIJpnOljEoPi5ngsuQsZss0IvdK/a5KuC4b5n7nzEYdZZQLi5vQYlNRA0LdRLiZaQ9hrsb025vaQ0hRmSi4FhBqj4VnDdCsF3K9Zfv0NlRJUprK6DpA+K5qzXsDQr6/aLY3PZ+OFmG7lCW7WzYLEvQw06rjpPamsmowqzTEiQRt4vEoFcQSvYALOCR7E2QLEfG4uznER3ub+OnD2/j09i7ubg2wGYcYMMinj5UAQkp1a3KBgbm0b5igQEOd0MYRMzxRg2TrA5X1orZ98K6SW1ms+Vw2KGes7TK2dXa1oXsqbnfiNUpYchIZdc7Kez/tYnObvvf+4oF1eXy0q4R1YK1xmaqorny10aH72QP1Jqf/Ay0Q/4kO82GAUA1wVXq+onk11wkn0y5zzABhphXC+ZFWxJKX36kHoYnKxKwQUo3UsRmsF00niPbatteWm12IDwOEXD8kA0tAuAwxyZbIwgHK3ga2H3yC0d2PEB3cx7I3Fiodq4gEhMzUSu8WwaAkUjroUGXPKKOsEMadUqqE9CFMjw8FEM6efY3l4hxxscDeMBBAiDyt+4oFEIqoVwMIneW7r9ToqNSrQMGteFbFzTOTU1ePOVZ6aFMg6o6h+k0xKcdfUWSAogSL7iaKwQ7GuwcY7d/G4OCe9FIuh1vIO0L4RVYx2CJl1ITHRFSKFeL37CGstVLcvWuqhHXA6oxNBRzZCz6wh/Bm46g1610g2uJZtyuFfjBe74Oul95TkfQDdAcaHc3NUeBlzbee7VVRKwODpGN6gJC9P8KgSBNNDC/VrkgSpmIZD2QM5AiU7L4fLxL8+vURvnr6DF99/xzfHx7jeJ5j2R8jGG0h2thBulwKtZhVQlHkFv9hrVjWyrZmCi/VclEL1X7GxmbIrmctfuTWV6MGmjKp9O8ZXdBytroBhWrB5CqEWlUmWUgBi0I9a2EwYMAKuLOw8Cts191/y5t4Vkf6bL/y1wZRcs+dbNqapGYb6NV7jPfcdYwkf/27SVW7HbNcrvZZJU4AwCrjywHFNlhku1ADCDuIhDJ46lqrAAAgAElEQVS6wPRNUyGk7YQ4kVoPIW0n3PHq2Etut8dscLGkE/uzPsFaH6Dew/VqueKBu3bOkZPnyNEtI9x6CJW+b8UIxpVmO0HKKNc3pYzu4uAj+q5GODo+VkA4IyBUJoKwoVjxZEQsTbJMRhRYzqdYnh0pIAxibG0foD8YMTuK6dlbnL19KZW6fn+AbbJJ2H4wSRDw+RTfznJk80QqeyVBXpph2OurVUdZIp3PkUyn0mtIY3lS9lnhlwohYy6pEG6KjyBj9JTetgIIaVFBAZkIWZ5itpjJPFVRmR6qokIyT9TDmfer25e1nz2bTuV3KQJiXC9cD2EjH9PcR/NjFIDMvnf1IfwREH7IrrL2NT8sIGRgI1k62ahjfPWsAYRUGT2dVNjcvYXHn31eVwgpKkNjegcIubE4QMgMoyqYNU3dl3jmLVEWHxBqxo4gtfEh5GSVMrXIoZuUOifukkIMJRIUAghrUZk2IHQ9hGKQrhVCCehaFSAvLJIrv66HkKrU7ZD/Jrf2gwCh0CpWVUZVJOJqURneyyCMpaeTClSs0lFMhrQMVmOWEpTT9LQU2qiYw4t3IE1SE0yOXouAx73tkVQG//jTj/BgdwMHwx6GwRKDABiEgQZxrAIK7U2zsRKUC1XU3AQlu6f3U2WH9XNzwXWAUK6lgUOfzVU/v2aAsZqgIL292fob4Wq1VHcPMbRuZXDVt02/RJChdRNdyHAJznlP9MdHfSwthba+1oEp/3cc1+ted5OR9ff1nPcHhLJni/ktYzRW/lkhVEAoSQARA9QewiCbopydYnGsgHDxgoAwQZ+gcJkgFiqlpFl1rZKtVxMRv01AuAwJCCPMygBFdwwMd7H14BMM7zxEZ/c2qnggVFFaUpCwzYBbEnBSJtfqHMGVmLRXmUiU04uQvXWddI785BjzF99h+vRrVPNTxMUMu4MAPYbr7E+RucOEnI5xDXa1Qlir59oQuUmQKGJTWSJ+ggwOpKLPxFtOxTmRnBMDY/abyFyuKllrTosIE/Qx2tnHmFYUdx4i3L2NzuY+lrwGnS7SglRTNX5WYSElf5ko5I19CB2+Wycq87sCCCVoXdOUK0yZNYCwnVBdFZmxPuT6jrvecC/pZBRlpYvyEYhlFJOCnJcMEhfzuewJvV6Mjc0N6W3NyhLTJEFSFIh6PZRxF7MgxrcvXuNX3z7B333zFN++PsZxUqCIhwjGW4goNkMrKtC3rFR9AQFwfjLME11xvqSh9h7KluKeagbbDc1f9wvxLjRPPk0out5D7ZsifU0Dfq0CuqqT7I+u3cP1OvF5rISYQvTNwWCdBVQQ0hKw8fcp/37zeetEZfxjNGC/Wd9d7FJXvVoV56uS0lclyt6ZxHZJDQOE+rk91XdXYbXPoUwwBYSuh1BEZVqUUQcIpd2EonYSMzbxYq1A7hK+dgnk/W29cMlxH6q6rVkTI8pHqq+pQTepmpnKqIujIvrDOiV7qRAC05y2ExnSPMdgY4yN/R0cfLSPeBzh6OQE55NzqapJAlisk3RHElkiSyaLH2y6QIfPy6n2HmJzcxeD/lASYRcXxzg+fiVWYLR6GA03RX15ej7H5nAT494QeZJiMZlhdnaB4mKC5XwubVm0CCPoLJIE+XyB4XgkgDDsUVSGPYRpncQbjLWHkOwc6V1M5loNNKYYmXakjTqBR1Jai6zEYrYQMRtOxqA3QEfEwkKpOkrMz32cLRACCDWZ0oiYuc51AmStmErMnbNCOPsREP5wYdt/WkD4awLCX76pKaOnkxJbu7fx6RdfCCDsDgd4fXyM07NzTKhKRuEXDxCKD5UJULhFrb1QOgppO6NVU0ZZfTJA6Ca0VgjVMFm8tShhvWSF0AeEfoXQo4zWojKWsZTNQhVQ14Xu7nc3AYR+FdS97lLg5W38/t/WZQ79jUPomKaC6RYvvwdUi2irUIYbHjM2OSk7WSoZ0S4XHAJCnnORSeaKQE2EZ4xBuZxcoJqdiwzywbiHz+/fxh99ch//6KO72OnFGLMXpCzQDYAu77kB5liy/DrZXXFMKR1yJkadsAqOyOI3gFAEK/gssRAzUOa0CFw/k7MwdJlB24M1eyhXxaPEuQ1A39t+snxhA+R9WoPhVGHm+lxPyVw7ypALqO2U3DPbYFE3JxeGr6QAXM3ZG26rgFDVEG/+5Tbnm7/iN32mUg3XBRHXBRb0SlLVNQOEzJo6QCh9p6WIxQT5DOX0FIkAwqdYvPxW+uUIBgkMmwqhVpj4aJqLrEq4qrd0sxOWyPOywqt78VXnJusHE1WdWCRvEpKtBzsINg+wcfdj9G7dQ2drT/ro2HOXGSBkI79IWojnmc5vbrDsSGQPYaeTI6SNTkhZ8gWK0xMsWCF8+jXK6QnCfIqdXkdEZRQQKv2WgJBftaiMJEFW/dm0JuJ/rSr0asWkQFUoIKScOL+kimS2Qny9KD9GGhiIGl1V4jwLMC1jhMNNdLf2MNi/g+7+XcS7d9EZbGIZDZBJ76G4iSoglHFAixw1qr6pMb1Ge76NxDsqhCKixbNTr8Lf5pc/nq4eW0ZltIDbrf3+fukH0MoaZZjb9Go3LEdbZ0Q4w4ShTJWUFWQCq343Ejo3PcrKPJNQutfvyT1mhVgqJRQP66kpfRn3cTSd4+XJGX7x3Qv86ulrfP3yCCdJgdkyRI/U0eFYqoqkFC9oT9XtyUPRqA1E1+ZlfoLSW+4SeKb8XO/B1ldWb1gCMDl+DAy7w0qWiYCwW1MNJWFkNUFd07U+WM8H+0wihmO9iO8aJc29s6PZxLqqyuavJ7p2G9nBkrvtv7crgO7eOx0GB2D8eMG9d/vfqwDhlfGK/cEdx8VJAqas1cMlLtzndO+hgJtue+yYM8roVCuEvjG9SAhR+4fG9FHcVOiMwitsI8+HWu6VAfyahOPiB29Vq0Gha8WoxYiatU4qecYO4+cmAHKCcs6YnrYTizyTnrnB5hgbezvYf7SDaBTi6PRUTOkn84llqFU4jbuIGOvw/rLvjwrtWYIomWNJb+dlIKCPLLqypPffKc5OD1Xxs9fFsD+qAeGov4ERq+6iSJpiPpkiPTlDen4hYFDUOxln57lQSkfjkYjTcInjWj1PEpBOy2Q3q4dcq9kaVCRzAZEBVYC5xkvSVtX7BczLIxKRwYVUCPVzx/2BMEOkx9bAnwJCdRRQMKhJWk3eOKE3Vb2W2JOfJ08EEP5oTP+D7UI/HCAU2mSrQvjrZ+f46182lNHTi1KM6T//yU+EMkpA+PLwEMdn55jO5+gEVCviAFeKqDOmV1Do97bp9+vAYL2AuSybqIyq8Ilb8NqAkBsZNyv6nN1UZdTZTrgKYZsyugoJ1lQITdSmrezZXljXZuJbojJuk78q8OQ1Cc18249hHCCU69L+wBYQMkPHrCwbjukzw0xQj95gVSGWE8zYiDlrqNUEVvCyk0N0pqfY3xjikzt7+EefPMBP7++L7+CAQjQEfAVrHa4KQa1EtZxwgNCdi+b9LXdnFV+XoSUIZYVAK4QaAIgXsOzQzTbsnBrUesOg2lohlzUTqz6MU1xU4K9hoQ8VNSxorulqb1X7PrrsZH2/L721mtPqlxdSyA1shDsu/V36D24OCNclIX6w5eXKAylAvikgdEEPKxCcxtx4uAlSwMhVCEkPCwkIuQYVMyxnZ1gcvUZiKqPdimBwIcAwtt46AYIBxR88QOhooxb4v9+1IEho35vmCFeDXe2tI1006/SQBUMBg/H2HQzoPbh3B9jYFlEVBYTa2UVASC8qAkIKyxAQUnSD4yYvM3SWKizTjZYiLFOeExA+wfzpr5FPjhGkE2x3HSAkcGNPHj1fHSA0AqFMGl/Gv45Ym/Cpphjq+ep6TUXiRNdpObYmakSxzoJuBhJcfzU4VDA+K0LMC7WjwGAD4dYe+vv3MDi4j2hzD53+Bgqamtt8YxDBvYOVQwLy9wGEUqiUDI5IWdncUrB3uUKoog/qEfbbBYTtsXQdIPQBwbrx7O+tGoApIHRiMs1r3NrjxrkKj5GaRtEMAqxRny6yFGHJkKdzlEWu1TyjeuQd7fumeASpY0E8AA1PJkWJX784wq+evMLffv0UT47O8eZigWi0gZC0uFgl8BdJimAwQsDKiCnGcM9xVF5hgcs+wP2Aap+SK5Ev8eI1cCgVZek3NKsKBqGOHii5R20PIDWvE/brVdixSvzr6EBh/TthcPvq01evIiugT0bgZfEV2QHWCM+5ecbx6LY7v+rWzMMGwLjkn6sS+6CsPp5XofQBoXute037rNbGKvYkvrYtaORXPd3f/XOVRKqIynQQE0hYD6EAQvMhZIVQIBgBoVUI3XiWONK0E1ysyJih3nsa1RK7962UuNcz6OImObapsfOzOpVR3aWZsBQCq65/1kOoxvRWIRQfwh3sPdxGOAxwfHaKiykZchNj9qioDPkU0hAgfdiVJFeCNEW8WOiAXoYYDEaasC9SzGZnmJwfIxp00e33xFReKoQXC/TCAQbxAAMmUij0NE8wOzrG7JgCNcbO4pxnoaTIMRqN0Ld5TBuJRZoK3ZV7VLc/kOuXF6RrLqQXsROpRy2BN/efsMu+blZ36U0YoyxKJPNU2H7cR3gMzn9hUxlFm/3FrBBqYsY8dY3ireOEFG0tGAggZIUwS1Aspj8CwvcLUq579g8DCGXh5Q2i15wEWUoZ9QEhKaMnkwo7+3fwxU9/hp39PWmAffHmDY7PzjCZzSVooAKRNsFzkePk1ce6r/aC4hYVoXVwsTcQqf4lzUIggJB/E8uCULIaGpBRzIE+hANRGb2JD+HvDCC0gMdf8hx4kUW/3ig98OEa5FmJqVRAhsBP7BqYIcoz9KJAJMBpSk9aQ5amWJ69xbBY4I+++BR/8Mk9/OTBLg4GXWxFAfpYgttr1/kDCb5S6e4eO6PMC8gB1KayxiDDKKMCVtVzkoExKyYSn7kgoA0IrULoAKGEnk7BShadywGuFgxXhQA0rvHrIi4L7BrOVdxEv5oxq32Hq/owbS/CdRVCSoNoQbhdIbSoZ83ftCFdVXrXfV0VOF63mV+7gqyhqr1rfWrPaf8zXRXo6r6hFUJSRgtuSLRAkWyiBnOEQhGNq/M5lvMzJEdvPEC4QNcDhDJy5LUEKgpWXLlBob1f+33XGXn3/EMAodGQk7KDvNNDEW8g2r6D7u49dG89QLhzCyAFKIgNEFbiFRgSEHYiSfaoST2BF9eySmg7EECY14CwuDhF+vIJFk+/QXZxJF6EW/GyrhAy80tgtR4Qqq+aE4ipe2vd/PEAYZOU4/hNmxKO0flkzbW+L0n1WI+yUsIpPkJaaB+TvBKl1WKwid7+PbHf6O/eQjzeNgNz3nEyj7jnxMg7A6H/fhggNJVWAb7rASHVVh3w+G0CwpsmUvz2CjdC/QDfBwDNCF8FhOI/WH85GY7mGmmytiN+a6zuSuCKCjELa6KWSE9aplqpCM2yh/xBFLbZB1tS/CXui9XE22mGp8cT/PLJa/z6xSG+fvlWBJZoS9GRHiPtL+r06VnI3ilnB0EKHQcie5K4r5OyqfT+kj/b8skgu17XXVwhi7rqHmix2LzPHD006CEMB/Ve4AOzVTDn9gtNJFgb7jsF4/z7IYDCPGTbIP46QOgTuq96XnsFc+u9H0Ppltck6lYTBatHWLdfXEp6er2vq7RkrbJKMqhFG3WfQUGn9kZLdZA+kmsoo/wbgRPjB1qLsZ3FjWuJ80QymQwmtR1bAYRG73XPd6JXch4+ALefXYzkb8euQujmGhN0/BLw64nKsDJOtd3h5ga29nelQqiA8Bjn0wtczCbCNNP5plYWYrnFz18WKNMcy9kMwcW5WA2F8QCj0Za0DRCczRfnmM1O0Rv20RsO0B+OURRLTCYLLOcFoqKDrZ1dsYEIyyUmxye4ODzCMssFcPJTs8eQtNJevytU7y5tDqvS7CFKSeTFVA1lmw7jv5RKpalWCCWo0ribfewEhFGg1hM8pZyfX/RFIvR6fcEIWVGa0AzQ6XXlddrCoYrTmjfU+STChgYIncpomS2Qzyc/AsKbhifvft6HAcJ6c6m1HlWiWvr1TPqZHiYEhH/zqzf4P/7VX+CvqDI6JSC8i89/+lOhjDpAeHTqA8L1FcJ1C1p78autJqSEbwqNxhXXfhj9ksnKbxy9RDazSiqETQ/hKmU0RYWUIztSbrP0OUrWgvK4l0VlZGHzLpSjlehqpX/QYHZ9/4dbGC/dQw+PeMUr72kqDNN86Q8kZqqIfPPHui/I82XyRdAkOCM4F0BYavMwqQHczPNMFoReGKAbaG8h6QbJfI7dIMX9cYif/8FP8ZOHd/Fob4QhX0/KBPsG2VvCjZ0UsYL3QjcG6sJJldGdgAm+uFqcqm3ppi79ipSup2CB+D4pg0uywQ7c6kWUAFFe4wQn6t4XRYYSCEgzkWas6s1SDlTzhyTJHbL50F1FQXmmtFiLEYgAeKNSJoq3Lo62PhSfrmLnqPCxoawKYZQVlstQ0sIad/frqyOvZzDGBfOqr+sBYRuWvmsFadME3/V8/bsPCG8a3NoLtb+iU6GsVGWUlUHHmVLvyhJhNkM1P0d29hbJq6dInn+LsJghLudGGVUqpVMzkyqh2NvINqSHs3XjZmdkz5L+0aYx2J+Gzfer11g0N6XitMS86CALBlj2d9Dbf4D+rUeI9u4i2NzDsjeUPgv69+XsoWBG3DbeYBmiwwcBofmF5iW9L2nmkEkfYVAlojSavn4mgDA5PRTQvBWV6NEGnBVFqZZYsC8hGytivLxaQasnlixersrn/WsUZz1X6RgEeRfNfNa5In0ikql3nl0ahItCI1l60RDLsI9ZXmK+DJBQSXRzF92dW9i4dU9AYTDaBCKaJ2sQQRGPHDQ8doAwQFARKGv9RlY+sc6o5KHfG+iXfxz9z6eMatZfzqW+DnZ2vyW66HWVwPZYdc/1A/V2xce9xj1H++d4zhpIuyqhXCrZHDw1Vkt+SABHca+qFFEZAYRRB1FEWj9F4XJVmCVAFGVZ69mnkBCvO+mfcR+LMsDpIsfz4wm+efkWXz1/g+9eH+HV6QQLbrdxH73RBpa9kfSSupWPn1j3fsLOUistpK7JUOYo1pSc/WjrrFYHpZojvQ42Fi3BoUs0qzVdBAYIZTTUvYurjFUHIBqAc4lT/W5GhPTMXy0scNV9dB6NPshrA39/bPggzMUZ6wBe+xgOLLpKYfuY7bFUjykD1+0Koa9k6gNgBQDaec+Zyy03rmg7sUTJHsI3R5gf03biAl1aTXRYjVKdCFI2dXmi9QNVLFVdXZKJ7FdzirKuR9O8JeX5Ehd6gmK+GT3BSF2Gbejywo5ygkISX7R9CAHaTiRlIcJIo60tbIuozJ4AwsOTtzi7OMcFK4QyTlVFU1WTqxoQFmmGajIFTs6kKhgNRmIvQcp9TkoqVaSnZ+gNeqIS2h+NUS47mCcp8osEy7QSy4hBfyCif4vJFPOzCyp5AezLLQrkiwTZbCaehFQOHXRV4DFZJGIez8TrYDiU65BJ/LdASW2JmJR/9g8LcVwYN9T/YHWQ/4qFIrP2UpXXog+fl+W0KeNeViHskQYe14CQytMu9JLxwEfIWM7WJakQpijmU+yayuj/8i/+FH/6J3+MLx7fw2BAr8NK77dVAMR12Oxq6jC4FhXU+OvSVx1Mr0Tw9dPWzZv3ihnWPLmzvGqV/02P/M7XfyAgdLQ1SeAwW82sBoMpisqwp46BS4RvXpzj//3yEP/7n/9r/NVf/1JsJ3Y9QOgoo8KjnpIyGtaUUd4cDnxJ4pgPoVs03E1wk7vtcaNZPpUQlsXP6xlTIOHUyLQyyMymNKwvS6RhhV4tKrNvKqMMqxQQ0vOO2Ue1xlA7Bg48zdJ5XxJkaPBwiR5omysbz6+ToV57+yx4ufRmzrj3EhhwgNAMrFvsQxeo6uRbQZI1jYI9hKzI9LtdMR/t85zTFPliJhQ9oerxOmaJSBH/8aNN/PzxPj5/+AgPdnex2+sizjKEaYJxFGJIagfvbVXpdZQ+ro4EDO4q+j2Ecg19IOx973rtamcJ1/DtaDYChhUUUp7a9SuKb5vZV/Bb0eRgpSFilcRkYPh3ViWpclsyOK4Qdg3dWc+ojC/nbyWzwPK1gkDJkecGz96mQI6hAkRacZXCrFvsfIECq1ZpoqF1Twzs1hQWbyAobVJ9md7/a/2Cd/1xPqSKVs+I9/qIfCeuMAQnBHNUViMlkXNPQL9kJKFJhfkU1fwC5exMAOHi2TeiqhlmUww6qYrKBCU6EbOSsdBGeRxmWiVtIsq3Si9+ny93NVyxQgMTDaRdf5KyHTTR4FILAQHKssIkA7JojOXoAOO7jzG+/xgBzeiH2yJjzzFaUJ3Yqjb0euuwuilKwITDemzRuqU8N70IxaA+RcBKXZUhOXyB+dNvMDt6iWpyhI2gwGCZIy4zkwBXWXAGvurlRZEDngmP6XHL63XISbkblVISK7ovSJrFLqIIOxlPlCBN+nyFvycpDFTOD1IsKfj+PQH7SVlhysx1GAODEXbufYQxRWYO7iIYbGBJI/NlQEiL0qwgaMMhdYMlwaGCQiG0CxgkECRoKOX72o/W2yMkEK2BpMBiDTK1vGSPDxv7v62t/jqAIGdlwS63WmfoIGdu0vdOmEt2CZkXSht1ALIQbSPt89bAy/ds1KGjAi8KOPk9x3LCecYeUgLFIEaJEIsKeHF8gW9fH+Hf/eIb/N13L/HqIkEZDzHeOZC+wzKkiTUDUTJFVJCIewkr4wSFQcwqij7omSZB5wrtUtd4iSn8FgChldr6z+dLT1NXDe+lmakRnNEz1XNyHob1es7TN1Cp68C7k2du3Lk157pgc6U6KTIINkZtv/Cre35iwIHBK8GlfVZ/TPhA0yXd25/RP57/fPc8foarAOG669OIyoQIKyAql0oZnSaYvDnC7OhUvAgHUYxeGKsFiJnNu/f0q5LufNog1AkPOs0J3bYtWeCqpTZuayBtSXyeE9+zy+db1pfrBuNVoauycAAoXbQqkFYVxjtb2DnYw61PbiEYhnj15jVOL85wPp+gI4bLlvAmIOTaKz2EBbIkQTWZoXN8oX2CowF6I1IvQ6RpinQyQXqhdg/dbg/D0VBiGRFKnOXIklJiVe4Z3birNHlahzEhL1YUc+STCbKzC/X6ZJzWjaVVaDohWKV/YIzNzU25PkmyQJrMkWcJev0YYUS7uJyHRFGSFtqXWJ6tDNR+I32VezTnk7BQluxPdCKBFaJ+V3wIlcZN+qhzBHZ0aU4xqsmaBQeTwVmGTrLA3ijGo1ub+B/+7J/gT//xH+Mnn93DoBfLeiB99pyzRisX/QHbj28yz1w/qLcBrIQEPwJCmb1WjuE8WAcI6YBVNYDwX/75v8Zf/vUvcTGHUEY/+8lPalEZUka1Qjirewi1/K6AkP+K5POaBbXtleMvgkJRqUOkmuljlSUFhAzWuVEw+yGbCSdPUBogtArh1ghF2EHa8QCh9DAplUZltTXLsfK14ju4Gly6bOsPDQg1m9uOYnW7Y2u2kD09rKDPdhlvu8atCFi8TEt6Dxay+LEXsx9FCOkBV2Qo2AydLtBFhVEcYWPQx88/3sEfPdrFg7097I9GGNN/itSCNMEwDNAXuW4KW+l1FzNSo1fI5/OunQ9TXIDuB+o+ILSwtT5H91oNCBtgSHCojdmmSspzDKhYqMGQVANM6KZRLZRmIyxDoyeZ8a1sEraB8HCUUpZsuLy5BhBCeGHAXvfBMtDS4FKfpgHoanLAtO6MTlhvrDUgtPvm3S85HfaRfVD14ncAEGqqDxFtEgQQqmG1hKfMmnYICEsgmQKLCYrZGdJXzwQQVoszBOkUw06KLq0YCAi5vhBocOyxhzjPJYMonpe1P93NIeF6QKjiVSvKD3VtQ4eg+CphiUnRQR5voLN5G+M7nwgo7GwdYDnclEqYptw02SVrDzdXp5LqAUJJyTIodoBwaYBwmSM7fo305feYHD5Hfv4WYyToVzniil6ZkkJD1O1KpUJ8Hg0QurBZKmk2dg1N1VRbeY4DWeqe3JypvKYZ9zbDFBxITUmpQmoIr30kQiuiD1aeIeWeEnaxefsBRnceYHD7AcKNHaEPquOiAkvuTQxCgiXXu0itbMx+WtYKAYVWSTI6obAC1gDCxlCg6VH+fQSEflCjMN6qw9JzzVFn903WL50PpImqj6deG1JGCbAN7hlUavYjx95wz+DP7AGlpYRcf7MhISgsggjHswQvz2b426+f4T9+/xLfvDnB2aJAzp6+wQY6g7FRybR1QBNGS+l1YsKkE1H5lGJG2lMrqrZ+WaDm/9n89tShZbw48CiA0OjSNQtE980aEMpAV1/fGnDVvanuer0fIGwHmn61zQdZsou08sp+JW9d3FSfm793vIP63672OYC1LqheBw7X0U/bn8MX5vNVRhUQYgUQzo/OsDg9R5+ex7L2m+KrJVlltTGrFR8QrwOEtYeggUH5/D7d1foG62tggJCvcx7JLhWnlF9NphHUcGWfi8ooq4SsEG5ie38Xtx7fNkD4Sm0nFlPxu9S3NaVRJj+1IiKV9+p8iuXRmYzpaNRHf2OEsBshzzNk0xmSi4mI6lBltDtQ8/dUWgdYDDBWhiW7qpy2DRT2C6RPcZmlSC4usDg5M6/fAMOYgDDHbDqTQcZq33g8llV6Pp8hTygclWIwGghIZQtHXiyRZUupUsbsEeaeRRFrKqMae1BayigKZnE9zzfuq9q0s34RtWtL1jRg3tYlxwagD+Fijr1RhIe3NvA//dk/FUD4s88NEJalsmisein8HVmnNEG7buy2d/sfAeEV8c9KZvN9AeH//RcGCJcKCL/4ifQQskKogFArhNpD2LWqSAMIHX2jXSFsZ7v8LCi3fJ1YLoJuBEVU5EAVjsQXixOuLJFVBRYd9hDSdmITm7fUh7CgD+GaCiHf3wFC1wtTDzKd1+ADt6MAACAASURBVM2gsyqnwgD9/28fEFqY53xzPNCtdBmlgqoVjma9CKYICHvBEjF7Ls+OxDB1FFa4u7eDTx/cwx8+2MZP7mxibzDAOI7RI5UiIyBMxWYi5gVgo3TJBaQQ6XnKllMgxgVn/nX0613tQN0BQre/u0qh//oVQChSzh1UmfbnMcPmqr6kdJD2pIJBZAd3ZKPhg1VGhkrFkhQ40lBMJ8H6T+T9GeTI67USoUCAMbJ0QNhd181Gg03rM6yrLa6orANH/Ih82XSjrunTmwSEnwKQc/29BIQqHsRFnbbkNSC05BH738SjkLApmYnxejk/R2IUyWpOQDjBMMjRFX8+9UCSzUl88NSORgCh9CqsVqWvWBZXfl2HnFIZ8ISwBGtrn1Lzpd8reZ0gD5hXIYreJoLtOxjd/hijOx8DG/tYDjbEhF0DUMfq4NggIBTh87pCqHGdBvKsDkqFUAAhA4McxdlbFIfPcf76GdLTNxiUU/SqDL1K+05lTWOChu9F2qm1WNV9SgKweG3cwLQKoSQuXL+W0jO1oOKtvzVX3iUfDGgxiyznoQ8misSXkYIJDD6odFcCKSKhiw4P7mHj3iN0t28h2NgRX0KKzPAYBISk0MrDqoRunmm1skJpFULpfXfZ/x8BoY1HBwgVqgsgFPp0Q513fc0qjq/3UBgW9U+akNBdzo0Lu9YOMkr1hN3O2sYgbAlWvEkxi7qYFUucpSW+fPEWXz5/g188eYGnhyd4czZBON5BON7SZArpgpZQFLNr9jEywcKpzcA5tt5AkvGEcWGJOrnftrPUc912ZgEXZm3BcSlCIRrya2Xb7Zva4yQVZNc6YFLbrOz4+7/EJl6Au249qSvTft+GV72Vmd1mjMiFM5q7vc4Hb1cBMTfX1x3zqrXOAU1lDqyyUNaBQD/gdp/bB31+/OYqiO41EqNZnyftqAgIu+US1YwVwuOmQhiyjWUVELpz8wGh+3xXAULZb511lhMYclRX/ms3U66BrNe6Dov/oUlSCWU1jJX2qweUWTDLEszzTECh9BDu7eDg8S0xpn/95jXOJmeYEBBK87PuCrKqs1+ec48FC4Kf8wmqNyea7Bj2RLE06tGru0A6XyCdzNAl+4r+n6SSVgXmi7kIzPR7Q2XcUVSGfoSLVPoFx72+tP0EtJc4P8fF0bGqdXdoCdZFRdr+bC5nSEA4HA5lHE+nE5T0HOU5bYwQ97uSIkmzAkmSiz9it9fXxGLB9+TcM6AtLRqqt+CUeLv9rgBCtZDSmJNxlAiQuRYh06+QXZB/y1Lkswl2DBD+z3/2T/HPBBA+wLAfizJqXSEs1EOWZK66qm+D7boq34+A8IrV4MMA4QX+9iuljGqFsAGE23u76A76eO5VCOl55wChgi0K72rwcJNMlw8IpW+gDkjMzNz1kpmPEbOSkhFllZBGmzSmX+bobtCYfgsbB7vobY6RRx5lNGLwolUzfkalF+im144O6yXT1C3rv7ssa+21cpNw057jgYfmVU757roKoW5quh/qJ3NiJ+7aOtpEk1FTE3ANZFWOnnF0zHtT5QiLFOXFMeJshtubPXzx6K4IyTzeHeDBuItBGKLHSgari0Uu/oQDbtLiWV2gKAsBUL3+QAChFO1al7Fdt7pM42syv/6l8SuNShN1W7oGs/TE4cLDhuglQW9niazMZRFlBYYVTPHW8c2HmUkrM6N7KpFMNnEZA3o3hDxsWShtt2FgHcpD4wbto9KFRivtmm23YISRjOBIP6Mt27Yc33kV1RWbOgjX54j1gFDn3vfrH3iFkAGkBAjcgOlQbJRRA4RM7ojYGStj6RxIZ6iSiQHCr1FMT9FJLzAKcvSCArGsDxbgCWWUgJC9hdLiZL1n73sNjRJnlZQ6GHMVBAsUdP7p/ZbKBt97SRYC7Sa2Ee3ek/5BKoxitKOG9Ear1lFg9E1TxTQ3LKuQ8aDaZ6FgMBe6aIc1tGWOanKK8uwNziguc/QSUXKGXpmIoJNk2c3/i5+MCpHSsylKjdbN6qiU9WTTTh+3Bta9eVItasaiJr79yW3nb1RRCYGMlifeplSLjWK550lVaT8h9/TRNrq7t7B57yMMD+6jt3sbJYVnOkwFKKDUCqGTm3A9kQpYmEiR3kbpI9Q94ve1QugCeL30zbVfoRu2Anulc2rihZVroR7ryGr6RgXrOADvV091zVIiJV+nI1wrxw14cvRpAnh5WKWALSPsMezEXektJJ30xSTB90cX+MX3z/HVk+f4+tkLJNEAeTyUd+IYiboDBZJBJP21pKKyrYNUVFZT3JjkXsNAU9Zgt3qvqE5rD7fYmHAc+f2Ccp24/uic1dSCnpMLauX5Vq6rZ7ijcNr1a21vKwuM62KtN5MWGPSfvHI/PWP6dtVtHXXUHWddICz3zKuOrVsB26BUX9IAxLXHdTGHZ8/lf9Z2fOfvkw4Q9piHnaVCGZ0fnyE5ORe6KHvixKJCElXNZ2mD4XUFBB+IUqXUAUb5fQ0INUHl+kR9QCgqnbXXNamWsSqNWiaNS9Y8SzAzQEgfwq39Hex/fCAVwteHb3A2OcesBoQaBMnsYnJSGwJQpKl4B1aHJ5rs6HcFEAoQY7vDIkE6W0iyXgEhTeIzsbPo9QYCCnu9ngzaNEmRzBcokhw7m/Qo7Elv3sXxMY5evmLDH4JyiV7QlcQ5wSbHNePx0Ugr84v5TEAq9SWG4yFiVghJbc1ypEmOwXAstFHeF+pEZCnbZHS+KA1bxSfJ0uO8J7VbrIcEKOoKUgNCK06Q+mloQPY3+hCqqEyEBwesEP7X+Gf/+Of4g88fYNCPReSQ/ZAs/rC/Ufoya8ro9eO1niMusNPg69J0uA5Mvn/0oK/4HewhXKWMFkuSP2zjMAqTUkYbQMgeQgLCbVYIP/8C257KKCuEqjLaAEIuiiz3KoWoubTtzcy/ITUgtPZcGX5CB1LBAvEQYhLG6yF0oi4rgHA8xGhnExsHayqENwSEGgA1n7vpwfAqhK6P5n1GzgcCQhGecIPbZHw9Qo8EDPKzZ7DrJpDaf+jSJK0h5MencywXEwyKGXbiCp/f2cHPPrmLP/zsY9zph9iNWK0BwrJCkOfSaxhjiR7ppgTUtLIgIFzSp6qvgJAZwDWA0L881wFCnU22YWuM2oA2t1kYiJMeQsO6okZH5UoKlSxZKaEqWQcxfe9MTkM46Ox3zNhrpRmqukdUggDdSNXXkuVFVdNj9bEsWYFS9TGBpXUfmfPzMsKJAe+mH6R5D70GVnmRAMvdPUtFyOkwo68B8ft//Q4AQuntbAAhq4Ss7gssF+DO+8XxNkcnm2OZzgQQzp9+jfziGEguMA4VEHZJHWTgyAslwlBM8vyQgNCXeifwdH0pJh9U+151kJOuSgpNOEAw3kN37z66tx6ie/AA6G+KIT0BoSm8aKAuuE9FbDTbagH6SoVQQaBWCikyUwCLC1TTE5y++A6zw2foTI8Q5wsMOiXiMJSHrrn0GTVAyKxqPfEIthQwOyGWWqHVhFr0T01yoqZ6uyqTDU6liOo5OMqo/K5iNZNU8khoV5yRM0qoU3U05jXaxfjuI4xvP8T49gMs46H0lBWVXgcV2CFdVITba2qjUL5lDqmSn9JHf78BoYwTr6/MrQvCAGmBQY15tOJVUz/9CqHtaQqIVgFhsy5LisPqZgqXtKLW9A6q8ISNXVboTc26NoinVD2VDNHBWQkczhJRHf3qyTP86rvv8GpW4DjVhhD2AUc99kv1xC+QFFSxIzEFcVYJpW9U5I20s1W5GUbvlARHAyREmKnu52acw3WCfe66bvO5ev5KGb0MCI0B4qln+tf8unW5ThLak64LNlcBvmoYuAS1ex3/XTFpbyUGrqvy+Z9zbVWydSLvAoRSNePUNtN4WXY9C4j1gFDXGALCuAJ6ZPbMUkwPjwUQsoewz564ziogbF9vf6yvA6GuankjQGj2OJIQMJN0BYQqCBSzQijCXFohZHKFlFFWCCksoyqjO9h9tI/OIMDrozfiQzhbzNTClmuUWXkRCMZU1xQF0BTlZIbq+ETXsDhEf6MFCKdzDLpd0Xqg9UOap3JstgBQ2XM0HMn4XcwSBYRpjtt7e9gcjaRn/vTtW7x+9lRUTUnT7Xd6qNIC8+lMBXyDUIRsmNDO0kTUg+k1Oxz1pT8xY8WO/d5ZicFoJO/J55ZctxMyq3R9UfN5Z0IfSSVf8+NO7VeTUqSUslgjMaHLtchc1d7mitZT6QI7wwj3D8b4H/9b7SH82adaIeT+RRVWfrblj4DwJiHhh4rKtACh0I20w4Ucakq5+4DwX/75X+Av//0vcTGrxIeQxvS+7QR7CKfzhVJGu12VCpYeQhecXD4Xf9Fr/1Um64qojAFCU6iURaGWm9agkBW/ukK4DhB2aFzPHrJGVEarmJy2a/hlLcqIb0zvgKJQJG9ym1aeY/1mK797d4WQQguayfcyaEZptH3eQQ7DOcITRUACuKgXdtEVZbcAxWKB7OIE2fkRHmx08Xh/jJ9/dh9fPNjHxwdb2ECJYVWIwIkslnkpNNEu6ZfM2PC8KVu8VHpmlxmqiPLJNvlveE3qQNNDibKx8PWWzPEzhjXkkQwxjbApD04lT5N7DlREg1VRiiLw+05BBa5MFp8lpZMXOapCfXBEGEZSzqacScoIPXi6MTp8xBHLjKg6hMJa7XbVQHLoKwawTpmSYNsMts0y01QX11UK+Z6scrT/xpH8+wsICwGEtJZQyiirF6oYrLuF2stUCGmGni/QyecCCGfff4P04lD6CDfCAv2gRDegwA9pZKRGW38nx7tkEa3ye8NxWD/NkgIa3DTJFZXbNuAhVYYGsBM8JfRx43jsbiDaOkB//yHig/sI9+5hGY9QRWLIoukEq96o5L7rvzN107qny3q/CKrYYVcRFBYKCDP2V57j5MW3mLx+ivL0NaJshmGnRD+OVLZdjk11YQJkvR4q428GMQYIhTZqgbVLVjRCLQYIKyqganXJVb1FbMN+qgGhRxkVAItMK+/Cm6Iv4RLTosKUyZX+GP2D+9i4+xG27n2MgGb13REyXg9TW+0QDBogFPBiQk36OR0gVBojQeHvYw+h2yOvqg62h7dUFP0KIUGGU971dirJrRqQr4WMDFi52plxbxQ+eVU12ZvrRKhZVAkgVIEOzg3+Pecj4CPArKzw6mKOJ28O8c2zF/gPT1/jq9cnKiLEnsJ4CMQDmSfsJyV9WATCrC2EonFc5QtZ8hUMyjyS7x0FWpN1Cgb1txx/DHjLKrU5q6/R+MKBXAXHtU2BHZdWVn5P+Lp7cBlENf0BVwGsdeCMFSIHCK+qgq2r6rn7f10stS6h8CEVQif8t44y6t7j0t9kv8QKIFzOCQhPsCAgPL1ALyAgNHqphEFNoqP9Oa+qnrr3dZRRd49d9VDutcVNygizpIDROUnplEKDCJI1PoQKCPH/s/fmT5Kl13XYeXvumbX3No0ZzgqAIkGJFmXQtkKhcMiLwuHwfyo6HBL9GyVKESYpUgJAAINZel+qa8397c9x7v2+ly+zs6qrZwYwQHchCj3dlZXLW77vnnvOPUdD6a2pzGgoM4Sj93ZQtRwcn76SHMJ5TFNFreNYW5Cxo7CSgJCNdQbTY7GEM5lKzcQ4lbDbFuBH9kslozO0owjtViRN9jhLcTmbSB1DBm/QG0hkhQWEbMrfObyFUb8vddrZq1d4/uSx3Buh66HvdZEtU1xeXKJkPAVBYqcn0lPOFoo5Hkq0GBnhVFgu5zIryH213SYj2dIaKyuQxqnu01SgkEXlbB//NOCQ5jdS9UtAvapFOMYhfgxGf7faP9RYRtULhUhG7+118X/8T/8d/sU/+wN8/8O7aJOxNICQQJ9uN1aG+04yemVh810CQunLidyCrY6sCpQh/OIENJUhQ3g5KzHaP1qbIdRg+kvM5kvpGmwG01uOR2r8LbKEq7pcOaV/xlRGW3oqG5XCxJh9WKmfAEIGqlf567ETxlQmdSokBA4EhBumMldJRpvUZhMQakFEV7bfJCA0cz+WybKDtVYeYkDU2iJa5HDFvp4Lro/AU3eqfLEAljN48RSf3dnBD+7t4Q8/OMJ7e13stn0BgxH124RdXCgLDkeTMTTZQ9J4LWoDFi4OXAhKKXDf7quWEJhfu2rj27x21PJeWSG6VbIfzdwsz6XUjq6iibimFgxXThayIFdc1OaJyE1rdzLjXqV2+h78iIHL2qEjKHQJCqMuEHX03hDQxzB0zb9jAauzOCYg3YIFaUVbiYJtGxgAaGahtNhqthRMIGMjA/HmR/O3nyG0gFAiydmEEgmYMboQOamG1ntFAq+I4eRLJMdPsXj0NRYXL1HMz4Uh7NA4yuNMLOeHK+3oyvHWyA4VVjeFWzc8imuA0BphreYkNNLEyoWNgIAd5ILRCiE8yiFHR+gcvidg0BkdovBbKJ3QOKwqC6pqAwMIZf7OsC0mS02lwyxScgGCyhISHNLubYEqnWH8/AGmLx4hOXkq93EHBdphIC7CMiNLFUANCJnnZs2WdEZV4hzeCAhdOIUCQuPHWL93AYIGgKjIUJ2GpREoFjGpzhHSlMn3RUJI98lxWiH2WnCH++gd3cfozgcIBntwmdPo0NpK9x+CQXH35d9NtpU2iawjtLpgqrz7Hx4g3KacaRb328CgNgbNHLcRRdoZQn283hebDKE2oazZkJ2qM8Ivsz7VMksr01ZKQIGWUfDQsIytOjoQppILXKGiaYbrYpIVOJlO8fL8HH/z5RP85OFzjGdLzJMSSekJS4ywK5mGJUOvTWFJplDyEdn243iAvIayORp8XotHFRwaMGjn16qKzonxelSOVdJsMoTWiMbUFytA2IyCaq7XpkFbrzarNfiqumYbsLTzvZt73DZmeLOOaoLCrYzxBru8yeRd93zNa2zlBK/u2vb3mk2LrYCQCSIcUykdtNg8vRYQXu0MrWBwfVW3n0VelzJNw1g2AaGVjkozTOT064BQo6xW6jNRAIkPjI4kqFNyJi6jvJ57oyF2DvcwvEtACLw6fYXxbIp5PBcVJYEVAd4mIGTMl7OM4c/moqzKnFKcRsmucfwmmc0QX04kUL7F2IlOB2me4XI2lskUAsJhfyDqicVsIfJSZhveOrqFQb8vjZ/LszMcv3yBDr0f2h2Moj7SeYrT01MkixhFmov8lHdMlqTyulSS1ICQQfV0YwfQarUR+Jxv5PwjXVJTBYOmxueMI8c8NILIk+NDqTf3Ys7siiGPle3aZlRzlIYz8vxcvoOdjoc7O2387//jj/HP/+nv49P3b6MVehKNRkdVUb1IRrppbm7U3dcx8e9mCK+ofdYK7Q1TGYIvLapXDGFeBfjaAkKayvzNz3ExK7Czd4SPPv2sNpV5cXKC8/EYs0Vcx07Q7U+D6XXTWHWhV6DwWnBIcw9m0LAoMg5yuumsMmmsvM8qMOscQse6jPYxONhHOOwi8xykliE0klEaUKwYQtvDaBy8axjC/08Aoc0Xbgyeaz2nC+Um1yRLJ1k+6snFxt0UdnSnWizRRS6h1n/04V38wfuH+P6dIfY6LoIqQ6soEBWlOJKKtynZSdHnGQt7iXkwqTsSZmr0ABIcte4A9aZS/CpAaKU9zd+3+Mp2Cln4soskhTNyBJ7KEat8iXw5RTIdI5mPkS1nInHFMoUzTTSKgouVydCRbEQWrgSEYQAvCvVPymMJdocjuP2hSKI9P4Lnt+BQ4sRvl4PUAcpKZ6AKcSM1G6ZsUGufwABAPVuvzxkqQ6hd+7f9+l0AhFq5ezxfJb9pIGF6Pbbjz25okcEtE8neS189w/LJA8xOnyOfnqLrpuh4BVoEhAzGZbNCNiUFWk0jjbc9glY23JxdUcbaDtObzEpDX+sS4WBeBoidFoLhHlq7t9A5ug935wjVYF9ADq34mSmlOVssvnUdq4RhNoYsFlzJ9cLCyBrLWEDIq4u/F6Mq5pi+eIzZi0dYvHwIdzFGq8rQjQK0wkDiUTij6XBO2IgDc+PIKUXzjRlCF05uGML6elUjBjtHVjNNAmaVofIdBYQaSeOI7IcGXKnj4jLOMWOsUTSQGcLh7Q/Q2T1CONhDzrkyNxRXPRWsk5nXhotK/ozYz4Q//64AwusKlpteo1eBg9cLejsTJzyYyTS1x80AQgPcm6YydDbWBkFTSKmepbUJy0YTQDkVY0pUlQiEXeHsUIWsKJFwj21FqGgh77piLjRJYvzNl4/xd188wZOXr/DyfIrzWYYy7MJrD8V9FBEl1gy9Z5tPY1rIXBdszhlHaAWDhh2sJaTqLloDQ95Tkne6YghXgFjBhcrgVq6kNcDZcDK8Gatmjr05qded97Xne00psl0m3GQPBfSY8ZAmc7atkbB57VzHNl51Paray8gsG5/vOkAox7dgtqwCwoh15xsAoc0cbL6PTWZQzmHt+G2k/dJ8Mk6lVs7fNNtrAELuFcox6E7LlaauLUX5Q8O8wkhGYQBhIYCwvzPCzuE+hndHAgiVIZxikSxMLPaKIeT4g9jRccY8S+HGMcL5Ahln9fizTkviVVgvp5MJ4vNzBFEbYaeDbq8rjyMgdHwHQRRgQEBYOphN5khnS5Rxiv2jI3EOpaRyOhnj4uwUu3u72BuOsNMeIZnHOD5+JU6jyTJB5EeyPywXMZiNSKVX1IrEyZOSUQuswyCSWUqCRoLHNEnhuqyHAgm354yjMPiCgl2R0+ZyDvjvBhBaibOpU8XF1zrqVpWAwXbkY9hycWsY4X/7l3+C//6Pf4CP3ztEizEYaYoojAQQEvBK211ySdemubZK5+tGybsZwu239FWAkJQunRctfWslo68Bwv/8C1xMc4wICD/R2Imo08aL01OcX44xWy7lYuAFwwuc3ftNQLjtxm5uaM2fqzkIGcuVpbi9aU17Sme9DBgS23kUSAgI+111GTUzhJkPkPCWHMINQMiOUe102Th0pi6r/2XbDOFvkiEUhtJosZubWrNfuWmNw2DUkPIF6sdJ3y+XcNMU7arEezt9fHhrFz94bw8fHg1x2PXFadSv9OdtLpSuRl2QYZQMPub5GbRDSY0wBCw0rSTAAMJtIM6+582rU1sGplBphInL3GjjxrfSMMv7iBzU5GyRPRFWomAQ3ALZ7ALx5AyLyxOk8wnyeC4LipuW8Jfs3qlhhkh1rHWy6QqzY0epqM4Smm5ipwd0ehLIGrQ6CDt9BO0+/HYfCDn/0pZCliIRSkilbyF5bCuzmrUNrpZvNZgs+U91Nv2HCQghTIHMd9L0R0ChugZqCaoFP/+LklJP5uYSZKcvkT57jPHxYySXr9B1Y2EIOzUgLFW+wmJAKhbm97GMbN4ZNy27jemPESTU8mUzm6XofgW8tfsMzNHC0u+hNTpAe/822re+B5dxE71dJJUnOXuUGovjLd8n36N0oRuzgyxSbLSm4OYmIOQ1q11nrmSoYixePcP8+DHmz74GZueIigTd0EeLTm8FwSAfz0aJMqY5JbZq43HjGUKJgMipC7AMIVlLc1dKIW1n0XRuzZrKeI4ym9wH+AgGH9NshKzPJCkwKxws3Jawqd2De+gf3EZr5xBVZwcV7yVhCdlooehKHe0Ylrxqe6lkVEKTfgcYwu8SENpiuC54XpsjtKBkxfQ124V2TdVzZa4OMRmz7sa2UaUMoXoyNuYIzYyinR8VxY4Z5Vi5ObOhW4ljaEXGOvBQeB6SqsSyyPHgbIIvXpzhF18+xFdPXuLJqzESt4WqNYDXHaAiIHQpHV3lwlLyXIjBjDHtEum1mecVILsCdZYdVGk3pemsb8x9u2a4YkYAZPSiETkhDqpqSnLd12uMnpyclWroTee93kvlra2/1lVMXh3MvjFPeNX1sF2i+vZro33dbTOEvAasod3m+2DvxidDWDmIeBIJCE/Ot84QqjP0ana7yQpuHsvXAGHDZbTJEOpIglFHmFGj5s9ZCzCmSNVnKqm3UlNlCDWHkIBHcgjJEB7sYfjeDof08Or0BOP5BIvYAEJecpx3Y26mjEdUEgtBcFPOZsDFpaia2FCPhn3J7yOYYwZhfHaBoN1C1Omg1+8jJSCcjqU/5hM4DUYy0rWcLRHPaCqTYndvD512RwDsfDrG+PICewd72BntoBd0hBk8O7sQUEen+XbYFoXUbDJFQrZyuZDXZDNcYopEjk23VZXOpkkmwDGPE50bJGPXYlNcmzM2Dlqc2aXm8VFJHJSJIWKNTndRcQymxwj/5MwoX4fHp8QgrHA0CPGv/8V/gz/9o8/w0Z0DRL6DPEsQBZG40FpASAnuO0B45ar07SSjWoAwx48bd0My6vgQQPicpjIn+L9M7AQB4ZCA8ONPsENA2O1AGcIJ5tRHe01AyE1bF+nmYv3ajW2MCprdL35cKxkViZW1UzGSUVnkzEzPOiAskXK+SFxGjalMv7vmMlqKI+Uqh/BmLqO6UNVf5j9XsxQ3LziFLX3N7ejNM4QiTzcLm13kdQ5Cv7b4pMpiFDJrh8YweY5yPkOUZzhoh/j+e0f40Yf38f5BF7cHESIybJRdIgf931omJ01kkgQ5DJWV2TsVhepgsWr8bAC7laBdBwg3tyI1GVl1RBWIq3SkLl7M55Y5KPNZbaHrUyZKAMFg7qUJM784xvLiFZaXJyiWM5TpUjT2flkhzClps7Nc+loEhWpOIR9aGg0q41MWNOcMWBDBj1oIaMfcHSDq7SDqjeB2hnBafTgEhpw1pIy0pKOmI+6nNX1rOlUrwlD/a7MWsDNAb3NF6WN/uxlCHl/OFPEM8nzRpIggR6CGmcPU24Kw2gB89lHPT5C/eIrz5w8Qn79ABwSEOTpUkTCzrCzEKpzdTLq6caCeUsktfhs3OKSm8DUXqb3lLRNfm6gY8K4udhXmXg9xMEKbkQqHd9AiIBwwbmKIZeEgK5VJYcEckolm95nXnAU7LLstIDQXiG12sFHHxo5IYQUQcq1OkJ4fDVIVVgAAIABJREFUIz55ismTL1BOThCmS3QCAkIPFeM3eFw4R0uxKpl018x4GJdRLb70mnndZVTNEQQQlszg1BVGY5r1KKzAsjaGFBAqGNFA5hJZSvDKLClHpddegAXNZQpgWvpwu7sCCoeHd9DZvw2MbolsUJgrmdvl/C4B4cppVGXWCgbFMESMcH67JaNvAgZXXZhN9mUTCPL4b3veGqjVgQrmWNX7xCpcnsfV7mFeaZQgVmpqwKA2qYybq6zDKyZYlXa8Lnm+eX1zbdWGg5g88dt3UDB4niYzXAOcEhdJiZeTGD/9/Cv84sFT/OrJCcaZI7LrqtVDGXVQGlaZaz7vM8mYNcyDLndWDGYB8ArwSRNZ1BlqYqURGo1r3ewxcqykybqaIZRjSkAoBe7VwElu0+YIzGrCdu10XnXuNxnCzfXqmwLCNy1y2573Tb8j+70ZjL9uhrD5meRzS9OrkhnCUAAhJaMp5k1AyBlC4zK6HRAqUN/82gSEwgwb1/jXAaGKcmvCwZx2fhbiN7quCzNpwJCVjNrYiSVzCAvmEBIQag7h6P6umMocn7zCZK4zhCRRZYvj88o8eylgkCZ+4jI6nqA8ORWzFIK89u5IZaMkKyZTLM4uELVbIhftDfoiGT2fXKJ0K7itAKPhjpjeJMtUAGG6SDDaGYm8k3vhfDbFdHwh6r3BcCjzmXQknVxOdJbT9dHr9Bm2jMl4jMXFGMl0Cr8diSJKK3WVj8v5LithFbM4RhHHAGs+AwjFMMwI+CVv0Ma7MIuQqiqCQjNDzmYgR3CCKEQYBQhDbeCycVvFMfp+gaN+gP/ln/8x/vRHn+LD23uIPAdZlqDVAIR2JvMdILzyjv1uASE3WE8WR5ZkIb5+PsVPOENoAeEkx3D3UE1lDvakk9GUjFp9sTKEFhCahbnRgbOb2+bi1GQIbTC9SKwaslFrYylLtVD/2p0S63fmqHC+qK85hOIySkDosYTSYPrtgFA7dGsLmtZA9dd35jL6DQGhinEM8LNSiAaQkrdqi0mzgLKQDLIcXpbBy1JEaYzdwMXv7Y/w+9+7jR999B4OOi76ARVmtLinUyEQVYUE1RvopBxeYZgvu3D61I/TJY7DwyzClfWwjU6LeZvYt8n4yWehjMNq+M0mbQFSLXMRUGbc88wcFJ+HDAQL3tBjgZ3CyZZIL06QnB9jcfYc2eQU5ewSTh5LvAZnaSgNCR26pDLzrm4zSFFjxFGmMNe8OLLnOpvqCsvDhc4NWnBbPQTdIcLeDsL+LsL+DvzuEE7YhROQLfSEDcm5ppqS23aoZVbHFCJ2+qXZJLCMx0026fXH/PYDwlSuSzWVYWeQHVQFhBbe6xbDpgQZXzJNGJ+hOnmJ0ydfYHHyFO2Kjpo5Oj5NYzOR/XI2lk5kBIRVrjIYreteLySuO66bSgE1ELLrjIVCCoYkI8vIXefBEElrD929I7QP76J16z6c3i6qVh+L3EFaqLgtcFxEvO7I4BXcRFUSac+5suCKbnSGUFkeMXYyhTcBYeWkqKanyM6e4/LR58gvjuHFM4mEabGhQXdR3svyPFyHCykqtMtiGmzGZVQ7a6YhVUegWDdcvmvO8ql1jOVyV20ZdYqsOSXDoGrqpxpPkZ3h7KOw5b4v0TRx4WJSuCiiAZzeDgb7t9HZvwvv8D7QHuhsroBlAwhlhtDqCJStVBiguwTBwm+zqczbXof2Gt0EhJugcNu1LGusnGN7vlZuxrWZhsghTf6lMaERQGh+T3vwzd9TbnltZtRIFqVhIbI7Fngmik0c/jlr7QkTkjESCAVygneX4xsepmmFr5+d4FdPjvHLx8d4cjbDi8kSC9YelOXTOTEK4YY+kiyVOIrSYzSF2QnrOSJjpCMXqSqGNEC7yfjJTWzWAwMkVStqtvjXJaNS5G5ETqydF2Nc1fw3OeKN+MLrzvs2yah9fPP3NkFWs0barJ9WjKOpFayaZ2Md/CaS0ea12Hwd+37smqg42YC4BiCky2iLSolFgvkrMoRjDaZvAEIbO1EHzTcAnn3euhluGtP2GDQBoaq+rKxUIyest0ENFllXGEDIusDQFuoTYA3FDEO4CqYv0Rv2MTzYxc79PaDt4PhVExASSLFfpYDQE7WKupunyyXy8RjV8Yk2LD0HHcai9Wny4mI5mWJ2diHzf91uB91+D3GW4PTiTAxo3MjHaHcPlHLmSSEsYbJIMBwM0Ipa0hglIJxcXqA7HKLFsHkXSOMYs+kMvkezmg52R3uyF00vJ5ien2M+nggIDSPO6tHIizJfFYNzFpJupuliiWy51JgJGsnQhIbuv9wvpLFJTXAIJ4wEMNKUj0wiZwz5OAJCBt8HBIX8JkPI2j1LUcxm6Lk5Dnu+AMIf/+En+OjWChC2NwGhydVutmquu8/ezRBeUfGsLQJmhrDJEBJOsXhgsayAkAzhbB0QkiEkIDSxE8whtIBwvozr2Ak7Q6izgxzk1VyXzYVu01K5uYhLiS7u/0ovy4ltMIRWBmAZI50hVEAoDOFQAWEwUEDIDYmSFRlS5zyCAFbT+bIjcBssYF1ObuQQWvbqmwXTr4DI6lTdgCE0i9ZqoTMyjXpHsvOEjY0wL+AlCZxkCT+NcRC6uD/s4od3j/DpnX18cmcPfb9C22M+n8qwuJSSKQzo3im0mRrS6LC1cXO0lt/CpnEkTwEhH2WP2RoQNP/YBIR1rd0Y6pZFXz+gLspmu7YFs3azVdZHo40ANBdx4aRLYQfnx8+wOHkmgd3OYowwXyCsGJmh81RSZDMzx+a1SRfTHkezaXChMrIElpu8rmxweMa1nb6PTiBMhtvuy+xTxO/RHoIuO35DWRQrSqcFEK7MO7QYNwYOUp2Z+doGUyOzMm+HY8wV8FsOCMlraRiaXFss+SW015T3NOfRSV4yW8pUe04BZ3oBnL/CycPPMT9+glY5XwFCzioTEDLLzADCMksl34ib7NsW4q8DQsMCGKAjJbJtxgggZFEBLKNdpN0D9PZuoX10FyEBYWcHZdTDIuM8lc41kR2MuJZxmF/cbRkGTDmkGqOoE6g2uWowyPvDAEL5ibjqJnCXl8guXmL88BfIzl/CmY/R9hy0WAxJc4czXQYQUipf569Y8xBDicu1Z1ZRO6MnHXTjeEvzpNcAoYnN0Hdac1HWVIYgkuYHdJKV+44xFOJITodnSgddTHJPsujK1gDdnSOZJwzvfQy3OxJ5qAWDZAg10sJYwevkl71qDCBURYFtJskKK7mluh7Z96hrjr1PNttTN2vBfJti+mav0GhCrskb9d/f9PoWEOqntolg9vzqc+g6amMn1MHVLT1h9vTY6u8KKDTXhG3KWWBoxaQ8x2S+A9YNdJXgqAjnernO0s2QfgAyv5+LsRHjfBjRsiyA83mMp2czfPH8Aj97+AI/f/wCp4sES8dDZ3cXUa8rWcfMYouzTJptLDIJ/GxBqO9jFVatjVEJI6yNZDQG6BpASCbcMEwWeKypbzako9uAmwUaZEWbX1exW83HNE1lmjVQ83xbRnizhmpeD1ddG5vv903X0HXX6TaAah/fZA+VUdQZQjWVYezEumQ0vpjcGBBuNkea0lU5NtIH0BnC2gDH3C96Llc5hLLPmKaeNDOM0Zc0a8UkyazzNSC0ktFCJKOWISQgZA6hdRn1GHMlUxHawBNAyLWeM4LLJcrJBN75pQBC1qG9g120+l2pcRfTKSan5+i2WyIBZTbgMolxcnaCInTgdVrY2dlD6CsgXExmWM4W6PcHwhDyml8sZphMLhF1u2h1WggiF2m8FIbQd0PJMjzYOxSmcD6ZYXp5icVkKgC0TalqGAqZXiRqLMO9dTmfI14s5FuYdKoAyQLSnNGAal7yQbcHr92BF0XGlI8eC+oUTJRMAEwCgfei3o+lRIBViwX6boHDvo//9X/YAgjDSJhOSkbfMYRv3EG+O4bwTYCQLqOUjA4MIBzu7YqWuJaMCiBkFyASMwFrKsNOoQWEzS5P3WVv5No0u0viSE3L3jcCQl1ON01lKBnlDfcaQ2gAoRgeUCHILoauXetfFpiYf93mMkpAeLWoZPvJUzi4aRpyA0BoCh67mElhako5WSyNPn7NaYvOmvMlsJgiSBf4eH+IH945wD/54D3c3+3hqBugRZbN5bAuP0spZj40lmEgdk4EVLnw3EAWFAabynmzC6YwdxXygkxAichEB8hGtnE8dd7IfDd+1nT5kvNvW6zGKloLGP0mUNLiuRKJKIErGRHmKWaTc1w8fYDZyyeoJqdolTGGfom2W4K2HlWWSPAqu9Q8VtaiWgAh5wjtHCQ7WhJNsmIJIy+C7wRYJhlmcY5pkiNxAuR+C35vF9HoAJ29I3R2DtAZ7cNvd4Aokpk5CYlusDGSM2iy1gQgGlDIC5CB9NKsWMs4eeMiYB7wuwIISwTC1ioHxGPDNgQt6BUQlmJKQjDouYUAHVye4vSrX2L28hGifI6Om6HDGYM0E6kMTUsICCW0luc5JSDULuTbfKnawLo3WYZRi8uaBWNH1KxZXHNoahO3D1D0j9Ddv4X24T0Et9+D0x6hDLqY5wSE9Mp0xV69JZ3RTApnuNEKEK5JRmsII8BQZEemcSJtryqBm0xQjF9h8uAXyE6fAdMLee6I9UzO+7dAyNpZ7L1zVj1q4WryO01nRRc+OxdIhrV2lbRxIDZ/U0GqBRoqJVQ2SsGC6cpLkyUUl1AB9FWGKouVXeTz+yEyx8csd5C4GlDeltnLe+h88AN4g10BhAoEA/PnNkCoLKo2UNQ2/v/vgJD7gHh/iaFbE9i9DggFKspcpol8YdxHgyGUc22luWbdtpmPK7aQGwHNvCj7CyQEu0oLlBkby64xE6JUlDmduTh8k/FbZAWSnKxHiMsEeHCW4D/99Ff4y7/7OR6enGJWATu3b6O3M0Kn38PZ5al4FAStnljda9NE95IV5DXAsB4lsbJRG1a+vslLU7chY1G54KqZWu9VW+YIrwKE6rum+3ITuF3F+FnA1wSEtROmeY6apdzyPpo/uw7kbb5fAa9vmI9cA6wNefIm6NvGHPJ3twPC111GW1uC6TcZQgvw7Pu2teMmQ1pHkRjjIXt8m7ETeo9oPh5/vykZ5YkTkbF1GeX+DWMqwxnCajVDSMkoTWVeHh9jPBuLZFSk8QQ8sl5zVCcXdpDrfTKfw10s0J4vRdnCtt5gf4R2vyt71WIyweXJKTqtFjotuoy2MF8uxMW06oTwB13sjfYReqFIRmcXYyzGE3T7Q7Q7XbnXFskS49lETGKidoTusIUkXuLi5BSMyWLs2OH+oRjLxItY5gjj+VxcSvsCCtuoshLpgqoOZQgX8znm5lvatwy451ww6yOjzONt1BkR3PbFcMYnKIwiE/HGvd00TyVmikZwuXwz3zpIEvT9Eof9AP+aklFhCPdlhpCS0U6ggFAYV4nxWOlU7DX6jiFcq3LeDEn03m88zvyd/y4sCDfuuuThtuqBMeQPnk/xsy/P8Gd//h/wn/76Z7iYK0NIU5nR3r64Ib04oanMRBbslWSUgNA4hFpb6MbgthYSphA3N6bW6atFWVgSI/uym70ABlkojdmHdYsy8r60KrBAhog5hIYhFEDoU2ilOYSWIbSAUBebTft/PcCyJ5qusr6uvoOaB9N2ZOPI6jG2RZV5li1na2WUI+5u0tFenSMpTF3OxligouYnfJy4fXFGLVcDEjXWUbMOZi4FdG9imUmQk8bI4hn6HnDQCvD9W7v47NY+Pr29j6N+hGHoqrmHFOea3STh4GUKj10sw9TpQqvhsasOdDOTT98nC3JhMcz7ltrTFpjSqrdh2GpUo59cF88aLloLaNlVVllQIg2T86xNkIBB3JLRliA7P8by+DGWp8+RXp7AiecIyhQtJ0ebqRE0vsmXms1mOonsWvH48TklQNVIrRRIKGiTTmHJDKC2mCVxuJrypVgWdBe5kTcVURto94Up7OwcojvaRTjYQdEeoGShxJpcUC2lqgE8Mq504zIOvCsGhkVapaBVvsxNYEwTzOW2up7kOOt143BObQ2Fr/Gxa79j/2Kf780ryDqsWs2f3Rxu6fQbryMaRbFgLGSoXJlgzXTUT8LrSH9GQIj5BarLE5w9+gLzF48RxGN0UWAQesJKC7NtMvL0+dREwjZJGh984802aOtaa635kLZg4KA8nycIIjUbYJpDxsgSiih8uW5iWoZ39lAMbmF05z20j+7B3b8jYDBHhJRvp3QNi6K+mcLyyVxUaMxSVp4X9nzWC5CJoNC5WjLjNGxJOe6PYnGB6dPPsXjxEMuTp+hVObpOhZAGNJRpslPtqblRfW1Y8NfcEprZnw3Jm1mAzZVor5LmdWXuWq2AV+sg721+SxoIW86pGjjxdqbkyQmwyIGk8pEgQKszVHfWD34An+YyYRcF53ZdTjYrk6XZcqZgUwSqGVk0y/EUxIt7qhyvVX9PxZNqWiR9b8P2ilrgrdt5b2bott0Rb8tUv+muelMxX7scb3OvNE+uDTrbRLIydis11Z+sWnjWQKix38lxlAWyjoCQJocZHhSmS9ZY08zj/mSygxPa3vPoe47M2E6SCr989Bw/+fIR/utXD/CIGXVuCKfbRzAcYZmrw6Ndm5uZgVZKbIFhbW5E2aidI5TGkN23TWeysb7q+VEzDXuuZILQ3heN5dh+LrmUjOUOD8Nq3tAY3dQn0chYrzqpcu+sr8DXAUg5Aw3m2DKH9uk3r7VNBvFtrsVN4Lh53Vk288prnvdpTm5f64qAo9PzWILp47MxsoupMoTSmDCfi+eKNKtZe5smOnJFNqW8jf+2p5OPZ3PQ7p0ENXXWsMROEFYocM8l7JxlhnWo1jgTbRLr9cr6QE1lGD1RoM8ZQpq2vLcHRCaHcEpTmTnIECr5pXPbMiNPt3yGvS8WcBYxWnEijqbc7vqjIaJOJGTGYjzG9PQU7X4fnV4PvW5HwNir42M43TaCfk9yCLmczsdTpIyRyHIMd3YkRJ4MHI0YY2b4esxT9tHqhEiSBJeXY3XjdgPs9kbC5jO2Ysmoi8UCvUEP7V4bYTtCSjnqNJE8RCpvBBQuFpiOx/I+ec0zI5EzhFIfSvnpIhjQZK8Lj1JRPwCCQAQDdB6V0RuqVGQMQoohibtwOMoUx9gJHdwZRPif//SP8OPf/xif3DlAh+aPWYYWZxY5Y2ripDgmpLO/9r4y1Xit/mhsbJuQx+QJ1/dKvQZcveK+XUtZn8ep3rRCv2mF/zX+fNtb48XKEli11cpI2BtDMQDLCR+Pns/w91+e4d/827/AX/71T3FJQFjnEB4gavfw4uRMTGVmvOCNqQzBFiWZsmAY5yhZiAx40c3I5nypDpmP02Bb/SYgVLMAM6hjAKOARtMBEiMGU0SSWeGM4KJKxeymO2TshJkhZLcBJTICQmMqw/coHSIDCCW7q/ll583N4mvfV91t461R1GM59W9aMKT/sOq413+3rB4/L63oycBR3mQ791xPXO1687yUzNoym5MAQkq4Sp3pk668kTWIS2yZISoZGUFHzQxltkSWTXF32MPv7e/ih3f28fHRDu6NehhErlj3c7CXhSMZjACe3Hxk3wgItSqoe6XmM5rFVpgtLp6NzqvcrCz8rNmDYT7NhidFIiWoEnbNm9wM/zTmVSSgl7e8LDQrmbHNtJFhf35GOqKWCapkivj4EWaPf4VieoZqPpYgbwG6VYZ24MjnRL6UhVpBNFlhSj/Fg06KDRqb8PNQMu1zxpDnV0BcBTfUBZCad8o9aMKkrKWLRVlhWTnCGDKHLhoeoL93gM7OkZhkMF9Lpbeaq+a5oUhwQUAoBYg2JGwBJqBXjpc1S7DHWDeymsk295DOhRlAaK+husBoAO16FVwV9PJfjZD1my5DzVnRm/4OX6vgLkhA6OVwCPYkYFyL+6pU8yJ+Edi5LueZC2BxgXJ8jPPHX2H+8gn82QW6VYGdiGYnGsDOSBE2Q/h7DptbtNXdvJnXJACNZd7Idc1KLu9LjbbUNp8HvNPqgFcEN+Ms4fXnSAc0BbBIUyTdPVSjW9h9730BhM7uLWROCxlD2HO95ln0UBSrc5OcdqbJTiD/omvLelG43v3X8yjGAFUuMmjHL5FnM8xffInpsy8xefoV+kWMAXK0JdqDndhCzFwkM4raPRbrK4Fd3SRc7RFaGCtmtG6O17cLtm59sp5XcDiQzM9lHKN5Z7thhNIJEBdATJYwp6V6F9FwH50Pvg9/7zac7g6KsIPMb0FEClybXJ1o5nfJtY9rIGXGXonCpyGaZQhV7qRspr2rDCA0jJgY30go8tu2Qn47AKHcMm/B8Nz0Hv22j7OXsGmx6s5hlSGNP3PPE/VELrPblOj7OL6c4tHxKf6fv/8cP3nwFA/Op5h7EaruEGh3gSCSYlLOrRT2ylasC1x1Hln3RWMUY7Pn7Idr3O+6lzfnB1d7mey6plldL53WrMY0Ki1gUum4rjk22Py6Y7kNlDXB13WsYJPt2ybf3AYmN0HUWplzzZz1m4Bp87jI1rT5XEUFh4CQNYXrwisq5MyePD5DejZGfjlD2/ERaqCOmrCxeZVTdmwIhS2jRlcdHzqeS7QPTU3MhSfO6HJuNFaK31IzVUBmVGJap6pJE70FVoBQCZNFSlOZVLL2xFTmYA+79/bhtFxh8KazCZZLdRmVL3HrpO5FR3HIEAogXMYIk0zXYUpGBz0xWqF5zHIyxvz8HO3hEJ3BAINeV8LqT18dA602/G4P7VYLRZJjenYhLv6ey7nCHXR6bSnFWDfyGLCpzBuFbp5JmmI8Y+wWwZiDfqsrJj/ZfIF4vkCSLNEddBH123DbIeJlhtk4Rr/XE6aSCj3OEV5eXgo45B3T6ZGRDAU/CGCnyq4dAZwhpIrMU0fprKyQFtxL2WRVICh7u+H1CQidOMZ+5OG9YRv/6k/+AP/tDz/CZ3eO0KUzdZYhFPUPYyd0nMmTpq9p8Gxcb1ddr3q9GPyxIQVcmzG84qZ9W1D4DwwQsjjmKQvwUADhKf7Nv/sL/Me//hkuF6vYidH+IcJ2VwEhYyc2AGHNEN4AEKrDk0k1Mrl6IsdsNNc26iUta0wVINMOdDBDgaWTCyDsDAgIjWSU8jIwlmIdEK4WMe0G1ntGs/A2C11zIZYfi6JGAW+TmLkJIJSuioBB/SYw4lC/bPQCCMnaKigkIORz+rzJWEQtE/iOjyhsSyONhWuapyLX7kQ+gjyHl6TIplMxWon8FB/eOsAP7t3BD+7s4f3dPnYjDy2yNMwpZKHF7h0ZQH4eLjRiFNC07t8snCxI4XvWIWxlUMWsWxlCAwqVLdUb0gJC/dMCQnGIMcDAPJZMY93MN5yJDTmVTZqyQxrlzFHOLyWLbfLkVwIG3WSGkOwSUwHLHC1hCEtU2UIAoaTHSn7OChCyk6XsgYJBfovBglxY7CSqxES6fmyeyMemnt5FUjmIORNTeSiCNhD1EHT6YjYT7b+HiKYzrR4QtgAv4kCNDG2z0OU8o2T7cMEzMh4BhI3OvR5Z46ajbWm9TurjqsdMj6np2tdX0up4rhQCTUBoCqe3rAS/KSAUFpCgbRsglJkzrRq56CsoLOAsL4EpGcKvJHfPm56jW+XY4WA7r4XCAEIWiwSD8q2gYOUCaOFCXcKsPvEmICRDSEDIYG26wcFBK2wJIHQKV2TUbB64UUv8PpdZhrx/COzewfDufbQO7gA7h8jQQlqQxaTZBucHFRDymtS4BJptUBKpWZVXdfZXxZwCQjY6yH67foUynyM+eYjZi68xffYV2ukC3SJBm+0825HltS623eZ6Ng2ElWlI49aT/zTHyi5qmwvvxrVyFSCUJgU3df4+JUJS/FdiylTRKa/0kJAlzDmWwg74Ltrvf4rg4C68/q7MXxZ+G7HpB0pkB79ZTojBFQGh+w4QvuW9++t8+I0BoasMYcqmLAFbEGFZlLhYxvgvXz3B3335CH/75SO8nKeYgPOE+wi6A5SU4HEfMUZzvHEEUJo8UHW7VZAo8T/8LwIRWuTXXyum0DKD2pBZOaLzFhAwaJrWq181DWvbqGxkAdp4AzEl2fh6Eytnm82bQGdrM79RBG/WJNed26vkpde9tze976tez74W91D2/TYB4eyYhliUvDOwx0NgDaMMIETOYX0lFLZ9bX4WeZxZtjg7biMTWBTymhGG8BpAqIogfQq+hVqSKg3jEjSViXMCwlSUZwSEe/cP4LQ8BYRkCJdzAwh5MVKhoYopaULTVGaxkPEdbxHL3/kaAgiZ04kK8WKO+XiMNoFYr4dBv4cyzzGdTEA9SEEmNVRZ9vxyqnuB52MwHKDT5Wwt5dguvNAT8CXZnWWBxXKJyWyOMued4aIbdSWGLJsv1egmS9Hb7YsRo9sOsJynmF4s0Ot20baAMI4xmUyk1uWxpQNqGHL+fWUglDAzlMfRD2XOkKCQgJDfBIRKuNwcEPa4d3AcxPgDcJRIXFvfAcJvt4RfxRDy5AgzL4wEuzFKnes8FRnCAI+eT2uG8D/+DQFhgZFhCEd7BwoIX53i7BpAaJ2jrmIIRXViTFtqop/vg7Nh1GM3xB5SCFuHP2N7oOwxu4y0tK4QU6jVbaMz7KO/3wCEMsdQruUQ8vm4GGgn0FpTN1gYc+ibC1P937whDSPThEtrgNBIJ9fPoM7eCAg0oe+ycBpAyIq4ZghN4cjnDNmRKSrMJjMEfoRel7bEhRStKR1EAxfDbouIEdVijmwyRcfJcTjw8dm92/jh/bv45GCAO/0WZ6GFReNcXRD4EvzJQWN288qUcj5z49XsoIWq9pM02UFrjEIQp8Y0CgiNXXndhVcTFZXH6rwKZ+bk/DVmvZQpsRJenYVRdsRO+WmF6OULYDlBPj7B/MVDTJ59CTeZw89jtDxaoKtkI3TZ2iACM4BQ7JDVOIbAKzeyUc4tsSgg2CZLKCSThIczVJazaoWAQZGF+JTh6XOwF0jO2A/MAAAgAElEQVSTjLjypcDPKAP0QrhRH9HuHZWQDnfh9gZwW10pYouCzpO8+HwNu5fMH5N/ZKwg7A63ivKwm6OajtRMjzk+VoK7Jg23j1uTjjUbH2SZXy9g3rTifFNAyM+uVoQ5pFIQxG0YQjvDJM1TvQYF3CVjOPMznD/8ArPnj+BMztAtM4zoZCYuZ6XMZAhDbgCh/nfTxOqGgNB6zcocJxQQVkDohwIIyWznvEd434YtYQiX3NxHt+Ht30Pv9l2Ee7eAwT6F6zUgdCtPrdXZUKABE/vOlAa7nIdazRNf1d23656sVwVl0im8gIv3AtnFcyxePcL0+dcI5mOEdBtFgVAkkTzW2hlVVp6Fk2GNa0VE43qoKejmvNUm27qxmm2bbWJHnudRACGpYQLCQhghFv/wQtBWKOF9QFTtBnC7Q0TvfYzo4C6CnQOgNUQRdhFTzi1rpSPqBTZr1PFYQeE7hvBNd+tv7uc3BYRU/xDaUbLHhgjnAnPXw7ICvj65wM+fvMTffP41vnx1jqeXMzidPtxWB44XShONIE8kygLIbDNPkselqSdXvpkD478xA20lrdCmR51hWIPBhumMMEgWEOre1yx+5fXlaXQWr8kkyvNuATJvAl5vyxDa2qV5dq9ijTfXlc3oiKuukG8CCNdYS9ZIBT0IXNnjyBAWsyVmL0+Rnk9QXM4EEApDqBI1bbQahvAqMHilDLbhO1GPfFjJaBMQyvWhklHrJ2B3CE1GUtNBWaOrFSBMy0zizIb7u9j/3hHctofjk+MaECouNYCQKg1xedaGGNm+cr4AJlMBu6x72mTaIo4N0A10KQYu7U4HnU4H/R5rBQLFJWJxOicY81FmuZjJCKHgBej1OjIv6PmegMEaEJa5gL3lMsaUYFS2Ag/dlgLCdL6QKAzO4FtA6EQeFvMEk7M5ujSmabVkPjhNE0ynMzM+wddkJjMJCiVSeCxT3tPc4wICQmUJa8mozNzrvmObvSLZ5769XK4xhD/+4cf49M4hNgEhR6C4n70DhN9yPb8OEIrcXwChuTEs4LqCIZwsSwGEH8oMIQFhB8+PFRDyouNi7QehmMoIyDNZQeJe1px3swZ3pphgUWeLTGWaNLtIFnNKRM3Adw0GaeYgumR2AI3pg+QcVVgymJ6AcGABIaVHdrBdAaEU8g1TGVr2squyuQBeJ5kQ+Sa77mLHvTpJTUCozlZrcFHrXxlmVkBkv1XiYEp9ydYqlCE05g20G2Y4/HQ8QxRGGAxGWMYJYroqljnakYdRv41sfIl0fAksFzjo+PjB3R18du8OPrt7G9/rB9iLPHH9ohNhni41F4ZWwq4vgaV5QndHrsuN4vE1aZV1yFzJR1WUxerOZFZZILd2/arBijgQms8vXV3puNo91rJcIjK0oRNGVmmYQy4MyRTF9FzmBmcvHmL2/AHCMkGEQvLYfDqRivCZOW4ZqnQpkgVeo1ZqzGws5gWq1T+vNUpbCNMNICxKWfS0y1hYclEYQnueWdxwBDtjgVt6SPnN0QEnhNfdF0A44CD33j78IYO3IxROgJTMKt1KCQrF6tq6m+nMlP1amc6sDmTTUmFlSGA8FdfAn/2dFStoEJheh+Jwuc1R6fpF55sAQp5vkeUS6LlkBlRavAKERk4sDCFnCHk/5nCSKZzFOS4e/grzZw9RTc7QKVKMQp4ny+CyvCRgNzMKhPprRdkNAaFhn4X0pjMx5z8YXEwWl4x2ye6rsesPKBnlDFQhYDA4uo/2wW34O/tAbwdpFSItyMwRCFKKzXu9FJMXzhCKGcoGINQa08gcm4oFu05yvSsyiVnxA87mJCjnp4jPnmD64iGqi1dwZ5dol5xeLOGLpF4LW74HmcKzgLDZ7Klfyx4ns0DLNfJdAMJCcmUZHeD6nDEJZbaW+Yy8V3JeF1EXwZ3fQ+vwHtr7lI2SJexjySKSxYwBhAwpJusqWZ+FmSEM3klGv2WZ8J38+k0BocwVmleUUBSCN0aSeAEusxJPxjP89OEz/OTBE/z0wRNcLBMsSxftwT68kPI4MzdvDEJkvRQm3EgCDWuorLQCRwsILSsohl71iMoqGkvAomGJ7F5tpa81I1drA7WhvmLxN9eZ5p62/RCvN67Mcti43zd/q8kKNplF+x42ZaR2TbGPlbgcI29trjfb3t3WRnjjgVdKN837t8qnNwFC09oTtphZCa5xqq13r8bxuAr0yrliPAMlo8YDQCMUuN4ahRLXYCMZ5T/ZGXFhCI1TKetNgpd1QBgLQ5gWBhAe7mP//qEAwlcnrzCejsXhU5UeCgjFJ5nz29KxKJAuY+TTGaqLS6nzOILCuAcatLD2ZGYrIyJa7bZGT3Q60lRLkxgJmTazN1ACy7gJruUEiK1WhCBiU5lMO7/ZKFPjFjKRlIzO41gav/RB6LU60osVQJiydizQ2+kj6rVRBA4W06UAQoJSAYRBAKYG0FhGZgX9AO1OW+pyzifmWa4MIJ1HJXKCgJBNcVZemlyr7LkFdJWqfwgQOYKzpGTUVcnoP/tD/PiHHykgpLlfgyF8Bwi/kyV6+6yBdI7F+acBCM2SaWcI1ySj//YvQIawCQh39g4QGEB4enG5FRCKY5aRV9YaQGsUYqVv1kTEEkPmfTDDjQs55Yx17MRWhtBogylDcUo1lTGS0f4+c+I0doLsIRlCaitJxtkZR8sQ1u6CBsS+BgYF19k4BCMvMIzX20hGBfQ1AOFKRtkAhCzDjFzUTOUpgyemFoXot3mzLpMEGR0FAwehV4l5SnpxhnI2wU6rhY8Ohvjj3zvC9/ZGuD0cSOzE0HcksL7iHBzZBrOJeswbE6CobPFqD7VzaObzy3XZlDFaDlcBoQp1bE+1eRE3NmUbt2DlPcYkSJ9aQZ++mhbP1ldKoJLkxldw5xfIL15hdvxE4ggWx4/Rdgq03QrtMBBTRS5HYsJh2FBhjmjKY2zK1bmUTJ8WBARmes26Mt5GAM5v+56UU7Szb2a2UwClQs+MLGHpiatkXtFyvQuP8tHBAOHuPsK9fQSDXbjdgRhnVC7THjXIXvZozlxQFOeFNVDatGs1cMEcE8PISuPBdqYbjhr14d8EhPYHGzOgb7HmvEFJuOWZtGUgF5nLLD2VTeqXRprwr2weubQScfTbSSdwlhe4ePCFAsLxCdpFimFg5jx5lXBDYpPAIyBUcLh+3N4SEJIBpj2+kbqovJuAipu3WjDlXoDUcYXBio7eR3TrfYR7B/AGO0BngEQAIcGgD95bzCAU8yQyhJRzCiD0TbG6eZ/Yv686TbYQIiB0CAh9dltTVOkl0osXmB8/RPrqOcrzE7QKGiqVaPksSygdooT6GkDYfHkroTWL2rcChNzU+RHKAhkdftn48wM1HfAiyfaUOZO8FLm1e3gf7cP76HMOs7+Psj1EwntJGm90mAsggJDMYMmmHn2aCpR+Q2QtzOi7GcK3uJW/s4feFBCqt4wCMhozcVaXDAhzSlM/wmVR4el4ir9/9Bx/+6uH+PLJMxxPFoiGR/BaNNBgAjgbanQwNAoh3l8sim06uGHeKf3ma7wGCG100toMoa4TFjSuLLtWy7HuUY370sz2Gg7xdXnRxtHdxrptgsJN0LMN5OnbWG8ebQK0TfAoe+qGEcubmMt6JdpgPa97j/XvlKqiek0yusEQrgCh5IxJw5pj/5vS0OvAoO7pHDPg61knb84as6hZAULd/7WlyvXIHkdT0UitKbnEBM40nLOS0SIFGUKJnWhKRrcBQjaPOeYjqVxqkCPyzOkc5cVYGvCMUyE7yMUqSRNh4cjoEYjR7TOkaVmWibEMI6yckE17T2YH6RAqe5LrodPtiJRUFH9kBRnzY5hKgq4sy7FIEmHu6ADaa/fEcDCezhUQVgU6wx78NtVNJeJ5gnicCOijeQyZR4LK2WxWs6kEoQJW4yWKlAaSBZxeD267IwoQlY2KLksqJjlvXJelSW9ko9wL+frCELq4P+rUM4SvA0JrKqPzh+9mCL/Fkr2VITQmHtY2VhjCGhCaGUInNKYyqxlCAYQHR/jok8/EZTRodfH8+AQCCOdzWaTJEBJsCeiR4tp0SWqdtzWXadJqCrSoE7b/SgAn+UjWBcos1PbzKHNmtONGApjy5i1ThFsYQmsqw+R1kQsa0xsCItFbGwmVZSjFycwO70s9vZplswsMS6zrGMJtpjIWEKpksjlXZywOTIgqCzHOEYr5D/ucXCThIQoY/6DyxiSL5YaO2oGwBsVyinx8jiCJ8eHtW/jR927jxx/fxn4nQtf10Kc9sFMhkBkr3lgsTCUgTM1e+D8T1qvqMQskmn82wITqPY0EZwUI7SNW3Oh6Qd6UQapLnM6L1q9pAKkFhDQMUbmASjZFdjA+QXb2AuPnj7Bk9uDZC3Q5R+k7iCwgFLMVDnHT5j81DKHh17hOWxd+caTTIGWbXSaYwgBCyc8Ry34N2tZ+nZE8muNHvqaohI+UCIUsdxGnns6J0YZ5Zxfh/gE6t+4g2j1CMNhD5bUUSGaVFLcVrdgZ8eG3G7NctfeH3huyt+n5s1lh4uDI93elQUCTpW4uJt8MEL49GLSrizJUlUNTHisptvJjLvpksvQ6UlCYwcmmMkd48cAwhJcKCAeBtDDkIxeS6UezGhEBy3W9uqDsazfWm+ZgeWOGUIolbm4Mzg19USFIQSG5UgYQEgySm3M8CdhO4aJz+0N07nwAj6G/vQGqqIukCoQt5oSM3wCEvJb1nqY0XE2h1r+a98oWxkFC7TkzzOKHGX8zZJNjLF89weL5IwGFURaj7ZTohr66e3JWWAChNXHadj+b42S7W3Jf6/pz3dfWIk0kQtwOdD6Sx4/gOuOa6/siEeQsIZlBAsI4y5G5Iardu+gc3sfozvtwh4eoujsiKy1KLSoCj4CQ0TcKCDPKd90C1TtA+C0qhO/uV28KCGkdT/aaexjZhThNxUk0JrrrdJGFEWZw8Ktnr/B3Xz7B3/7s5/jq+StU3X0g7Mj1Q/MKqivEK0kiNFRRJHlnXMsl84zPT8C5uoYt2Kv/3AoIdZTBSkKb+9la87dx6HSgYTtD2DzC3wQQWiDXBIH1e7qGTdwEc01Z6lVA76r3KqvUFvVC8/GbawGvB48ZrIwq2JCMJmfjWjK6CQj5d2YaW0XYVUzk2mtLZJA2s6U+Mu7tNru6nj0VWbG6pWvGsH7ZM9ecIRQVh7iMJuIyyixNAsIduowaUxlKRifCEM7XGEK+AgHhiiFUQFhdTpUBHAzgBVp7zhcLZAxpL3JhBlsRAVeFeLnEbDKB324j6HQESBIQLik/Lci0eRgO+whbIYo8QxwvZJaRwe8+a3GRxeaI0wx+q42o3UGv25Nm93I6FVZS1GWDrgTfx3mCLM5RLAq0BLBGsobHIhmdilqG1xDnBwXkxrHEaojx3mgEt9uHR2MZqkA8GqZpC139F3T8xwJCiUOium3xZkDIkSbxbzDDbDpntJ5rvnlvNK9FyxCrBez6fvvOVEYOibI+bwSEL2b4OV1Ga1OZAjucIfyUgFAlo89ergNC0tLN0Hdj4F/feDIvZoBc3cEygEvxh96istDbWWH7cyPxqF1GrfTUPJaxE/MqRdhpi8soZwiDfhe5BNOTISywDRCyPOONby+X+n3pSqzEoPmzzuwioCOQuEYyehUgVBMd042UuAADQ4zlu0bxKYMiki+C1ZyuUp44TUlYA8GKk0sh7HsV8niK+PIU3TLHfhTgDz/8UADhP747RI+D1mUp7qOUkoWaFSqkkt6wIuAUqST/x8MtTdVa8rrFrdJGJtib00hG9doyR7Imq/Tv6wBRF2IFhOq9qHOHKtlR92dBScJm0mGOUkLKMDgfiPPnSF89xeXTR0guXqKcnqLru2j7nsxEKniiht+G0hNU6oKmeXOKrbSpYEwFRDpiiGANlVJQaM5BJXb/uZidsEGtyRFGcilFK+dR2bkmk+QjS33EpYMleZpODxgM0T66jdbhbbT3bsmcIfwO8kLnCrlGOm4Ez2vpMazBirlW7Ckxs240T7FFuwDqTWxR75hX/YC/9M1mCN++jNQrTJlBAwitMZTkMvoGDBIUZvCEbTaAML7E+OGKIWzlzC7i1WpMLI2zrcu2soB1nvNmDMfmRtBsRq1+pgUInTk5C0H2zswH0eCg8uA5gYD+rPKwqBykro/CC9G7+xF6dz+EOxgCnb6wXal5nO+EAgjJEwpDKMHy6gSnQfTmSGo3pPG9/vd64+JFUmZwXQXMLpYo5qdIz55h+uRrLF4+QRjPZY6wH7Ks0vlouhmrdYLc3asuw1pJxJe3MnDt0LAkuu5rOyA0zrfCvPOl1GlOOvJStAfiNloIIKiwZJwLGynDIwGEuzyWO7eA3j7S0hV3Wq6YnGfhtwWEYvZEE6DfICB8++v+1/Mbb2JLfj2vev2zvhUgZCOHc1rG6ZyYjW7PvKcS10fsBXgxnuPByTl+/uUDfP7kBZ6MMywKnTl0OKsk0mMPBb+pdhJwyKaaDcGmtZjG3Zhuoxb/Rv6iIy2rAPvNn6l2dHWPNpUvzRab3rp6I69a2tuP1VWAsPnobcDN/vwqZu46pq9WF2xpGN6UIWy+v+ueb+1z8Hanj9t3DAg337M08hqAUMeMVt4G9tzb2VMLCK1zuRgg2hFG4/qtsROaebzMGTmhgLC/MxJAOLyzgyp0RDIqgHC5AoQaaaMNbFnziwLpYol8NgcmKsekOU0QSggRlmksDp78HK0oFOMWzvYtFwvJCvQoC223RRVGySh9JMQkxnGxd7CHVqeNLE0wn00wG19IDAWb4hVlqGy2JCm8dgthp4s+vQxKYDEmIEwEEHb6XTihiwXfBzX8CRBJsD1dQ10kSYzpbCrNUQHcBKyEdjnrMhPV0enCoRyVDCFdrT2mP7OEcqSxKrWXuIxqtSfxE5SMCiD08N5o5TK6yRA2ASHJAHXBfgcIv9Ea//YMoRbplIw+ejHHz79aAcKLeYbR/i18/OlnUMmoMoQnZAhJKdNJj9klJrhZ5Ig2O8oEjcuCae8+szjLTFIDfPE/m7ET8hkkbNcEirOoYHfdhIfz5zZ2YlllN2YI+Tp8j1Kcyc1rG4O6uMv/W+Rg5KIKEFWCIJk1zfwtC2pskfWaqYyxY68lLFqQW0AoQbnG6McmEMoWJ1IzMagXeYCaVxU0cxIjjTJfIptzdvAU9/pdfHiwiz/6+CMJof9oFKLFM1qUCKnJrnS2SNY9OX6mPJSC0QBC49pWF4713JHttDYLV4tELENo5DnSoTMAy3Rl7Lm3Uhw55WrZqSYAXB6lYWAUkITpwvClEnAtwkyPGdsF8OoRkhePcP7sEYrJGVzm0wU+InaGjVxIThPZxYoMCWUcalluZTO6qVtAaOYYrcLEXMM8HxqkmqHk+2D2ISMvqHoLLJVJ4EgpsF7trkspCE2AQpG8LSjzCEJk7bbMmIV7h2jv3UbY30PAAHMGlNOMhmDcCeE47BBaNzw746ddTX3HJu+RZ8+CwjqTcHOZsIhjGyi0DO/bLS3fhCHUq8ECwlzu1zroWhxS6R/JuASycZywFB9COOkUTnyByaOvhAGrxqeI8hh9MgGyMbCZo8eBgJAiH5nqFBdbO4t5c0DIDqwCQiJ+3uql5D3J3eGGyEudFZ1xP6M0JmpjcO8TAYROr48q6iAPWgIIKYkkIAwcsoQcTLSsvJouiU24Pasb4N+eaelsrzVfhLoGyJ46KXwnQbm8QH75ApMnX4us1ptP0CpT9KVTrLMbdBCW4/Ua679Wwpn7wSDVbwoITfNMC24tk2Xmm/eUMDlkYCOZHabxwDKJEZcust4+OgfvYffeh/B278LpH8pxlCYLj78xv+K9IZJRGs6YHMJ6Rfo1S0bf7k759T36dxkQcr6bRSHlbLw2aFDBfaCoHMzJFJI5DlqYZAXOlwm+fvYSnz9+gb/+4hlOpkuJqaj8EBVBYdBCSQMLNhd498ucuJrFyd5OlrBurtnzsZKF6jVqDGUMQLR7gpWP2nV3ZWum/9IEghakGH/jK0/8TQGhlkOvKzteZz5W0tGrpKdNhm3z9W8KCK+63q57Pm5N7FnLDGEjdsKayuQXU7SNy6i0qLhB+4y/UobQ1pHNmUfZ/wwxsCkpFSWVMUdU8zqdDazXUsMi2+a01D5mplJKUjEP1xVLXtNElGkGYSYu9hYQ9m+NUAXA8emGqYwBgRYQsm6rilxiJ4rZApgt0GLwfK8nAfI0PNJxJRMVQXZbfLgyJHEsLCHn8dwwEEBIc7vpeCJSTTb4Do4OBQCmaSxgcHJ+hsFoiHa7hZIeE/FSMsKdyADCvgLC+eUEeZpIs7A76Mn84TxZSKwFkkrGrihrZWQRXezn85nUnDzABIQ8BwSnAr7ZkIla4qRuZ8RZIEmTRkp3BYPbACE2YidqUxkWenkmrKi4xhqGUAGh1snXXXvvGMIrlqBvDAidAI8FEJ7XDOH5LMVo7wgff/YZdkzsBE1lCAgns5lI7jYZQpkBtPS/4TO09mkMdZtgdnvz8sd0GZWC0Q4FG0BoQaE4RRq2h+Yy3AhSFOIySsmoZQg1mH6VQ2hNZdZmCI1JiAWBNUDVVXlVQ5m/rwChiQto1Nqc/bNf20xl5MYQ7brEwBszEQUScqGbLz1vVrKldLkmY2u3hdKGIOQByjCfnKJaTOCnc/zB/Xv4ow/u44fv3cX9nR72ghJt0vx0Sywr+ObG5DMTdNeMLd+Lyd1TIxNrQGHYBM1g2LjKLBOo8jKagMgx3JDCWpq+VqMZoCweI2L37Yvsj+dRXRFZM8rJFzakKqiZT4U5IhtKYWb57EvEz7/G+fPHbHchKpbCDoZ0pxXMbmCTPEchrCINzGTGRHBEo5dr8jLleJMVlMLdyjOpiqBjV4aijFERmDo5goCFjC50XFTznNI8bkM+fJ8sX4TK7YiENKuAheNi6XpIwzac7gjh8BAdhnHv3ILfGylb6EXCLJbM5LNyXEXuen2YDrQ2em3Gpcl6VJP01flZows3AZFe6Xqefn1Fa/OZNUNTfEFrwyQFhdoQsAwhAaFXcWg+kXOuM4TnmD5+gOXLJ8CEgDBBV8YRecyLdUBISW+Vq1uscIj1Xd14O1czhAzwdX0XTqDsFq8FupiyWeK7IdKSrK+HCWW+YQt+b4DBe5+id/tDOJ0uSsZReCHbBshpJkOGkIDQSjBNwapsuM4S2o7nSs5iyxOzRq4BQmX4iioFnASBlwLxGMX0BLOnX5k5yzOE6RI9z0Ho052TkY/ScdkwldHraLWxNho930Yyqk+ra6eQjqoOUEWKgkKyPCzWyZJyFjougaS9g9b+Pezc/RDB7j24gyPJc+TMprQTJKZFZc7aeaYhVSHf7wDhb+Y+vu5VbsoQSg5ZlSNLyXS7aLcjDQyvHExiZr5VqMIWMq6XjoOXFzN8/uQYf/5X/xUPj88Q5+rQW/gRHGYUhi2ZsyLDmEnjWVlC5rDRTENCANbA1cplVKWEFhSu1gprttUsOu2O3PC7ru8deZyJwdg8RjcFXfb3tj3+OtmkBUi1smlD2mkB1dZa8Moxg/WC2zZRt73HzdetHyMMoc70yRxhUaKYLzHlDOHZBASEq9gJ0wzmDKE4uBszEjPzaN+7Daq3LOqquavnXbkG00w1+1vd3rfNe5PfLERCExCS/TIMobzeGiDMkTtNQDhE6W8HhNtiJ7IFlRwEhEsxlPGjlsRFUJoZEhjSgIYMN+tdGtmJEkS70wkZRiq8whBZXmAymaJIUgF2+0cHaHc7wvbNLi8wOT3B7v4eenQpTTORo15MxkAYwm93MOgPZc9fXIxlhpCv0R/14Uc+5vEC6TxGNkvElLHd74naTuYo49jM6jNzPlDQKqBU47NSjorRVEZMw6RbroBQnNrVs0Tc4U0+I5v7BHxOnGC/ZXIIaSrzg4apTMHYCV/kr2LIZlxK3wHCb7HWvy0g1L2crNkKEP7Zv/v3Ekx/Nkkw3D/Ex59+H7sHR4g6ZAhPZYaQgFA6v7TGbTKE7CgYm18rD7HqKAvu6h54ozhl91hj1bRIt1JSvj8uClJgSKNAffQIJgQQ0mW010GXLqONHEI7Q0hAKGYi7HbY51plYpu2n2FhDCiomUPjAqobn7KV8si1+rJZmL8eTG8BoXb9DSA0phprtbn8RQ1oeAfLDVTlwlZQmx6JlXYu7GA8PUMHOQ7aPv7JB/fxo+/dwwd7I+y3A0RVjhY3XcdDxBtSFkDNBSMgtJl8Ajq4EZMhMRHQ2oaxQNCyUetlvqIrcwAMGLaAkAxN0yVTmX7DfZpoCjFycXyRk7HjLyCRiyO/KWhlgU9AWMRwqwSeS1CboXjyKyyffYWLF48le7CDDG0uHmwkUEomgJZFhjIqEgpuOsfyli0bbAGDYX7l2pUQVCOfY9FKF1phCRMDCmM4wtBwppAaeh5TbkZkJ5krGMB1I8DtADSOkcLGlbmzmDNoQUds9aPRIVqjI7RGBwj6O3CjHiqCQic0s5lG1yvMIaW8Jqze4nADDPVKacgAG3Nx64CoyRIqGFx1UL/FInODXxWobAAhZ5bpoEtX4FJiLxgkzEJAGUKvigUQumUCxJfA/BTTpw+xfPUMzvQclIxyXpRSHHFUI8igw5yRjBIQBtJnfluGUO9rSccwmFwyncgQOry2IgGElK1NqGZud9Ha2UP/zsfo3PoATquNIowUEDKXUu1kFJyKi6yy/by2NVpS5aNaqzZlbXJjKmg3DMb67AMbYAm44vleCjebAotzLJ49xOL5Q2SnL+EtGTtTou27iFgY0+qcO7RhlG1T4fUCb5V5qevRN5ghNIJ4MWTiGmuc/fgROdMiHWMa3nCN9xyZUUkorY5ovnQXo9sfINy7D29wC7nXEfMlnhA1flIwKC0yAYQlSvc35zJ6g0v9N/KQ32WGUKTuvK+Ymes4iAI6LWsjb8l5UhbyzNmldM51cTZL8OD4An/xkwJiKyIAACAASURBVF/ii+fHOJvMMI5zzLmBtSlVU7kaI4Q44a35gwzm9tXwyxokmQ1WeeuGk3NDQrqSbRuTrgZgsvdqbTZj80ONcmk1jLO6BN4WDMpKsAWkbQOETUaw+Tv2vzd/56rnuOqCXQPDDTOaba+l79usY+YJxffAmMoIY9uIneAM4ZWAkDNpG4DQHpdNQGhrTflsckqNu72AQTuYY9Z1qT8UuOteuooxk0pOTAz1zQuIpoLKrRCTrWMDo8EQDm6NUIa4QexEqTmEy1jAMAGh1L2BL0COpjCUfPKSFCUSHfrZwHY9AUMMZp8nCZZpojOxRSHu8tyTKKsaDAYKFLMEy/EY84tzjHZG6BPM+b4AwlcXZ9Iw8VotDAcjZQgvxijiRF5rOOLsn49FvEA8XSCdLNEdDdHh96AnSo5llpo8wUoAPtnBdJmYQspB0W6jjNpiXiPh9BynED8djmEoO2gBoQWFBITCEDYBIV1GbxuX0SYgNLpFNpPeAcJvscW8DSBUhyXZwsUWXBnCC/zZn/97/OVf/RQn4yWGe4f45LPvY+/gFqJubw0Qsqv2OkPoyqLPi4KgTfN9FEPYm7uOlrADn+zcMOdNmBs77GVkGqbTp5NdCgj5E7INkkPoFGgRENocwgFdRtcZQgJCGzshLqMWl9nXEpbLSEjNJmKz06WI3thAvgtASBBui3fbaV2dOy5fZD5SyaEJfRfdMECSzGV2sIwnuNVv4dM7+/jH9+/h9+8c4agdiIFMmaVo0Y2KzlY07GABnWfCqLIgZ7eKOnExeiGQ4iYt8c/Uo1qaTN0sV5b16wu/3UQ1RkAXYgsGrYuqQmwjlRNjETUV0aiHAHmuM0Y8j5wz4sC1iH2qVAAhiiXcIpY5QuawFU8+x/Lpl7h4+QR+tkDfo6tiIJbTzIqTDq8YUGinTYeZm2xIUx7M1pyyr1bLLy54HBRkqLFshvxZjLxYIMtnKIoFymIpjKFaVnMz0aB5fiZHIiU6cHzKKLhA0nXLx7JwEIMOlS24nR34/T109m4pKOwN4bQoO+zWgFByAgkGOZdoYyIkg2sjv9EsuOsA0C4cjbmwei0R3l61/L+BLwWEvMYr5A67rTq3Wzq8ziwgpLsc590I/mMFhItzVJNjTF7QPOg5vNmlyCF7vGcJCBlML4CQkQb8ILxm+BzGVVM+280ko8Lay7HmnKO6yxIQ5sJkBAj8tshFF6WLSebA7Q3RO7qF7q0P0dq/D7Qi6ZISEJIdLErm5ilTyWB4CwgpE+LlWQqjrqCpJjBkMTHNIiMXXV9vtGeVlTGoifC8DH4xh5+OEb94jCWPE5nU6QUi2qSHPjoMNM7YWKHkRxe0Ou9zrQBtMoS2yXM9hXw166CSIh57SvfAb7pK0kiAc5Q2c8xnFmEmAfQLv49gdBsDcWy9j2B4G2XQQ+W35PpXrQmXKQWEPIjixvwOEP4G7uA3v8RNGUJql2WvKOgCTcWHuUMZBcDLjWto2BYwxztkklR4OV7gvzx+hs+fvsDD5y/x9GyCk9kSZasnOYV+d4DC98R7QJUmXLoJCFWWvL4GbA5cGw7JADFln8ya2XDAttf6yopERxAk59NkI26TjF4HCrcd1TcBQr6Pupl+DcO37bn5u98kdqJ5n9/08zRjJ5qAUBnCqwGhS5WGKHX0vdrPK4BNDPW0UWZ/bmMN7DKvtZuuZbVJnAWABhRaQGiPUa3JMCSEzhDSrKhCXDCUnk64ZobwcB/D25whxNbYCSuNrE1lmENIhm2+RDVb6viT50oAPUFh1ImEoEglF5BN5kq8IjrtjpjMTBdzzJYLaaaRcRNDcjbv6XBN91Fh6xIksxmSyRi9fh/9QQ+DQV+YvWcnr1DRZCaKMBruKCA8HyOjHDXPxZjGDz3Ml/MVINzdQXdnhN7OUGS8iakZyajy/edJqg6opumH4VAUMqx1pO4iIBRQvwKEwvAZxwhRCeQZSpGMbsRObABC5s+qR7kSI+8A4ZvX4isf8U0BIQvYxy8XBhD+B/zlX/0Ery4XGO4e4pPvW0DYx/NXNJUZK0PIDu4GQ0gwSBqeFzwXaineDIgTF9Jm1qAFhGIqo0BP6X+dpLHyANF987lUSGzUdRo7sXQYTK9DuwMyhIPemqlM5bkCOqQTY4ohjqg0cuFrmajNphGAU28pdi5mlc3wVoCQ4ERs8lfuimQD9O/2k9oBBQuGOX+zFEMTDti2Aw+twMf4/BWS5RiD0MHHd/bxx5+8j493hvig38F+4KIlDowF/ApgjjUlG/La/CYG4kqitJnWiVyoCrI0msW3nSFsFoiWcdI/rVOoOJZyNlIy2BQgSvfUsIK1wyQBqYTBe0hzdSEUSOkRELI4twzhAk6+hFMuKcQTQFg++aUyhC+fIsxjDAIGiNP4g9eaPIm4XYnLIt0NTdRKk2kWY04702ocRck48ToT62oZWGTumWYJ0V20LJfIijmyfI48X4hMVtxPmVUnJkOeZhdS1uZ0JUKCjKHnc16gxTOIpPKxzH3ETojEa8Mf7CMa7qE12kV75xCtvVv1PCILYWEHCQjlT+OSZkGhKQhYWK3NS9T30uvmNKtN0Ay9N6Wm32Ktue5XLUOogLCQeR+5DwUkqoMnmy4EhH4VCyh0ylikkPnFM0xfPkVy9hL+Yox2maHPXBEjreGaQp2RS/dtGWXPJRBZQNjbAEJeM9zMZGUxbqBkrrNM5geDgIBQGcJx4cIf7GB05y5aBx8g2L1bA8Kc7ocGELJJwPtJYkxs5AyvbQJak9spzRJ7W20FhDY02ywRYEZigsICwmqBMJ+JyVL8/LGwhMXlKYIsRjfy0YtClGkTENpGT9OY1hbFG82DN2iKtwNCXdt43PjFwpzuolxn8pTSo1waQmzHS7xHkSGGg4XXhT+8hf7h+4j27sMf3kEV9VH5ZNrZmNFonhoQSqYowfs7hvDXdNu+1dPeFBDWDHmRS2g3nQpZ8nH9ZP3AtU4yKmncRGLBYxOmxPPlQpxHf/bFY/zi8TM8OD5H4rVQtXoIBiPJMsx5jUkKN+CZa05l6fplxzKarLxtuGijxOxlYvTWcButf9/wg7ZfsgEIm5mHVx28TUBl14WrpJf6vlcNcQuQpNHSeF/Nx9VrvAFP9rN90xzCzc9iAZk5qFt3EAWEq9gJAj3O0W2TjArIliaRSkYtIKzXTDGouhoQCtFgm13XAELWjWIqY+SjFlhbebsMNZhgevYE1GWUgJCmMpSMDrF7uI/R3T0gcoQhnEzGmM2ntcsoASHLKno1sDbQ2IkYOd1Bp6zjeG16MvtHh1BKlpk3GM9monhhpmC310en0xVHUoJBgkI+hi8StDrqii5zlrmQBGz853Qrnc9kNpHB8gcHe1gkMZ69fCkqJb/Vwmi0q4Dw7FKyCMs0Qa/fhee7mC9mMkNYpSW6owHagwFa/S4KF1hkiTTsrQEPGcqEAJfsH8/NjrqMUjIq5hYGEAoJxDEncQ8vJR9aq13NISy2xU68A4Rvte6+1YPfCAg1qcriKmOqyYUwwOPjBX7x9WXNEB6fzzHYO8Snn30fu4e30GoyhIydaDCEUlTz5pYcQcr4tJPPC6QJCJWm1z7OatlemcpY9tCWdrZjZJ9rExCKZJSxEwSE+wSEXeQBjexLpJT+GV24jcaQRbQJCDfZQSMt1PgMBRA13yALy6pIszMGNdEpgFVgp12263BqlYeb+Sluh2RKrAWDahka+XcVsnQhgLDbCsHRQRbO0/OXTBjF/YMR/tEH9/An3/8Qd6IAB76LkQcwzY7H2ylKeAL2CplfFK7OqtKs66thRGURr1yVuNWDdCZEXFHjxvVnNtAaENphbg3kFrdHI4dTVlANfHS+kn1+fT2GVjMzSkA+jTDEMIcadeauxXCLpbCEBINuFqN4/EvELx5gevoCfpGg61cKCClPK9hB9LVTZSSyIhAx5kTaCTCivPrUaOYgGSFeu6Lp53MRFIqUljIkggTaQytTSEDIGU5KoLj4S/OCXe6cUkZuJi04DKh3fQRhWwAFPNrtB1hkDma5i3npoWr1JZuw1R+ie3AXvVv3ZWF1/UgkpGzO8Ju2QmTUhDU0kQWWJfdZAzWw+rrbnc0o1DvM/ky7bkQq+q/XcUEGLjTOvX10U4Z69dJkLzd19GURT4aMkhzeQ9zcNLid13VAJpjsYBEju3yJ9PQRZicvkF6eIIhnaNP+m7cL5y0EqCsjQFZZt/Bc3O1WgFDKocab2/hv29ERu3qyyuxK0wlVJZ6yoTkM/21hmbtYFj7mToBwZx87d99DuH8f3ui2zGkUfgACQkaPFKaxIuY2cqKM6oA5h3IqUmVKRD9qT8PrDKGdt5bPYN4686ZKzrO6GXzECMsFMuO8O3nyJbKzY3jLGfphgEEUiSMczQ1WDqOGKawPjT3D69fKN5KMGr0tm262+GGTh9dsIfbq6jKrYeJ0Gs05MYq524Y3OELv8HuI9r+HYOcuqnCAijEsgvZVVktHSlk5CAh5jlw7u7ximlZn2MrDTI9ZGABebboO/q5+/bZIRnWsQ48i15/GdljvHtJ8tCMe4imk17/cu2zMZpzRZQHtwWcTDx7SrAINDwkIGbxdBR4mboXHZ5f4xaOX+M+/+Ao/ffAU53GB2IukOcNZwjIIjCGdzgZqcK2tLFjsN+79LUZOCsoazVkLENUu13wm/VMeyzVf1CQKWKSxu2E017zG5NU3WL0mILyKfdsm97QKK/v71wFCy6ptAkILFLcBvhWoXF8/N6+9q/4ukFqMtbRR6+Ul8tkCtanM5QyRmMqYO5HHksH0AghXDTT7HmsCwZzPdYJAiQZ9p8Ya1jTy7eewZVUN2o2HAaMV6nlnWaY1mF5EU3QZzdI6doKmMruHexjd2QVaLk5OX2FMQLgwgNCIUQkExRHd1JM5Q9znsQBi1glsktHJk3L6LE+QLBZIFnP4dEkPQwWLYSSuyvMkxiJZyswfZfNhqy1KPEfIFyq+UvD5Ca6K5UKkpnQyPTo6EDn+0xcvxZPDj9rYGe1Ic3J6eo5sNhfZaLffkXuSgFB6KU6A/nCATr+HoN1CUmQYEyzKXssGH/fIClliJKOcD93ZgdPtitpHmnfSFDUzhDKGxOZ/JfnQApKLDFUdTO/h/k4H/+qf/gF+/MMPVTLKvTynGs7MEJrjqvWKXi+187a5PFcWZk3JTb08mftuvV5Ze44rNoObVTirX3aq35bVecsHuhIQstAxMeKc5zFEm1C8MpvhhHgigPAC/+f/TYbwp3h5Psdw7wCffvYDmSEMO5SMrmIneIE2cwil+7I5Qyivq3u7XaRqWr8xKyiFOB0jtVZdK+dEKiCElj6XyEeNZDRxCQh1hrC7N5Jg+jLyBRAmpNzFk0AlByJj5Y1Pd0KZPzJzPEaOXmvQN/TotemMbDi2rNBZIJ2RM1/moNrPqX/Vo55ndAfl73CGjk5KtPLVC1nmbPg4mYPgJukgiRdwylyzxZYzpOMLBNkce5GLH310H//o/Xv4/ft3MPSArlOhw7w+0vUZXRt5Ezb19NoFo5xSAK5NAjHny2d2kCgJLaC1n0tldGposoKL9gTpQmvnBs2fxv7fgkI79Slh7yzraEvNyAXOdnqOyAn/X/betEuS7DoOtPAt9si9tu6uAtAQATQAipw5ks4h/4DO/Nw50peRvhECRRKUSDRINLbeq7MqK7NyidX3OWb3PQ+PqMjaujXTZ6YTJ1FdlRGRHh7u7127ZtcsrzNkMhbJEXYK9DoFIppokCVcLYD5FPlnv0P29AukyyvU5UJGJL0kkSsVz6eMJwpGatDavLSYDX6OokVt01Dx4isYNytpUNVFfvhxKueYyn3DPm1KFR0wzJcoi5VlFMoZ08ny2BgsCHQiFa5RxJDXvlhCmseUZAdrc6zMOFdI9i+IkOzdRffkPQwnvHb3gdE+wJnDDufSmIFnls58LGkmMe8cOK81ibd2UFVDwWV+uowRFi02f2XyXRXrckVzhY6fE2kbMPjrxhc/vgBs1dIvqpacY2trPTJ5T6ZNhWsMN0KuFxYDQ8xdImBeXpUhLnJEeQqkK+TPHyM9+xMWVxfIZtcIiyW6KNBn06DgUDzn+6wLLXWCkxlJItzcia+7pFtjRqZCKFFS2ubmTmn0w3iQaQosyxh1fw/947s4uP8eouN3EezdBdUHFcEgTZJkZmFyX7W6tKb4nEV+NFy1eM3YutPMtDTzTT5AublSbQv09a0U3GbOwXnLEAsU8zOkV1/h+ovfYXX2GMHlJfaiGAfdPuqKjnK5FeGSF1NCbeuzlj2nELAbxTI5da9W5gR525ddKps/9z1gu79YCLjHcL12DUH+TjYE5C5JuRSAeZigMz7B4Phd9O+9j/j4IepkLBdeGoNIjh2EkoTTZVQyey0gvO/sRnbJteuivgEAW6ZLDVx58Z29riTu1pPymvvwq57/TR/HN12mNDmuDgyK2XHf/pKwx1AV4Gb+tdeY/Mvvd9akdJ+emgnOGEy5LAT+3BeA606BaVVhXgL//de/w3//8Pf47eMznK9KYHRgDMWAEuNYrqMMvOfv4jKzdgc3IaGuexaWXA91KAboOrzG2AhsX9NbGHLNr/s+k3PGdgZpvoxof77bNcHGz9w12mYItwGg//urAOP2NeVrD+15rZrH/337z/YxtH/XNkO5LnFcQ7glRV2/Bs+ptB+I2WjOK5TTBWZPL5Be3iC7nqHXISA0hZLWcZ57NnGdFLH9vrcBoZVLvpbZNlVzR+j2No19+LKs1VgzUzvXDHM1KV9TETkEhI4h5BxhVhUYuxzCyf2JGMLnlxe4md1IbmkvSzmvab40He+ydTnDXS5TlLO5geOYtbIBuvl8iqJgBESJyd6eQuF5TMwJXM4XNhfL12TDsqxRLDMpLjrdLvojgrkAi+UMBRm/xVw10HDQx/HxkQDh46dnYtnjpIf98R7nDXD97FyAsE4zjOgyGgWYLWZq0NIB+ujoCJPxRJ8HEwTOzp9ZAH0YynAm7HIswqn9AqplJjKCotLL5PyWQ6iSvuAeTfI3kEs89+Y8Xep3h3mJ414kQPgf//3P8VcfvI8f3z/BMOZ7LZEwaojNFg8I2bCXb8fr7untO6JNOdm/fwcI1bHwMKrj7N+N9eEpluaXCyUZwidLfPTJGhA2DOFPCAjvIOlvAkLqh9uA0C2zNkOo+UE3Q+jAhAFGc/MznOHb5GTtTJvvP/Zt5ZI3klH57pilPGCOUSVTGQ7DDg8NENa9GHldqcsjsxo5OlnxzFnCKrTMmeYSU/HWGkp2EQB+pM5vXhuRXV7S4b0h/Altuana4svLmUYVXPTUb1G+WewAIc9/UWQqkNkmI5VPQMjOeqfM0eXMzGKK4uY5jpIO3jsY4n//s+/jg3fu4f2TAxlJdOsKPQJCns6cRah3dG0vkjbk62WxBtDdYHVpgbIN+FNT3QNB72ppRZ4WWQ+C5QBoDKF3xuRKZnOEnoFwLp66rZ0dfmmfSRVyDjRHgUygMAroFlmAno1BzsXuBsX0GsX1FerTT1BdPkFRzoHKXEi7UaTuWNjpyqSkFiAktGbDw+b8CAgbDNh0GhzwDdwCx3PsmgzmXGYbmw2e23ypiusyQ1EYIKxKDmgz7ZJdPFfguOFUbToBpSFk/XroMGcw6gkUEuAxa40SKUnhuhPUwyMMKR/dP0S8f4JwsI9OMtLj+S2WkKxhi1UWA6zbeL1BNkjf8jYaFzxzYF1vXH5jbW+w2xv+RmGxUXW8CP60zG6t13Lr5DlSUDobiCy8+D7YhaVyoEBIMxg6hBYpQspj2DU9/wLLJ3/EanaNYjVDWGZIZJRUIihzSaClQuBmGXCDtcBh2lOzI/lmX7zrKU20CeWSVneMtwg5DxEgzzu4WQLLKkZnfIjh8T3s338X4REB4YnADWW9JY+DQSeS+Bqw07XDxoyKZ7v2mcf4uoDQ975ZHIv04DlUVgtZOMZ0rFCm58imp7j68g9YcY7w4hx7CLDPbKiAM8iUPJsJEt8jLdYbybRMjJ2cSrE+dp+8GhC+eI59TITmcDW361zmXBC01d++Ncbg+UpGIvMwRmdyhN7Ru+jffx/dk0eaIazYQKEMnbLsIEJecO3kHsXqgo0znke/KhugcK49G+oMayPaPfIykPttAWLfluO47R6SOZsTkhAIcjSBe47Gb92TLNwbKDQz67OF1/fm2rDNijOLKnLXpcvn5d+ozZgGZAMD5GGM33z8GP/0h8/wq999gk8vppjxvh1MNNfLXEJJR3kcAZVK3jna3UXOnMg6IRZhot1BeXm2LtkOsDlz7nsLvhnaPi8yQ9M+IWnLzkxY2yt3MYSuNN2YYbRjbbN/Vj+s89e2f7b9OW1LUD0gvG2GsP3a/ndtvMctx8/tY2m/rp+pZHOJYJDfUVaJISMgXF3eIL+eocsmqGuYcR0nS+wb9e19qSEP3JjRruPafv+7WNVd56h9n8lTonFDNrJhkWdiyagwI2DbPznE+N4Y6EKAkBl9s9VczraqaalWcUCQcV8Bm7asMz0gpGFMHMvIhQ3S2ewGZcmWWI09RkYMBjKYIWs4v5mi4sx5HKPX7QkQUqrJZmpIp9LJSJvKdHqDYjFHvVpi0O1jNOhjPBphuVriydmZmiRxr48DMulFhZtn58gcIJxohjDCIl3IEb0MIxzs7yvEniB9Ppvh/PxcICzqxhgfHigXkYY7puqiXcIAVRQjpXyVkjspmiQMNQUAAWEUyiWepjLpag0IaYb4cH83IOySZOJn7i31CAidKdCb7e3adF54yneA8OsAwsu5Zgh/JEBIhnBowfRX15jO51pIYwYOy/3POcxpNuBFQNiOnTCpnTOQsVVg01TGFVPtT9MDQu9cal3IGmlYiSFkF4OAsDt5NSD0DKEHLW55dvNv9lt9plm7xvRKFBttcQv4LYBwvcCa66VhcgLiWIAwIuvjXJnoGFVSEsa+uNwTCRu5sOSosiWCdI5gNcOjgzH+zd1D/MUPH+GHdw7w7qgnMJjUFbrUr3OD0o5tRZAdo3ds9SWmy7RrzShEVYBITYF2183knpv/5oGi+xW8618KCB3wco6ekow6earcHFEIEMpGPioRhzVizhHmc1TzK+TPz7C4vMDq+QWiq1OEi0tZ75NJZBQEZZuUp3CL6UiIEjeMBJctFR9uWFQbzFrUZNW6N7txDKFKghaTbcULz5/LgqsLsV5VlQoQ6ltMDJnXWnIPFgmmVOWSRgMfWkz30OFcFOdfgq4kpEpKrDpY1BGmVYzBeB+DvUOMj+8hObiDcHKkEHs6LmYVWwp8LTZguogjuowVTVd1e9VrGx0YGFwbw7KT6b92baDbRcV2UbKrcNhdTNBF1iQmcpaVyQiBcIGC57HOEQe1Gh5hvkKwXKCeTrF8+hlmp39Akc5R5UtEZS5A2KW5kNxjLQtJXsZkmwQIa0Q0mXkbQKjMO2OJS6IuAkKaU3hASJxaJQjGhxic3BNDGB4+QGdyxwAhCxrHDq5nPtmIcEI0zxSq4bBm317FEDbdbQHCjsBgxwHCgICQ9012gXz+BFdf/kmAsD4/w7issUdwx/B2ZpY6QGjGBw64N8sCr3dj7QSwtRS7jKxbdt9drNPrAUIrFnht8vMSIKRl+fgI3aN3MGgA4dABQho20YCKgJAMPY+T0iQCQp7HbUDYnp1161/jxPvyRsG3BYh9W47jtsLrrQGhM2x6AQx6MzInNbR92JQdvFbmcY1V0EGKCKfTBT45u8Qvf/07/Mtnp/jiao6SbqPDPRkUsRlDx0PunQHnTH2urHPuldzSSUPZADeG0K57gkI2ZOVW2gZpDuXKEGnryzkemCnVlvO4f432urv5dHft7mA9XgUIt9du//fb1m1TaqzHPl52jbV/5hvoJqe33/IqQMjzybVEO3EVIM5LlNMlpk/PDRDezNHrRIjZMKVqpAUI15+X1VZtQPgmoPh1WHH/3vzr8u0V8lngdedmCMtcYy3GEB5ifHeMOqlx8fwcN3NjCAl4yILRf0BqEF5zNPPKcpmwlHQanS2Uq5ckCeIem7u1Mv4o+2RdQUOYbi8RUZEt6Po5Q93tIuj3MOoPVC+lq7SptZNBT9fq9fVzFMsFkGXYH0/0WEpWCeYuzs9RMXZiMMTRwbFEFdPzC6TTOco0xf7BRL+TeYPLosAyLzEcDNHj7w0CZSFOb27kjJr0+9g/PtJYFktL+j7klK2y7g8of2UrxQFCOUIbQyg9hxhCl0GarlBlGcK0xHE//A4Q3rbIftP/vlMy+hYM4X/7+9/gKQEhXUYdQ9jtj/DYS0YXC12kniFsA0I/jeblQmb9+6JktF2/ydLBsTFecbQBCB0raKWb9X5pKpM6hpAuo8PDg1sBoaIrHEMoQOgGsJoZwaZL6bCCYwybBdcxLI43WxfVLwGEtsF5C17BTM0mmaiCEQnOBlkh6JanRsE3u+wCRsUK2ewGvTqXNPQn797V9wfv3sE74yGOKEOo6DpY2JyhIh1s9qbZWPTZe7lkCxQ1jl6c4+KCZplxbdq0YQmbk9CWYTgZsLqumwyhhaw3W5cDVfbakrOyKKSct6b7ZI5OwOB39pdyOYuW8ytk18+wPH+K5dVzrK4v0V88l5EGXRbDoLRvF34e1gmCDr+7tjlLLiJXD2Mr3aFsAEK9V88QujlHRyV65tTiTyx3sPkcFT1hofUEhGQLCeb5uJh5dvzNyuIx5zqxhGEPQUypB7/7KDrmQMpONQ1L5iWLmR6i/gjdySGSvWMkdCEd7CPoj1Ugc7aQM5LmEhuBebLU7DcZTN5IwRf7qonXohnb0VsfrzsnO9eLrUJlu5O8vWbtKjL4CRSatzTpC5UB/ErzFDnPHVm/sDYp6GqBejZFfnGBxdlnmD39kzIoA7KHZY5IsRIlYs0kuGtZA/ZmzsKPKfwagNAF2agDSkCoApGAsOhgmgZY1l0EdIc9ef9QJAAAIABJREFUuY/9++8hOLyPzvjYCgiC0o5CTpwJkGMI/XyVd0fnqtUAQi87b8tDXV7mWtys8yUwyE4Uc6roniTJbIEo5CzWDcrFOaannwgQFk9P0ctSDKoSzPAOqYRoAKFJORs1p+/+66JwDKFRhK+QjO5gCB1DZ4CTxZzLUN1gCHcAQkpGabDkAGFyhwzh0CSjjCXhTDrZH0rPFBX6uoDQr9Ivfy/bxfQ3tRe/TlG663d92wGhzVh50GbsoOYIW9uGnIQJ/D1DqIvYNwbXz/WKHHOnXrtD+tdiLbAiIOSfVYBZWeHZPMX//OOX+PUnj/Gbz77CZVphjgg55fRxD/3RGJ2IjQM27lzGrNY9Xt9mAGZgwM/NmtKA95fBwTXwsae57OMdajVrndprthnE9mfoGcIX7xhjJz3Ial8LLwOE24972TrcPo7toPfXuc7989tAzc8w2tbiG872ap4hZAOS1U1S3wIIxRAyh9YAobJqW+6i/rX9ufF7z8Z5bY84vM6b2fEYf49uMITq2RMQ5ho3Kmgqs7+Pw5MjYwiTGmcXZ7iZXmv+jgZZXKOiiM76zhgnywS68lWKarFEfTOX7JKSSzqMUu6ZZkvVP6wrBoO+oiaYfZsuV1jRyTMMESSJJJxs/lY5jWfIMMboJJGA3NXluVxDOXd3sn+AveFQd97s5gbPCAip3iOY2zsEzX38DGGVMlt8H70BvQ0KLFYZ5ssV+v0Bev2+gGue52JBWb+z3pgcHsjJnwCRdwmloyvO/ZLJ58Xt/Bu4F7YBIfeumPspFUFZCv7uTpp/Bwjf8pp9q6d9Y4DwHxwglMuoMYTMIdzFEEqG2TCEJr80RaibPduerWtJqvybpMTTe3FqMXBgyf98LRm1fj43JlrZrwLGTgzdDGELEKJSngzn1NjhswxByyNklhXd6jxw8b3m5u+NU6bbILRKmfzzdQBhe6FXDiG/ZaTDjYiW+4EAg+1AnoGitIugkDM/BHg5kC+QTq9wEIe4Px7gL3/4ED97eB/fP9rDURJhSCMfhmiraKbzpQELwVAfEOrAoI0/OmCuWSHrovLbQMUmve7BoD//Jp9pS6/cLGIzqO9lWy06ym+wChn159K09oUHwWR8QrKDNBxYoEqnSC+fYfX8DPOLJ8goGZ1PMSim6NZLxFGJKKSpi70mjWyCOkHIWIfA3rs2mAYIO0DYuHKus9nsSvLXqDPeacVR+YxCdkm9KQW7zxI0MRuRZjMFvzMLR6fTCyWr7DaS0aB8lg0AmiDEA4TxEGE41Lwuw7fJEKZVIOMSgQrKTHtDBdd35UR6jGRyiGAwQScZombmj4w1OEFGi3YCLf4OY8v8fePdGQlozS7BI4E2ItyqcvxfN6qXpjX8wlr0quJVgJCRENwUCGL5ClWlGQeTkuboCxDSAm2G4uoSi6dPsHj2ORYXn6IbBQpYZ8MjJAjiPREESCj/dsUIrbjtvVLmaTLhN/pyuZkChGTTrFshVooREnkZYJZRnNlDMDnC4PgB9h48RLB/DxgdOkBIGb5LWnKRITZXuy5+7dTy+vImLxsiZseL2CfleXzPgHlASIMYmcRw7jIoEVGvV8xRra6wePo5Vk+/QPbkS4TzKeJsiX6P592MPPwa5K0zLFbFJKMmx3EFs9aBl8eS7GQI7U60cUSvkOP99wIgNOanYQjZ5BgfKZx+8OCHSE4eoYwHDhCyu0zJKGcIS8PCms99DYbQmWHZbOirv151Lb/6FTYf8f9lQGhN2xaw2wKEvlmrcUBvLKPYCbeHas12UUVNZJHVDI1JDZs8QY2cgBAARwaLMMS8Av7w9Bq//vQr/MNv/4hPn13jyc0SBee1+0OMaaARE9zZ3LKNrBggtDlZi5lx3WlbGZ1JjJnfrV1HdU04A7a2L02zH7qpbAHCLYawuRqaYPTtK2iTIdy+/jzY2sX6tV+pfZ1ts3u+BrlNZtp+7suagtuy0Ib93Mop1L9LGUadzssBYZefhZ8hJIhwbO6rFCvt3/269+SL97Zb+xyoVIOAexWPwZkhcdQoK5lDWGHiAOHe/T3USSWX0eubS80BMp6BgEljK5T185yQGfSAcL5wgDBAp5tgOBohTiKXzUqVTIV+NxGDyHgeRlWs6EyqJJZIDqH9bt8k2ZQ2E5CFwDJd4fLiGfIVjfdK3Ds8xN5wpLrjZmqAsOYxdfvKIaTsdHZ+qRlCZCn2jvbF+PH3L5YrTKdz9AYDGdswJ5E1MucIsywTACQoZo2d9LpmvFPXmFU1Uh8HROl/5CSjKmdNCcPaRHs4jQVZI2UZ6lX2HSB83Yv3m3jc/1uAsAl+d6YyHjo0i6mTXWgB3gaECpk3AwKBli1AaIyPDfx6GQY3JjKE6xzCCUa80Ccj1L0IWb02lZFZzQ5AaPWjY7PaDKEdQRN0avVc8442LBU25gtas5L+s1S5JbmWGU7I/ETNfgtDl9RA45P8O4GEzaoFxVzSSWRLPBgP8f7dI/zl+4/wkwd3cacXYdwBkoLFcomQ1VLJ4pva8747XOvg+QLNy8UaWd3GcLYbKLz1AvTS0fUDDIzZ2Vs7uflC1x63rs/XQNKKCcdc0CCjw2yqTDl02ewSq+tzLC6eYHV1jmJ6iQ7nyzhHlt8grhYIQ4a4kiHk3Bh5Tea+ddFBFwFF/tqgZQOjY/AxJgL0LrvPw3pvouOZUcO2ZuSh3DhGU/DD8uCS5ghktJQp4ILryRKWOUrKI2E5hUZbOTkt+6WMMIgGCCNjCWsxmSZLLDmM3eHMa0ffNJypKC1NhgKEvYNj9A/vIqLhTH8oNy8W8IsgUWfczzsaILR7y+TY9hnI9MFBDm3YzuG3ReFuDFrb09yTm0jQbYOOzQvlVoaQeXGeuXbS9byg5DZDp86RcF6UUumrS2Tnz3Dz1WOZpGSzUwx6XfTiECGv65LZlDl6UYiE0lNeuxWjZCz3zoo6x0y9ySJKQFjxDrQoA6kGOA/CgOyapjIhZjnjQgboTE4wOCEgfA/B5C4wPGgBQmdp4wpPP89mxkqeLeeuzvgFB1J2OB56ENi2MmYRq2BgrQu8tggIa8VlgnLlbIb0/DFWZ18gPf0M1dUFOotrDPsMqLe8zQ1A6NYEryT3A/vecl/zfy/5uh0Q2iyNNytzevh1C4nvQaYDlPkyUTEwU5nJMXpiCH8IMoRtQNgwhASEYgjZ+CAgVFiNnVtd92ZG0vDfG4Cw3STYQfW0QMCbXDpveo5e57W/LcD0tmP1AK9pZ3iGsPUEUwUZQ+hXfTNrsuaNd6K07Fpbp/QJyqbe/rSFCyhi2nbVWFUABwUWVQdXRY2Pzy7xj7/7FP/zD5/hXz97rLUyHI4x2CMgpKic14sZXFjPyACh4paoKW3N5bmdqqktNhgpgUIXbu6ukwa0eJsuzq63VUKt6+k2htCMTdYM4S72y/+e20DhbU2HbWD4/yggdKYicSdEl26jhZnK3Jw+aySjgzBGoqa48auWhe12nRbI3H7/qie2lCuvq25pX8+7GFjNELKJqzlnNiDMUIaqNQHCO0c4eLAvyeiTsye4urrAbHptrsmck4vpY6BhkcZFt0xzVMsV6jmjqmwMYUhQxUggha2b2VeXs4WKoUiRrVYChZRlUvt8fHyibEK5Z7u9m2TGMl3i8vmFMYRlgeO9PUwGA73N+XKB88tLuhMi6vawN94TIJw/t9iJOk0x2hvJyVfxP6sUy/kKvdFIOYnjyUTn4mY6xWrBqK1CgfU9RWawbqklpZ2zVlH2M2dwGU5POaxjCHn8IkGImWsxhB2eX7qMEhD2vpOMvs5+8I085hsDhHQZvWQO4YkYwqM7ZAhHLzCElIzyovGA0OcQqqzUQulc7Zxk1AMFmxVwb5mWtk4y2jKA3pAl+NlBm3mx184ICFHIVGa0T0B4oBxCOEDoGULeuHKzctKEimyAMu/WBYLPzlsDGc8s+Y/F5b451rP5163NwL9ks5C7PJZAw+fGDJLZYDHLBUTOVKTVKXnzgDBfoZNdIylXGEYd/ODOEX767gP89N27+MHhPkadCj3mDRaU0hECVQqYl5skXS1bRb317r27ppfbbSyRzu5ld7HUfp9toNBwijtJme3XWvMeZvdsgIqsD787jHPIZlhcPsX84hTz8yfICQbTBXoh9B1kV+gUM1n3kxsLghJxwGB6xjz0BQg7NS3M/TiyuW5qg3dMLOcW7P7Y/G7X5vxvGxZnLU1A6AwyDFHanJoAoYsq0EwhA2RXyIvrdXC9BwKU4zKsPOgiDA0UotOViygdZ2nmRIeukqHMXGTLAGltTqTBYA/x+ACD47tI9o8QsduXdIGoizTuKxDdz8I07paKc1izhXzPHoTr+mPTwFutbkhI1xShJ669iZDPAW1fNXr0Sy4Zsfg0aeHVxdE81/xQbqBAc4aoWCLMFsjPn2F19gQ3jx8jn58DxSVG/T56lMgQBJFNzmki5AChGHC75nkQmn9zc0pvtIjyMypdlAFlZmKfTP7EubiiijArEqyCIYK9O+gLED6UMyb6+w0gVJwGrzt1mx0DYZVki3nndZOvFz1fLTaWR/6EunLb18XKbWXWJWdWKdKhfIiAkK/PTXaF8vIp0mdfYnn6CbKLU5Q35xj3OuhxcZDZgc+F8teCfXQ2X+qaQeaSYefxJV+7AaEdu79vTExgeVx2p7mCRjw7AaGsmNwMIQEhGcL3WwxhIpdRc5Jl99wAocTmlKQ6dYc1A9qA0B24dxA2K1V3v7cA49b7+7YAsW/Lcdz28ftmbHOlbrGD+tidZHS9/9OIpta3mY1xffLA0AFCN6ttoNBN17IhF5u5TFbVWJQ1VnVHs0tnsxX+9ctn+Lt/+QN+9ds/Ykk35qiLaDAC4ljRQWSqJPSXg7qZP1movAeE69qjuUpahnDGeNnG6WcIxSZ58OLbZlzDt0Qxxjq1duFtMYYDhB58bp/vXcxf+3c3e/IO6eQuQGhZcuvFftc9vAuA8fe8iiHcBKwdAXCaxpAFjJzLqADh82tkN3MMwkTGMt7cbj3QsZm9aEvIpsmPrjsHCncB3V3g+bbz5t+vl4xyhtCMrzwgFM+MCWMnThg3ZIDw9Okprq6eYza9YuGmGJ0golLHmvty0KWTfc4MlRxBSqdn7isduYnGCXNvLd6I34zO4nW/SlfKLiQgLKjsiSPcObmDQW8g53gymPx3MuerPMXN9SWK1QrIc+wPhxj2GHkFLLMUV/T3iM1UhoCQ2ZDL6ylyso9Zil6/C2aD0lQmXTHCglneQ/QFCMcoHEOYLheStg7399EdDHTsWZ5jlWXI6OzLqCzO7XIWPOSabfeb3q9UYWzaGyDkHgQF06ffAcI3KlK+5oO/KUC4ETtBQHhyD93hJiCUvf4LgDCQS5C3HfTzg20jFg8EVay690ubaW/o4bkO/15U/Lm4Cb9I0z00R4lFnUvfPNzfw/iYklEyhLFCRbcBoV/gOLtWwRsT+Bptm93acihyLlJiJ1oL/HZ3cFteYgwhmSVjc+QsWVZyobKRpVoyuEg3TS5qvcpXCFeXGAUFHhxM8MF7D/Bvf/A9fH8ywL1eLJloXBaIKy4odGWiKymHoGm0Y65n6kqpa+XKemc97xdV+7l9TDwm3swv/1qfn0YypCes2b/1FrhGiXY+WhIZzuPRHMSDQTJrqynK2XPMnn2J6bPHWFycoVpOFTcw7iUY9WKUqwuU6TVygkdmEzJ/Mu4iifqIoiE6dZcVhIFiOX+5fCgHzFQAu5nANdu7fsfqYOsa9OeFm785s9qsp7fEsD/N4pORE2Y4Q/noMn0ukxlFfrjiRrI8HUOEiKH0EUNm++ZCSnawZnRCqA4i2T/+fVUA87xCHnRRJQN094/QOzxG/+gY0WhPVusFZwvjnuVgubgDWhFJz+86JgquZyUtQxJueAGkI2wZJ9xa/LWKjV1ZVq9cpgioyQxQQltwYpLSEeYx8TRT+rhCZ3WDenaF1dNTLJ58henpKZDfIAlXstEmIOSMBDP1CAhjWmmzK+sBIXM2nTGEPocN7v6VRygWly60mnoKaCrAc0TAYYCwrGLMqi5WIQHhPfTvvIPJfQLCY6C31zS8DBC6eSOBLA8+2syV5Vq+eIztdWdzDeI74KwxAWFZLgUK2QhhR5nxNHq7zBucPkd+/hUWT/6ExdnnSJ9/hXFSo69z7ZiXdgSGY/btp7YIGMvvHEJfcupuB4Rc45yVv1VzW4DQwGADCGUq0zWG8NgxhCcPjSFUceHMGjRD6AChIj08aPVrigeE64aG3ZtWcHkVgMJnb1njvi1A7NtyHC+7c5qGZ6sR2FZqb2sJJDEjIFTcDaWC3lXUpKMGDs3J2XHIJpzmrRMRzNHwo8Y8L7DiftcfYl4HeDzL8Pe//SP+9sPf4cn1HJcrRkxFQLePoNcXANS1xnvHAcLa7Qnr8+z2Lq5RcgheO3qa6sDdG7tMZXS72DziNiBsAJttti9cdp4h3GAjG3y62WFtg5xdkspXsWS+Cf4m11YbRL0JIJSXclUjIUNI85i8RHGzwPXpmRhCxk4MIgOEbXnwrutt+33tAqxtULgNBnexru3f8zJAKIfRutSsnAeE+w8oGa3x9OkTXN1cYjq/EUMoEzKte67O826jdOGtanQZmVOWMq1Jusy2VfveGQ1anrFGKZYLmblki5XkngyVv3dyB/24h2yVYpVmWNGwJuoox3WhUPlUpjKjbhc9SUZqzT7O81zsIFk9SkbJ2OazJQrmFqYpQuZ0M2tweo08K1TGMH+QoI8B9wSfM45x5HRzhmYIu32LxpjP5zKUrPtDdPoDhElfjqg0vGNDWxJt56pNUGhxHAYKuZeXqxWOe8F3pjKvUZ58Iw/5xgHh4YlcRo/u7AaEDMzcYAgDzv5YF05fbjDboIM5XioyzUVO6M8O53AsL9CDGJMiri31xRD6eomvSZq9LjGvMumbxRASEO6NgG6MlIOvBFec9nUMoQeENLTg9+ZKvVWMOZbFfyjqaLnv1wGEzYKjQoy1uElGuYF45klSUnABJRikS0iKKk/V9R+UU5z0Q/zwnfv46cMH+Pmjd3AnibAnE44loqpEl45elBxQ4laUKJhZo+yyNSA0JsB1pMR2uZ69QJM9ThvmC4MS9vlZt7/5r0Ze2BQB+o9txq1dLfjz6l9PBv3KoAuKFJ1shnJ+ifz6GRYXX0kumk+fo5Mv5EA56Mbod0OUy+co0muk2UyFMVkm6uu78QBRRLvkLurK5JSKL3GulprV9Gy0nyPcGojXW2wRM7ZROxbF/dCfQ2McCD7Y9XMyRWrkqxRpeoma8lcWP5RIuBBZxo2w4I6jXks62pNVcw37tg3Mlk8Ww4ylSBEjJ3vIImcwRszFnYPm431EByfoDCfW8Q4S+3ZsI+VzzYwYvdgV6G5dyg5BVoP9X9YEaH2GW/O8LRh965qlZwfcDAuUWa6AWm5+YUywnAPFDMX0AvnVObKzU6TPzrC6eIaoXqGXlOh1E7m2Ul8t9rtkJAmZdOspC2jzPTnDCAMBO+nq29dVBwgFHggIJXG1rnRZc44wxrzuIY3G6OzfR//OuxgTEI6OUPfGtqJp7sSBQd8hbQAhP0/PFPJ80DRqfYxest4+wLZqwepJegeTIVyiqlPJleVsx7lM/nJ+voyluTzF6umfMHvyMebnn2McleiF8n9rutd0Kl2HifsICsfJWDibk2Pefsp2A0J7rhVGfs3wgNCDzm1AGGDOSBYBwgcWO9FIRq3bbAxh0JjK2KSZzXJvNJncOTbwp1XetQ9bTYLG+OrF9/YmxfLrbNK3yfle9dxvy3G86jhf+vNW/pt/HAGhlmHHEJrRl58j9G0Ji2ZxvJ4+R2akyTugrJRLWLBxEVLCHeK67OB3j8/wL58+xm8+/gKfPj3H1TxF1R0iGh8ot5XfzAmVC7AcgY3F96S4ze/bumGRJmbsZPed65a6JuFGL6HZHF4OCNVoWW+drdc2yWibIWwzXxvrwVbshLajlsSy/dhdjNouQLjrOtv1b/65/nfcZirj38dtgPDqq6dYPb9BdmOAsCeG0PdqNlnA7ePY9V79Y7bdU3cxhLedq/bnzEMpeR1Illk7yegaEB4cH2Hv/gR1XOHs2RmuZ9eYLWkqE4ghVONAM9NsdNdmtgQoeqMnYiwXs8YQegoaJE91oyhqcNY1yMbRVIYsYe3YvePDQyRhjNVsieUqRco4h55FN+VZilr+ESVGcSL1DM9HWuSYZSk6MV1Ne5iM9wQIy0UqMCinz4Tqlxw3symKjLPp7KP00R30ZXxDyepsPtdcI2/b0WSCuNvVdbdcLDR3iPEEwXCEiLUJlUoMpmep0QyucK+x5r880nk7FbkA4dF3gPBrLbFv9ORvHBAymL7NEMpl9FoXDBdQMoR0JVLge037d3bxHSDU7s0CfV2qCeRJxmb2gJ5AKl03TmGk7qLyC5L+9ICQRa0AIc3XC8yKVAzhaH8Po+ND9PYcQ1iVWDLfTwSKSUa5YJj87ZsEhE4S6zfCdiSFm4vgIsHMNM0x+IhemrkIEJbKYuOcFCMmqowygBVOolxdlA/e/z4+eO8efnL/GEPmDRY5sJwj5n9HMUIajTBHiTNVIoOcZbMIMptfMgMZFw3SzMP5DB0egYHCTU8O14FvOci1ZbXri9LphnwR1pac6dSsi2U+x3eLwiJDJ1ugXlyhuOaMwSnSy6dyF0U6VWB5N6iRxAGzzFGl1wKEy3SGquCsXoo+2bNkiJgMIQFhbeeYYJCzJOo5+1k+14Sw8SIrYNv3isfDKjXbWZIOKdp167T/YggZEWLyUru+C+TZtaSQBIScA62KFHlG0xm6ktYGCJMB4ngo51ECwk7QBcgEEjTyfpC0ycLomVdIh70F5wsZU9LtIxmN0Z3so3//XclI+TjEfRdrYVJUiYi1P3GmgXOp7rMnIEtEG73Rl3fi3XiS5gtfAcCY78hNIGOQekfSaEUpVivUqyusrp5idfEEJRnhywtU02skQYl+n/lUkQuTdue9Ikx2U5KNHmttT75tgvRab3ALEBpgI8hkNIIxhHMMkCV7CA7uo3fyHkb3H2l+EN1RE8niWXAVRI4h9MytAUJzW+nQVGbL+GbbB2f778YQRijLha55mRpRpsSIEzoMkKROlyivnyJ/9jFuTv+A6dM/YRhkym4UiPazym7ddelvTm7pstlcgDxnZF/29XJA6PNPnfWrJKOOoxRjY9JaSUbrEPOoDzCH8PiBJKPMIbQZQgcIZelOa3PGTsimwIDEuhu18R6aKrOZOPdNAl6sPq/wO0D4WvfGWz5o5/Xh8wg1M0iW0LO1pqRQy0BmXVY8GqAHBwPMHIZGSpSPR6FYQs4TUrJ2Nkvx+cU1fvnP/4pf/+ETfHl2gSwcIpycoBMlQJSgDmOBwkLxMCz4bb2W/F9MjWuShsx53QSEHsy1XdJbqE6rkRjCrbGR9mNe6LNqf9k9Q9hm5jaA6fb84q6GZkvRsc2O7YqdaD/mNiDVbsjzeF7lMqphELJiLYaQURNXjwkITTI6FEMYO0LAJOwegN/GmLaZQP/YXf/WBtj+/LUf12YZPXjWOfeAcHuGsGbsxD4Ojg+xd29sgPDimWInZquFZJ0MeJfZIEFeQZs3Bwg7NNaBACED59Msa4CjGerRJatSljJLiIzsIOcHHSCkQ+jBZF/75vxmjpRGNRwRGvYRJFSMFIq5COsKo6SLLpnHqpBk9Ga1ssD5KMFoOBZBUy1ZX2YCkcwgrDoV5qs58ozHDfSoyBkM0O33kJeFAUI+vq6Vk8gGJJVtBKJZXgB7+wiHE8lSyQ6ykS1AKPLD5QgSadLlmi7hJGZYCyyX3wHCt1xb3+pp3yQgVOyEcxklQ9jzktHLK0wXCw1okyH0gFAFf8cko+botenUpWNzbEPDELper5eMvgwQ0lRGr+tYPzKE02KlGULmxTSAsBshrUss892AkMW78raUvdcsvZuM4RZDqFkcn+fjn9MKpNXC41lQBzb4byqEBYq8i6Cb73JmM+SDCH5onlKnS7GDQZnh/b0e/uzeIT74wSO8f7KPh3tDJHmKhNI5SkY7HSQEguyiuqF5g9drkN28NTGEVliblMoV0s50hZ1XvUZ7ptKbNqiT6xZt92/NYuvfsYpoIS0zzfB5hn5WzYFCvj6lsZY1mALMmrs+R3pxisX5Y5Q3z1AtLpHUGeJOgZhFAl9b7Clz6ebI8rnkc3WVIg7p0NWVFJMOox3mEbJQJiCMeF5YSPPsGzCWF4VYwmYAxCUzrGXARljbbJKuXw8IDUG6SAuTjNo8k/U8NCReLsVcsripGF6fL5FlC7mQclOOoi7iuIeQAC4wY5mAzqPdseUWFZadGAa0mO7JVZFbzKKosKw7SMkwx12EvQEGd++je3CEqDdE3N9DNNgH4iGgGVKLtJDniuYgjZnXsTKfpFHX3Q7pmiLBphQ3cUyDGdbg4cVxFnc1loU2IrGmko1lyNMpVtNnWF4+URMgnF0iWswQrZbohjV6XQsLNoDsPjteQ8rhc0yWB+76XIi52pEpr7l0ekCo0EAiKwOEPD80lSEgXGCILNlHsP8Oenfew/DBQ4DnmoCwueOd3LgFCI2bc4IZt86Q3WvP6KnlsoW/vBx7vSpxBeFmv6S9hqIkbBYqBspISeEBVQWzc5QXn+D69CPcPPkDBmRawYgWrj82w6n5FteEM1Do1ySTeglyrWvinSfxVkCo+VoPCF3TRYBQtllq1HivXgOEZAgJCI0hFCC88whFZICQt6qZyjD+o9LcNddQO+4WQ7i2THIn09/cPgDB/f07QPiaN8XXe9iu62O93JrTdoeNOzdG4NUlNgNMhp6LFj87kt+cBeS1VJjcLg4xz1Kk9ByIIiyqEJdpiV999Cf80+8/xkcff47naQercIIg6dm8ddxDRTkb9wLtc0aZK+/XSYtNoppsAEK9D7f8ex+EDeDk9jYPCBsw45GwAAAgAElEQVRFlDt9zW1tlPbWSV2rkbZZwvb5exlQawMe25payoPW72sDol0g0AOsbQDqX/M2Fs4369tgjieMDpQ0jVHeYF4qe5CAcHlBQDjDMCJ4YTPL5SP79dyNeTSy861ZwW0AuH2Vvoxt3Qa27fOgOLIthpCxE3IZlWR0D2IIXezE0/OzWwEhVSxiCLXeMtsZ6BaV3Dozsm0iJEowd5qPZTOix3zCoKP9P5exTKrYiZCxE8OxtqPFbG5NMToljCnTDJHnGQL6SFQ1Jv0+Bgn9EwjyVng+nUr2yRqGUSyMIyuXKQrHEHb7iUAlYzUq5gjmQK/fQ9LrIe4mxhAu5lbXF3RPtxqKx6z1lwBzvCeGMO4yK5kmbJSymlpG5IvqWzNJpFpKgLDMlZ34HUP49dbYN3r2NwUI/5s3lRFD+FNnKjPGVz6HcM58lWgDEAoAeUAoDb4oFGff7BYtBwp9YW4MIaeKbE5wFyC0GULLNzJAaN9pXeCmWDrJqJshJENIySi7JQ4QUl6qi9oNhZtcVC1nD5+864qd60bn0VrIWVBrOHttVqKHuu5gGxD6z8AAYaAgVrPAtqFlftnkl8kn6aJJ+STyJZCnYgz/4p1j/OzdO/jxowd4ZzLESTdCuFogztn578iCn93zjF0bHlIUu3BpLwv1Wu7mDfkwkGbz8CloZAe5WXrw48Wd5lbpmEL3Zhss4TchhdcbcDPpjYFCY2wMWDUlPJ3HyIhS2Mr3u5qheP4Uy7MvMXvyOar5BYL0GoOInTMGvVNySPY5RVCl6FQrFOUCVbmSbNTYAjIoPZm2CBSy40apYcTOLWfyuo27nYptT2j665DH7Nw0PefVRIR4P9xmc/KXh5sh9JlrAjpcDam5t7lCgsMyXyDLZi6WotK9EnJuinb7PLYqQCcZI+zto8oL6zASmwS8r0yGwSKatuvLmt8BCl5LfB1KQca0g95Hb3KM/t4ddPounoKxFnysU8x5QNyhliV2bQt9KJtZUttFQdOx5TE1rNz6emoWprZMrAUWFQ/hHHDlOqYNaI7V7Dmun59ieXmK/PoMvWyBQbFSfh7naWPOOOS5OpL8LAwYWIdSr2e3oMvnszlFp4t8o7XSzxBairwHhPyThQ0BYYRFZ4Q8PkDnwAPCRw4QDppmghohfi2gJNzZRbnpCX0WMitqMYRNAuEtgHBtS0FGhdfxgimOCCNzoKMZUVUQEIbKIe0sLlBdfoqb049wffo79Ms5urUBQhlX8Qh5PrWOOZt/36TSj+xAKO54GYO8mwFyYNJLreXI5CWj24DQM4ScIRzsBIRlwFlgDwhd7AQlwo4hXE93G0BsDrjp9OySjH7HEL7ZzfF2j7axkK3nCqz4vForl9eAkI/166nl8Gr9VDxJbOMlKKUUCcMOlgUBYSWHQ8ZNrBDjo6/O8JuPP8f/+M1H+Ox8ibNFgLDXR0DL/q7NpBaMkmFR6xhCH2AvllBWp1yTXRZo0/hb7+/G8PuGh3flXmca7mICrYx4cYbQsJvbZV9wPF2fuzYgbLOH7XvwNqDkn7uzHtwCqG3DmfYesAtItV93e75Q2L0CkmATEF5++QRLMoTXBgh7GgVw40O+QUUlA/P3yC45R3h/LG3wuf1+ts/R9lXbfg9thtA+Gvs8ddxsmjuGkMqyzRzCQ7mMkvJj7MSVJKNzqZDIEGpHJPhxklGpMjjOU8FAcU5AyExeMqgF0tVSyhnKHmw0ItT+T8CWpZnUb1R+MWyea/VyblEUrG1644Fq3+VqIUMZOszvD0cY0VQmgJjLZ9fX5sAdBBiM96S2KVcZ0vlcURXdQQ9xL0Yg6RWZO5qSWsOFv4MM4XLFfGWLJfP7OEc/4ohmNT2UBKv9EWKa3nQ44sLoDvtYWWtL8MdzovdZIOG8JQHh6jtA+HYr61s+6xsDhMwhfG7B9O0Zwq+enuP88go3BIRbDKEBQrsZBNw8ePPD2b6LpcXAlkS/uTMmgtsAO8LbklHvcij33W1AmC+NITzYw/joUDOEFRlCDwi5D9G0xQFCW8T4m4whbL60MDTU39bPDCSSIXxTQBhxYeiQTme4MuchbLfkKSFbRkDI8G2ygkGxQlDlCuv+6x8+xF9+7z7ev3eA416MMc/rciF2cMDsGjdLtchypAwu7fascHbzgv5GNqMIN5vpZKS2gnnDFA78rwHhWh7o4wtcwdUyZxGz6thQDwB3AsJm1mLNjjJTLq4zUDJar2bIyQ4++QzXX34CLJ4jzKZySOxTCcl6t8xQ5JQc5voGDAxaBiDdbXkdEQz3EEUMgGcQPA1atIKiCgZNOH3YihaxN+CLF8ursr862WbLGOSFEGHPhjYOhs5wRlaIXIgNEFblAnk+V+4ezzePK1BejwWfF0WNOhoCvQMxvuzDxcrjsnPfmHAEEXKG0Xci5B3OzgJzdvaiHoYHxxgfPcD4+B1Eo0OE/YnluLmcQwbCG6ji/VijZqC5//RaM7qbYHDN9GjTLAkiWlWeA5MNNGz/vQUIxaibdtXY1TJHvrzG9OoJLs4+l2S0nD7DBAUmnRJ7BINuJiNbpupOMiReQDpOZE5TF+b8yuPiWqHZTmbtKRn4DbWwbYYwdIDQ5fAJENaxAcLEA8KHGD54JIdRJENnLGSA9AVAKPdBY8XEkuke5O/w7REnldsJCJ3Tok6wA4RYUBuKkG1ndWQjVPTlLwLJx8PVc9TXn+Pm9LcChL18ikQGRwxNdt6nBIQOFHKV5bVhig3eZ7Yghxr2uH3z+eYAYYshZOyEGEKaygxRhrGYhs3YiRZD2KzbTavDDrgBhCY7dBHp9jOxUltGYe5tthmDt9x2N5626xy9zut+W47jZcfKU7wNfjb+vu6urT8SrqnqnJqvtq7GRj1iq4hmeBXLQpbQWPqqpnOi+HEnJS3BAa28putohSLsoQj7OM8K/PHJGf72H/8Zv/74DB99NUXMPNfeULmuVFUwokfco2oI5pZSiWEsoY1vGyDcABCtmCtBWsdi6XPy33pPbaVR6+y1FETtc2p+S2u5+22f+21gp91wfp1r7W2uq21A2aiKWszdC4DQxXzQNKZhCGn48/gJFhdXBghjAsJ43TBS08+MWfy3H+9pGvgOmBjwepEJ3QDqrRO9DQa3n9uwii5bz+bBoVEjAsK8KjHZ38PByRGO3ztE0Ovg9OkTXN48F0voXUbNuc/2Ie7jJACYLcilmoCQ+xhrFV7THB9ZLuYao2BkRNflEHK0gxLNPM2IqMQQDjmfR2XQMpXbcpR0EQ+pHKpwc32FYrVEJ8twOJlgPBgKnM6WCzy7ulQ9E8Yx9g+PkUQJylWK+fUNFtMpkn6i75jfVCNpXp7GN5WMdPi+6TQa0gGVzUea4pDBXK4UXM95w3wwVgwWJaPc40hMcA/hnUpwqdujYpObLuEmGeXfy9USR/3vTGVeZz94zcdst982n7YbEPry3SQTJRdBVxRagCsXtBhfPF3io0+u8J/+r1/gF3//G3x1fiNA+OOf/kymMpSMfnl6ppyTm9lMDCE//LWpDJdGFj7O2l7A0Dl3aSFxx+6DbX2GGDMFOeMmN06zpNajXcHaZBs54xlnooicstAqQ388wuhgD8NDmm4MUCURUpjLaEEGi11yN0No2493oLut8vG033pOqpF3NZ1CVSANMNIxOsMWGxhy83MuuoBMId+XKHp2TlChm4QGepZT1MsZguUc9yZjfO/kGH/1g/v44P4BjkY9DEMm7NUI8xwxu0oskFX8VsjzQhQ/XSrluNg6by3+04FC61jqXbuZIf7pXRLtiH1ttQbHbfOLtQyV9RclBDy/LgrMzYpYKcb/tw/axGl2HdBdNKpTVLMrFDfPsHr6ObLzx5KNRvkSMU2CIkguSlaDge81DWhovEPbfiZWChAuwUw7aulp2KJohzBxLBxn88xspQLdscgi8ggoZTBprH1Uxg5uMMX+HLS6uMZ0unfuz58rPu2KVo/RWEI3X1hXGWoymsVSGYVkpSWrdR1JXxQgpEvXnhoWnL/ldcKbVIpmAYlQszCcg5HZTMl8TeYAcS7G5KMJg+xHB0jGh/rvmEH2XRZCLKgIjt18KD+nyHHU7u24OGb3Htr3pzsxvGSKSt86X7qebf7BmgrraA7+Ox3VnKONWU1XhWYbzCk0Rb6aIp1fYTm7QLm6UdZmHyX6jFLpUETLa4SuuXxeZaw3zUVoEiEjGVZT1mD3S4qkpW0CqAVKN1dH/xm28INy2C1ns0ncFqw3Yx86jOa9A0THDwVYBvceAr0x6oS5T+t73s7WhqenrksDhI5lb+hpWzm25aINptloTdndQ0MZSt3ZPKd0koC/5gxhTaF0iWB1hfrmMWZnf8L0ycfo3JwjSufoRh0kHbUHLMeQ4FlNAptNZOXQSHF5Tml8sF6pd+xJ7eO280nJkOScaphZ4WwmTCVKrXXEsLwOOacVI01LrMoO5vEAydF97D34PpKT9zSnSdanDGmcYAoTylCVJefOpcgcL7NwLUXLe/TKPH/devMn/3cW+y+u929TLL9yo17fOi+AJ79a6M+tw5GkeoNeu21/WtcA/ppbX09+b/frmu1TuuKapieLM1f9NiDaXcEvXJRtBtbty82atyZn1+Jz12FoEc267PWZ+WiWzblyf+d452ZrunK9pkrCGll0Bac7OB/DZgGjKGpmn4U9TOsOzqZz/PGLx/i7336Ov/nwM6zk0hwiGu1r9rqQbJRjBCxYuVcyLJsMOpvQFtfEEQNrMNnetQYM3kHYM35Clev93+0Ntq+6XXTDlMbtEo28Zs2irtm5dnPab8L22TXXqANDbaBo7JlrSrkaZBMgbV5DL2MMb7sXtpk1f/2/AM5cV4zB9PwOM7qMznF1eiaGMJ+2Yie8j0QzouHdOu142++Rf/fh9R6E+iZ3e1/2WNET0vZCbn2XQsviN9QI8/0jKaOcxkOmQzXm2QqrMlMW4d7RAY7vHmP/wQHqBJZDeHOF2WImFRJdRk0oaWs6lVsJ6zDWCXmBgK6hvKbYbIuZbVtgfnODYrFAvVphOBqj1+/rGDgnOJ/NEZA17PUw6Pa11zGsnu+JoHAwHqpGnk9vkFLWuZhjMhphOBwot3exWuLZ8wvV9FGS4ODkLvpkGvn6y6ViLeKEKipy4xXKrECxygUeCSi5LGRlhlXKeXXOqnNdp/ipQL7kmE4kaWk1GqMzGCHpD7RXsiahtJ91MJu3Pv+5pjOqACEZwgxlOpdZ4qODIf7jv/9z/PUH7+NH944xijgPXyqGgzOPWgP0eWlQrFnDXlBfu75+syZvbPHbDcDb1tP1iv7qR7y4+nfq12nLvHLXeJsHOHnUGz7Vr/k+w48W0LYIk7Xixt1BFcT4UoDwGv/pv/wSv/i7D/H5k0sBwg9+/nMc372H3mCMz09P8eziuQAhQUicJDKUoTbaNgVWLD7r7MUb29/s7UVLVDo11X4Rdjdr0wmTU6lFAvDY2cXgcVNVTXA7mIwwPNhHf3+CaNRHGQeWUchOhwOE7S6UZxw3FsCtISifWafOmNqDLHxaALcpfKwo5PEYyFp3EnlDUSrAG92GqUPl0zDIPK9zDEZddLsBZlfnKK+fI7y5xl98/wf4qw8+wL97dx/fO2CHiOYzZmnMHjejxShJsDJznZFn4Jm/fHcX/A0vmVc+nOAnJqvJO4iSB84yBmQaGa1B+cC6Q2+ssf/OEdYpVs++wOrscyy++hj19VOEq2tJYXs8x4wTILAgQ0R2Q/paV1UwyLxaCRAWJf8k2DJtJM93FMaImI9Ds5VOF2XN+UInp6WxD8+ic+Fcp1B4RszNDXrAs+MsbGxUftP3BZKPolDDgUCV7pgpSmUV8jg5pE3piMRLbgaxhyAcSSJKJoz3Duf/dDsQHlE+GndVwNdlLSklh7rTZIIs4AA474FQczJdyUcPMDo8Qbx3iM5oT/EWmt8ie0kSjbIQnzfSrLMeAth8qc0dWnCurv+sRJARBBLwEdxxOJ121YyPsMFxgg2BPv5M7kYlQkq/CAZLdj6XKLIlyoxhumR86RpaIgrIkpuclI+Nyg4StvGb3dwdpLeB1QbggEgjRaOrLAu49e6wS0rVFHi2CBmgdWZYek0HnvkzyrBZdKbxENXwAPGdRwKE/TsPUTvWQc9xM9HGEtiEmy++7WemPLCV8c23GzNhYtHnnIK9MQtZFpeX2e0w7+oG1fQpludfYnb2BbInX6Ezu8I4AbpBjqRe6RokSGMjj3LkDrMw2aGXwZU18zi/0kQGbTlGOlhr27PHJDyPYldiy97SrCpXJxbwOXLKuzul9glKpRm5MptnmGfAKplgcO893P3Bj9HZv4t6dICUhjKcMYqdFEtLGgEn58lYnLhZbl0D1onyjpX+dtV8uipzWxfUtGpLS1+5uq0f8DZbfcPwtz7utmmVClz3szUoJFu1dkXdJeNrjqr1uYiFJrjXPsXP0b3n1n7mG0s8hz7cIcit0POOrDYTvZ6Ntg2vXYi5GJ+msesvgEaD32oqtZrWnC0tOwjY5HJ9Vufz1ZwDgXyvGPIvJwY7kSEcyd3c/Y+SO7Fr/B+ZpjDBqg4kqV8UJX7x4Z/wf/7in/H4/DmuWMDuHwL9Ecqkb4AwCNDt9gT6suVCYJBFaBn1FVvB5pWPG1KDTooF2221rOmM2eA473flGbtz5e8Pfv4CtKpb7I1VIuOt8cSGl2/cGlxpXW++oHXqGhna6EFuptpJqf2snY8EshrMJH5tts2aM+v8xDar19wvbeZzq65pP+ZVtw1ZYGbeKU6LQhmCCAbTPz3H6mqKfLZAP4hlOhOULg6nkdS6qCg247j3u6+2sov/zm97f6Z6sv2YZl5W/xg4dvFRYoLtMzDgbM+lhNIk7Y3pun7OPEE2DGbpzKTJVY6DO4c4eecOhicTFGEFzhBOZzdYULIpVYrpZLUMBh3VeASF3FcYTF9dT9XQCJIISb+rWmV6eYX8ZopqusD+0TFGDI/nTOxyieeXV4h6XSR0/OwNtOcTJBZZrutyf29PYfaUfi5mN5jfXMkZlBmHo26k+IrzCw8Iuzi6ew/DvT0RNzxHrFMjgsGywGI+x+z6BrOrKUZ7Y71OEAdYZUvcTK9tz6LCjfcZa49lpjou4njSZA/haIRkSEAYIuVemTGPuVYMBUc82NxmTUCGkUo5A4RTnAxCfO9giP/jP/xb/PUHP8SP7h5hSEBYFBaj5mYQLeuZs5buzmpLtt310WbLPbbwtYO/Nl513X7dn///DxD+7Gc4vndfgPCL01OcPTeGkM5Da0Dos9kUIPRCh8fWNFv6tqUQtmiZS6mKtm1A6MAgu8YbgJAd6E6N/h4Zwt2AkC6j3ID8AqogUjmNtpfhF1VS6xBzV1u0AGH7vWxKTFwv1hnq8HdxAaNMgLk87BxxsMtmnugWSNCUIZ1eolekOIlC/PzhI/xvP/gB/vxuH++MzI1LC6zsjN23cw106WctpqIte/26l/nLn8/jiil1fQEQdlBo4bHmhTgTLpYChHwfKcJyieXZ51g+/RSL049RT58hTqfoRyF6dBY0DZtz7SotDJ6oUFUoZ8tSmWwYIGShy0XDTC3IKElmSNMNund2aOBCQEhwRSmDSccYRyECyxXtFvDugq7Joojte/Gr3UTQfzctK5ufNONlHqe5a1U1F3KC2MwAIZlDLXLGErMoR9BHHBMQJgKvDKyvCu/OyG4eMwvJcBCDVSgol4oG4KwVM7pyDnRzZ4p7CJI+ouEY0WCMkH92B4iSnpo3PC8ChO1jdiyXZiicEy03TjZo1OThPZkW6Mie2gChTHK40POb557nS8CQjzf2kJeFBsnZh+QcaE4JKK2yMzHLUadGTBdZ4Zp1cyMsa0SFZ6p9QapVo/VhOIa31R20uIhWYbV1f+8sbFRB2HsUuJMTsBW+nIlIKyBLBqiGhw4QPkL/7kPUYl8Te04DCK1oNHnx+j40Bd03DQi5DvqA7Q66nQJBxkzHMywZ3fLsS6Snj9GZXWIY1+h1MsT1yq49TlLpfdq3gffK5PAsYiNNGzZf24DIr81rLQErVIs8oZzXyJ01IOQ9yvuC3WoCwrrTxXxRYJEHSPt7GN57iOPv/wjB3gmq4T6yIBYgpBzLGFgNlpv8VrEFtgZakfDtBIQeIDjicn0u2+fVXdJtrk/yxebsW/TNri+7tO2Z1k5hR93Nh/Lzdc6d6+cag6usPVHrgVhWmwvm/5lrchPd4n9vGxA6Kx+7s90+3hyrp0R9o3lrb9V29yIgbHoKbr/XJ9oAQp6JWEwxAWEZsPHl1iQ1X/kkY50zMhQgKKzxmy/P8bcffYkPf/cHfHz6FBnXzuEE3f1j0ESfcnuv4NFVJSk357J7qGiWofXMkEIUmYxRa6+MR7i6265r6wQvQ98tXk+zqvHjAaH7dW1AqBgq9+a19rRqIt8gaPYWJ4P3jToz9VhHVhjQoVzP1jEPCH0DXGtR6+N4FUPo94Y3bYRo7yQg9N/8zLPdgJB1ENd5fdaSPDgqwc0OejZQiiKn7FLTXbUUVRJeXsq9w9YBLeUeEFqRaQb3vH70P3Nap3ot8jOMLwWEqzUgfHAXg+MRiqjG2bm5jC7TpTXkePiuXtCeR8DERgEVLssl6puZ9voOlRpD1iLAar5ASdZvkeLg4BDjEeOjKPdc4fnVlRrsUTfGcDDSdb6YL1Ao4L7EZDJBN0lQZCmW8xkW8xsMhgMM+j0MCOaWC1xcXarxw33/8OSO8gh5Puh0ym8CV+7jKzKMKyp3Kuwd7GM4oqFXpde8uji3MYc4xmgwlkqFsRg8DjWXJxOE47EC7RkFw/ojL2vdI2IbucawLqEXAOMyuDdWGVAscGcQfQcIv5ny/JtkCG3z2WQIV5KM/uf/8kv8zd9/iM9PjSH8yc9+hpO799EbEhA+wbPn1FDPNwGhjzPQJs2iew38/Hv34GkbENrPrQC3hcXL+dy0k6oQyx5sACEXh4YhHGN0uIf+/l6LIayxomZZru+bi+guQLhRcrqIAm2X2lzdT1ngtjT0bTDYfr96D27RZieSGnLpytkZZIebXcIISLMFsnSqWbrjboQ/u3uMnzx4gJ+8cx//Zi/C3Z5J/WwDMZaQM4J6jeZ8rWVGdtrenIV4m2vTACEXWLIKgdhTdl8pItWEZjOUR6mnNdP0XS41J7h4+hkWBIRPPgZmF0jyOQZJhD6tnPlxs1DPC5Ol8tpShg93YHZwCQg59Lw0htBJ4bh4WufQwrzlHBcyCJ5ZjQ4QepZQgNBiAiyD0TYWEyzfDgjdXuNOmS/aNEG9nlkiMNT9YHNpBIRiC2syhZS8cnHPnXSYxVqCJE7kQkrTGd0/FWWC3OgI4NhgMSDrjTZlmCPWBCjEZhEUdlCweIkSdAgCe30FOfM7Trq2UCsP0w7fM4D8kzMElHsaGHSAkCYwBAsZXWH5c4I7Mn40+jFG0GylHfAXw2+RMrwuzJ3MLLn5HD6XAJIlLDdNzrQTNCov2klE6O1C3xSTSrXvyo3y0R2/FaAsBjaweav5tH1tb6oCDAw1oE0gywAhgTa7nlkyagBh7+4j9O48kgSNc0mN3LgBfY5hbqSjTvb+NQAhi1aC502G0GJiVHR22JUuEGYz1HOLb1mef4X0qy+B6XP0oxJdpEjqpX1WXDd8JipZRgcIJffkukWW2plvtddt/9+eGdxgO9l84fXIWVPOv6oI4whAjoKsJGelEzY+CAgTzBclVlWEfHiIwf2HOHz0ZwgmR6j7e0gpjeY9SjmWn3EVG0PlAYsMt7t8iwFhuyHgr+BNiLS+KtvLtc3Krb92Svi24l4o1+K356G5Vq4bhe63y9jLQKEBQnkGmsJEcMRrOv3fPeazddH2lLVE0hYQz7n6d9YGg5vvlmBQS2KLIdT603qzjkhrmVeZsVPFa4nKaBqMEcVKS09zKb6C7g6teTnVOJ0An98s8dGzqeYJP/z9x3g2X6HujTA8vocsCJFyrWTjgvdNYtI2vR9GVAgQsrll50F+Bpx90tyjtfroprgGhI4BdOyznSG3vLpgez9faOosgyZqY7hGks6D301aM4f67L2Swz/IuZzfZrrSllOur512U21zBq9ds2zXL28KCO3ToGlcIJZQWXyUI04XuH56jvR6iny6VAahB4SqbQie3H1O8MevNkO4DQgbhrCVoyzjOqfCFUPo11sP2Lgz1wYI+ZlSRWSXPvcm+wC2GcJFsUJWrhnC/vFYDCEB4XQxFSA0pY0Zyui+YxNBYzG1jTxQFno9tSZpyEmDoebyaB7DmT5mA+5P9jAajFQvztMUV9OZMhHplD4Zj9WkW8yXciClAmM8GSOJY5R5htVyroD64YCAsIt+HCBNl3h+fS1VEAHhwdGx5KeMrCADuVwubfae5jbLhS5qDqocHB5Ijlp3SsymN7h69lT1HOWfBKx0Kl0uGYvBKK0C2CcgJEM4JAJULZJ7l1GZythabYCQNRx9CHJ0yuV3gPBtCu7dz/mmAKHdBbsA4e8+Ncno3/zdr/HF6RUmRydrQDga40sBwksDhGGowErrTrk7i/ODW4CwTeu2pVxtCZfPlmozhCqCJLOwTewFQMhCtlOtGcIDk4xWcYisUyt6YpshlDy1NaTcFDrtjbgtiXKLsbZAL13dwT7s3Lz5HJ4bDuhqWzF/Neqpk7iD6c0FFtPn6NUFvne0j//wox/i/btHeLg/wXv9Dg5Icnk5jWIvCAq9dbyBjmZUQUWck0B8cxfcra/ExTxmAajPxYf+UjLqN06nARc4qNaAMOWs5CVmp59i/vQTrM4+Q2fxHEm1wrAbyzDHxiMr1DkZNcdARczmY5FIAEKWjVJMGsysJFfk4yzs1W/Kzpo/Hoh1EzsWcrbQCW85+EhHSAEv5xbnGAdKt1hmtTvxmyfCtQi2AEszhyZg5AquxkbdmEICQZrk0CxHLBw3D85cMEg27iqrMAjICJoLKWkYp6kAACAASURBVAGhZsV4BREYSupH+SjNYVjYsFA2MEiJI5mtjAszH8MZ324XMQ2HErqwWj5hu9DX/SXG3M22usxKC881s5SI3Vwb5GpmbATMnaxUk3Icp3ASHeu6G1tr9abJdQg4uU4YyGHWILMJLczcvzZrPhYUG9JcVSvbJfUaDG6Kruzd3Xo/bty7ZpZj/KRzxHXxKzSukL19MkLtGUIBwoeaH6wjC+rV8tDIQtcSJiv7/M+8mP7NmzVSS1Nypuvbm9eYNNsAISWhJcJiDiyfI1O24ylWX32B+voCCTIkWEkyGmjml7EVXjpIlzmTzZrsiR1h5li6M9q8P8cItT6CjbhCznfyeuPn1jgLs12Xo6xyRYIQaNZyD02wXDF2IkG1f4L+vUfYf/g+OqMj1L0xMk47muOHrhVelzL7QKDGh3YXyX2/vQyhlw83e8sONNiQcB4MuL3Bo4Pbrt/2vcv/psSN3fkGEDqAt1Y4eDbLST5dscw0P3Pb9veWMYVrl1A7x8aCO5s352ztUasHcX6S3sgyBwxb79kMZVqO3O5N7AKE68Oh0iQA84krk8hIeucbTqQiTIwQoODIAiOYwhAXVY2vsgJ/+6vf4Fcf/h6//+IrzOsQyf4x6u4ARZRgyWIdAZIu10Q7L8xsY/GtObNG2eIdL300AVfctUmUgbw1M+ihl2FMuxckj3Vzvw562ytsSHrbxYfzH/A1j/Ms0HlpG3u1ntKuqbzKytYex1622gwvrKsvqRXeFBTKWZOz/ASErFXyUoBQklECwtlSZjPbgNBICTOR4pdnO/nf3nnUM4T8mbGffo8x07Q1ILQ3pM/FXfpq1QoQFnJmj+ng3ZKMaja9kYwC03SOZb5C5iSjxw/uYHAyRhnWeHr+FNO5A4SsR8QQNleFGEK+CwFCMoGXZOtkvYrx3gRJN1FAfDqbY0WTnf4Q/V5fks6sqrBIM2RU3gDY39uXsmm5WIqdY57hmDLNKEJRpFgtFljOp8oJ7Pe7GPUYAZfiejptAOHk4FDEzZLzifM5lpRJ6zzXYhnrnP4AwP7hPobjEcK4o8dc0ZiG8k9KrJOu1nYeAyWsurYP9hGM6TLa05gBa5iCpjKUDNOMRn4W9EKwvUUNRCcZ/Y4hfMlN92Y/+vqAcNNUhjeJM5XRDOEKBIRthnByaIDwWAzhCI+fPBUgnCp2IpRk1Bg378DJi4GTbuuvlwFCLXS6eV3R0ZKMeumA7UkGCgk4xAzKEakE/9efGEPY258gJu2dbAJCGRS09MdiQ9qVcWtT9ke9Lni8OMo86zY2MbfoS8vuHQ4lW7AFTn+yAy8mzWb/YmnYWe9UmF09Qza7wnE/xo/fuYu//tmP8d7BGHcGCU6iGmMyal5Gw8XRB0t7M48WIPS0zy1KuTe7zF7j0fy4yORompGadC7KZHCbqRQDEJprcXNQktwvrxHcnGH65BPMn3yG9OILRU30kWLQjdHrUtZp812cUzOwR9rIGQywGye3UYJFsoOpSeH4ODFQ3uTESYrirgwtJCMNYzdbqElMzesxR8qYOGePX/P6NUC43lRvPyGNxMYjUV+QScLo7dRNkmWgldk+K3X4GFBbkMWuSx0bZx+TpKdsxYDyOgcGPTCkvJSglpsEGNvB88IOq7NTZ8FMZkvfftRdxTXZVcuCs+LOf61jJ8wpc+08a1e7IQPNe/i5nYYkt/vdfMUIMkg8tTZqV7Sr8PX3hMtEVCnv3IibbrcCqDWd4/Lx1mpcK7B8OeVe0B+clxVufUSvBQh1fTpA6IxWbB4FcjLMBAjHqEeHSO58TzOE3TvvoU6GYmH9vbaWhW5LRl2TxgGst5nu1floAUJf7BAQkvHheRQgZAZmei2jpuzyKZaPP0P5/Ez/TnaQgFC2RKri7VrX2W47wTaAUG1v9/k39rtWVrpO/Aa0laTTGixi2GVewuvJJNOUy5HhrzoJyjrBKgPyTg84uof+/UeYvPMDdAb7qJMRMuXFWayQACGPj4U62W/K0Zwk69sMCAnS2hiwuXx37DPa/3R5O3dhr0fZaDZtrz9OSutcM5kj67g8T3e4V3HdMccKmqmLE4l2Uhm1eLZPCoemAeCOypBMw3v5QnyDxeT64CWkoupbYePusBtptVcm+H93f/e9Hv+61h/iXsJJY7pgm75V/loynTOjKy5/ZVE7MBgBSYSbTgfnNfAvv/8Mv/n9p/gfH/0BX13OMKtDhKN9BMMJMr2uZe+yhmHjinNRWiO1ztnapverz9IBQseWeoawAYSt829rm/+gHSAUcPSzxXa+/FrQnHN/IeizWj9f44gt0OkvrJeBtXa91eIsd47xvHBlfY0CghCAGYSSjbKxx8gFAsKz9QwhGcIup8tKzrvae/OKLQ8I/Swk34efIeRx+jlJq+VsD7H/bhn8OLWG3pdhfdulWCtylo01K2sJ9T+MIfSAkIZaPN8GCJcylTm4cwACwtHdfVQRFDtxPbvGguyaFGP8RbZv8drk/GAjGXWAkG4XnSQUIIyTGDmZOjp+Xl5j0Bui1+urjubduMoLAUIeOOWknMWjqYxAYZpiPBwijiOURSbJJ+cIk14X/V4Xk2FPNcX1zRoQjgkq3XzicrHAarVCt8vsZpsjzFcpsnmKvf09DEcjREmIVbbCzc21amy+PdYmbL6kKWcIQ0Rxgs7RHjp8PGcTmXPIPZOSUQciBQid2k8yf97TRYpiNZWpzHczhK9RZL/6Id8EIOQC6+Ud1J5z4+aCleDLMwcI/+sv8Yu/+41MZQgIf/zTn5qpzHCML588xXkLEPKC8B0ddfDEZGwCQl9YtztZWv+c/LINCFUgOslmA6xcx80zhCZJpNuYyUb7k+HaVGbcR51EyAIWdNUGQ+jPLxcHdZ63i8gdHXAdm5PpcDau7T7Gi570u6QlTv+uTlbOOARbgJoZHbIhHDqmjE75LClW1+fopFP84GQff/79d/FXP/0R7o66mMTApCrRdzmGAoWSIph0VKDHufitz+GarXj1dfT1H6F5gdJMNAwQWsaTOqK+O6lKmRMuZjauSMrZBYLLx7g5/RSzs89RXD5GVEwxCAv0OXgtBzin++f5o7SSf2pOicUmF1/2xAmuMkBunjabVhWUM/Lb2C2xysoltLlCLmTGEtrMEy16atnRk90wUFixcCAgZJbiFkPir+P22dsAHqoE3OykD2IXxeuyrriqUm7JhZGAkC64ZYq8WjWzj3HSU3h9HNN5zOYJy5LAwkxAOE/I94B8ZaYuTUVp7VAZHbiA4IIhuHT/ctei/Co5U9NUHG4daO5DK4L0kq5i0fVPLQhBIec7Q17rLKL8YyxKgeyoqS3dJs0Xcc6k2pV9R1bdWCsyze2S8hVnBuCiD9j99V/rRtHLzStsbdlcU14YwmqcgNdScA8IVbBprs5mjBtA2B2jGh2he+f7AoMGCAe6HtvmNqa3sFxMkwx6htDeL8+0wNgbftnSZ7JbgTfJzkwy2gDCsEZYpUA2RTW7QHF9hsUXnyG7OAXSG8TlEr16pZnNSJ0uZ5LB68A5K2kOxklG/Zrn2+6K+XCY3N8T3hRF96oDL97F10p27iulTDf48ypkiyVBQUCYM0NugOjOO+jdf4jRg++h091DHQ81C8ZCncWhmGuy0G5tKdh9dszytxsQrk1jdC81qoU10d2+FIzr5DgB+U93/902QLglh6YCpmDDs8HvrX1to4myvjdUC0dkbs1Q7kVQ4BYVajXXIkjX1mBDrvU+mvfn7gB3HG0GuT0Z2f5d26B582fcSyIZyLEwV20REvOF5kTMCKec39zjKZOP0EliTIMOLmvg/HqGT746wy//8UN8+PEX+NOTc/QO76B/dBfojsAU2+kqZQCb1BmcK+M+vnbKNTZSa76T2lqOcMOH2r/LEdGBE3fXN89zTJWk/o2RF69hE+BugEH35tsfh1bnFiC0mBgD7u3xG7/m+vPnf2ZNb7/Obl5X7X1re59rs4zt13zV0uUZQo7GiCUkIJwtMH16gdX1DbLpQpLRXYCQ77XNEHpQqEy71mwh/90fu2bPtd+42VjXSLDPbM0QevULFTn8nJO42+xHkpg6hpDNAa5rZipjktF9Zyqzf/8IddLBqXcZnU9d9q01zGROFIb2zQYZ99z5AtXlJekLysIwmowQRSGWs5nA4OLiEv2+A4TM9mPSLPMI+R7DAAcHR4gjA4TzOcGcAULWSKXiK6aYT6/lmtvtdXEwGarmvLq5UfNXcs/JvpoezBUkGKQpHV+j16VRXY3FzRRX55cYTyaaRYxYO+cZZvOpIza4bnAtZuxhoXul2xs4QDiQUzVXhLLqIGN0hrvmmoavDBBt76vpMr64+Q4QvupGev2ffwOAUB03k4fI8MFrrh0g/P1nNw1D+MWTKwOEH3wgt6I2ILQcwkB09AYgpKyNS3ZrQ9tVWGvL2XANMlMIY4dsQlgsGxe/bUCojnkFFrwFSvQICPf30D9wDGGXlvwKKBCjyA51w+QI1Dkp6sa0tcnWbCu0i7g5RrcVcnPyIgz+TBe9rNGtG2K7B4kbA4NavCozQZDEgXmIZNGyJbL5NZJihf0I+PnD+/j5o/v42aP7OGTmYFgjoeNSSamld+cMjC3U7/A203Y89mvXx/7619PbP1IdbbX+nSU3ZaMCI/5YjH1pGELXZw1unqFz8QVunnyOxfkXckZMyjkGUYE4MsChd+KLGUkXyQPbDJ3kiYqgoG4/B/jtGEK5XMoF04FCRWIQyPDcExSak6fMZQQKKY+jiYa5exJ8ydmTSxylnn5epz23szXD077O1WHWx2NMm2Sj3iVBQyM2A0MnTh4rLahpupFXiwbMkCWM4i6SpC+XPTZXqpJgle/fAKFkr87Jk/eJIj4krXNmJjaUp2vC8i/NdIBXNc/B+pjXJZkfpVG50ypC9JoEdoW5uDLvz2RWBnssQoV+v635I3W0a4R0sFSn3U3XEBipXnUlsGb2zCxH5KRyHFuOCw4MiXXQ7eVZwvVV7+WiXi7dbjK9HiB0BZ8AoRXA7HJ6yWjZHaMeH6N753tI7j5E9+Rd1LEHhO7ea2YI291qfy3YsvK2gNCTO2S/LTLC7jfda2TkOkDCdaVO0SlmqBdXqKbnmH/xKVZnX6FaXCLKZ+jWS/QiKhQMjIvX1cJq16Wk2R4QcgX0c9T6bCij8+/V/kOA0AFBA6m8O00Yb9EuBgh5/3GZ4DxKXsfI6hh5GaFKRojuPRQgHN57D4jHqMKB2BsW2cxZ9U0vH4tDaTTfv7yKvsWSUSU6tHDW/0pASKBBWaX/Wjdd7V7xTP96O7Z/r0JbG9cMoMkcbeHwH66fivOvznvdoob8Xqc7WX/1s/Yb6S1uPbR94UXoefv+ozERmmZRuk3nYreWdqNYkkNmvJWUJBIQ8l6g9DyJMe8A9EdM8xrPrmf4p99/gl/99o/4h3/5PYreGOHkEL39E+RRgitGAhAIxt0m/9jGwjbnI+2MeVbdzRBq37NrVYfqzNMEBt34TPM8N1ZhTScqhAwUtgHhxn+78+sBoa9D5NTogOT26E17rvBVgLANIG9Tb/nf2b6utj+tbZaS7BElowSEikv1ktGzi8Zl1ABhgA73E2ciqOPlzhuZ94RvprN+8oCwYRKdsku1YhMN8r8eEB6+cyLZ5+nZKS6vqZCbNg6yXJflk8DICTKQbCpSrTRfoL66lAqIsuf+kI7nHQXEZ7MFivkCe+MDDIcjsXirLJNZIxvsHPXY3ztQ83Uxm2M5X2iOcEgjl26immi5nGE+myKKQ/3bZNRHXuS4vr5Rc5sy6PHenl6b7B4lpzy3k9FYjCLP33I2x/TqRrOJ/T4zBWssFzPcMLqCBn3MQxxNNHZDd/OGQDoYoyOTHHo1sJFq4yiq17XHt+4h/Rtd4zPU6XemMm9fdb/wzK8PCOVtSPbDTc60AeHjZ2QIb/Cf/+vf4hd//yEICMcHx7sB4WwmZyQW2mtASJC0Zgh3gcL2W2oDwrZk1APCtWTUBqyNIeRmu2YImUXIYd3hAU1lJpZD2AaEzmX01YDQVW2tnqiOr8WnKMLCV3du0baAZ5ed6DGhk8bx+MnqMWzc1ZoqxbLFDZZXz2Qk82hviH/3Z9/HB+/ewaPDEfaTEAMWwBmD6mndbwuNBUz7jEZXlLmZIgdvdWrfxtr+7S5QSpxcph8LRAcIXU/VFgQXmdHEc3MDuDoDnn2O6dlnWF48Rmdxjm61xCC2RZXFpXmKGJDTLIzAv+WISTzGnwXGFJJtBeeUNqIPaHpCGTO1+JlJf8RukS10s4QCVrTLJygkE2cyUpt/lX3ARpHlN+L2BrkBBptOpQeEbk7Xzb00AFfFt1kxk/3IGZ9Rza2BoMZBYNLRbh8hpaMetBIQVg7M0tGx0X4Zi2LRG64z2kikvVxmLb0LyYza0N7Gx+5lmVbje7dfNzRPIpJEoGusmBU6VxB7D55x93PEcifT7CFFX85JTsWMsf+SrTaMnGXp6Z7nXBBBhOYu7UZcH49tMpvH7f4uBs3kmRuA0Kqa9fvcyRDy11usAQE9QRKH+jmPye+qPwEICO9+D8mdh8rLq+M+ahoWNSDJH5kHhOvsQQ9UZSbxFgyh1eecxch1ravxpMaLFzWzM02OO0dYLoDVNer5Jeaff4Ll08fIb57JxCkpFxgkoXIJeb5JDBrXY0yIACdPlzOVkeED5T/exai58N015TFDIw+lYyNXurAxBRMolBlIB3mHgDBCWsUoeb/1JogffA+9ew8xuPsu6nCI8v9m782fJTmvK7FTVZmVtb+1ux+6GxvBnbQkTyiksRQTYfsXL/+uQ45weMIRHo08pMbUUCI5wwUUQKAbvb1+S61ZuZXjnHu/zKzXr0EAoiBMGE1WdOMtteTyfffcc+45jFHh/ScnQF4X5lrbsN52QRgRb02Fr2LsRBsQhj5Gfbj8mrnJEMq6RO4pgcnxG+DWxbmRjPJgBPZJ8E9zZs4gtU1j9DwNvyXXS6GSffAXYlOMWboJ4RgcT7l+kJM3juCvvNugVvXSUPfmZ9xorCHIgpYuypXyhDXv2IUyeBlbwNW6IgPFIpXLE9e8foS0Cyy1EUZYbUu8/+Qcf/uLX+P/+vHf4TIDtvEQk3sPUPZHuEozyU07nB9UPp2zd3I95jLopna+GElm7XJrM+fxdcPVIOY5x2NvTtNqaEuma0yiigBd22wkB8Mp/zuoUby1G0BSYAx5LhiDoUs/jKMEV3aPjbDlziImQu1kh7xxJX1lfbwBMG8yj+397ubpewUQchaegFAMLgFhhaJmCC12QqYyfD+5R924vFqNHncUDYBQEk9nCGt3+NaoTwMI25JRu8o+C0NYy0XbDCGvn9QZwirH4R3GTtzDiQAhGUIDhHMxhN78LuXxLbCnkSCONuUEhCsDhFQFdXZIhpxZBbZkDrdb0oE4PTqVaQvrp+V6jYvLC3QZ/j4aYTY90Ca4XCz1O3maYnJ4qPgK7gWc9VutlsoVTJII4+EAWZbh6vpa9QGlnvx5NsGzjN4F5hA6m04MEO52SDcpVosVZrMpBoNEgfSr+TWuzp9rTCcejXF0fKImdbotkG4zbJkteDjGbkS/g57VVHJwt/Mg0CjptXV6ZVrH/SXP0M1T3B3FX0tGP+Na+Ht+7J8DELJwppavj8cvtggMIYPpP35mgPA73/uegumT8QSfPHtupjLsZKjQbgChGRg6y+Ls322LyD4QtI0nFJNthnDPVEbsBM0UVDKqeJYkble8FhDm/FkHhFokQkGolq25C9rCbaxbmyG0DpTLDqTbIOixxdakTC4N9N9tNpSwSdrCZLyOyarKDm2Tt8iW10ivzvHeyQF+cP8u/rtvv4tv3T3CSdLFJOpgxLpgm6GjhSZsVOyMO/j0jZovzeJVxiQugeXPfNaN9596TXbcbEC3vbMWtoHZYmAZivYQKOR7vHyB6pkBwu3lJ+illxhwfjDm8eTMEcOsrXqgI5f4QllOG7tk8QL+/JKP+tQiGQ53wCRDaK6ZW+xYJGsGxTcczYx4ESC2jK6e/DvISDlb2AIeN2SjNzfBpmjiHKm50UmuKkmvgde6iA2ARoWuAV06pRa7paQcAoVk1lzWwkWYzqN8f0E+alcUA5Rt/tG3P+v621YYSgpn+rxICFJez2lqn/uGHbTjGwoLA2QE5XS7Dd0Ou/cUU+HS6+BWKqbIQaMBQhsmt+61S1qDok3sFr/usjRdRFQDEACETFJ7ffuQAcDuA9maBfFrMXyuV4tZ+87e+QssGM8bjVGs3aBiigP+BggPgBkBIcPTCQjJEBIQEpSH52wBQufxQ35YAwiDZPTm+//0uzCEibOJYHEdDghpJuJSVLq10vi7t0vR2RpLuHn0O2yefozNxVN0U6oRVpgkPQxik+gGC/1wP8lu3wGhzrny/qwors0s+NbDdeRYwu4UnjPKUVnqMW/KzyWvyB4BC9UaXWx3zKvizMlAM4Pxm+9icPYmRqcPUHZHKJCgoKsui0a6Cvs1FgAhP681K77asRNsWFocgf0JDOHePde6DBwCChA2cu7XxE7UfcuALK0JEeYWWYjVDUKxtB7pEmZ9fQ2yU2Rg0EVdtZNouOfs79ZayEZN12Xq9smaveYW6WkNAcPcaXjLoeka7p+A79vtHjZBe32pG1IqKqRE2GEQ0ZSEgLCrGXMWmrmUQB3s4q4iS/JehKyssC4qXG1K/MNvf4d/95N/wG8+eYFP5hskp2fYjWZI0UNJh0SCQgdNMsZyxs8MdoL2xpy0LdPRGj42CMHr1dZN5oVqbtyPu9iSwCR6A0y5sq8BhDUIbDGEQQNkUmmLDNoHe7a+B4bwVUAYmlSNIqte3/2CbEtQw/p42/p5c++7+d+892O4pJeAhMH0BIRkCK+XyBYrDAMgLEx1YA0/qwFvMoTcDwkS28Yy7c9udYCZl4U+fTPPXRtG3z5D2HIZ/fQZQsshPDg7ZqaEBdMvrrBYL6WW0XropjLamT0juthmKBcLlAqJpwcCQ+VHUkBlm41cRqs0w+nRCabjmZozi/Ua55eXMjuiUcyYkQ7VTjOBBIR8zsnhAfrDgZplabrBar3AIKGMsy//hYxOpVcOCMkQHh7JXZyAMNtmAoWT8UiyUzalyRwSFB4czBRuzz/MJ7wiMO3FMqQbTxmLEWGdMgM5R8765mgCjPg+CISZHWiAULO/hefRKu6N52Fnqq18C6QEhF/HTvxTa+9w6zpw+nxPF9Z0BbvXDKEtXMYQ3gCEPkMYAOG3HRDSVOaTZy900V4TEHILCYBQM2I+Q+PB9K9bVD4NEIYN1JwJbY5LnUw+t2u8CQobQJhjMJ1gdDh7hSG8DRBKxtmEHTUgMYBCP7QqYQOodVt7xSu0DDKk0ffMInXUa/DWdOTiHdCnC2SHc0kMqV+hSlfopAv80YMz/Ku37uNP37mPdw7HGNMgp1ch6e3Q5YLpzo71tt2aWRRLoA6kgUFunPzzZQLCcBWa2Y7PV3jxbk5qZEhp0GJxGZzP2F0+R/n04xoQxhkD6TOM6QRNkxU+FG7dQRzT4IWAhIDQlDjBTY+vLemoDZyaHTnlpQKFllclB9J8oUxA1ZJkHDXv2VM4d4dziV2GZVNPz4ebzdSyKQci7caBwYpQ6jU3YmAI3cI6AMIAju1aaoMak5VWCgwnIMwk9+BcrG2OPttCUxwHrZKNehRFVfG9skBgALKDPgeD5kZpj/pec3LOrhOv7K2ms05eMC5wltaKwdDcICC0+RWThJiJVG1CE+RiTtoEZl1ZZ9yyAyAM/iSaW+PTmwlJ+MPNj2hi180bNWJTVtdrYOugO8ALn6dphXwmQBhOpSJK6JRpsR7scOZiCYFqdIDODUDIzLJ9hjBYnZtFvY6o5n0cKLrM2BjCzw8INcHngFBzTi7NJkDi+2VkX9wpEO0ydPIldps5sicfCxAunj9CZ32Ffr7EdMBYF0p7uO5bXIkkwIq1oH0HGULOONvYqyRdDgr33nYdtG0Ek2ZkmDVIRpssVxGMneguapJGhocTEDJuAr0RupNjxG+9h+HZmxgev4GiM0Be0XTGGjYChKYjbjGELMY9IuErzBCGeIFwnd7WoLO59EZHqcJWDZ7Pdw3bLecy4hDQ7W2h0CzxqWJfO40lNDAYJKGBvfedJryFem0IgwDeSK0/WGhHhWZR054KYFBMjVfrbems7v9WGaM7o9VsEGPETEoy9YysscUffQZ/e4STwr8rB4Rs/CrEPsIuirHOcmyY2drt44OnLyUb/cmvP8AvP36GYjRFkUxQJCOUUV+AkDUQ1yOBNWeh27JM3c8EHi2G0GSkHI9h4Wtu2tassIaf7c8OIOUQbc0OgU5f9mowFhrW9fCHrx1+kPgXHTIDQ6ilq5XbHEBVAITNew/n9Bbn5lsAYft5b6sy2yDwNkDI2IloZ5LeXmAIbwBCgnnVN2SR6pl1KmNMMqpxIIH9TweENkP4qsuo3Ve/32VUPXRtw/suo8vtCuuWyygB4ezukfIwn714iqvlHMvNUm6a6mnKOM9atVr9dxWKNEM+v0bx4rk1tzkKRAUbZ/Q2G0lG+TiaHVrsBI1ftltcUgJKFjxJBAh5LObzJbbrDUqCucMDzQuyEbJJ11jTZXQ4ELuX9CkN3eKaDCF3ojjB9ODIHEyZQUgDmW2G0YDGdV3FoVGGuk1THByayygjLZhVuNAcIhWAEXrJQOvFhow6Py6Z3KMpdnofHN/pyfzGyBxGTRhDzuucWZ69iLmHJcptimq9wp3h14Dw8yG41/70H5Ih/IyA8PAE3/4+GUJzGX3y/AVeXF5hvqCGep8h5InXLeGA0O7LZtm/2X1qA8N2MH17hvAVQOiM3z5DOMLokC6jU3MZdcloGxC2dfViMoNkI7CGDgi1yPp8YHj/gSkkrS+sEIxdNMclhOjuZLadq2jTbGEHER2Hyx2yToFtucVqs0AfuWYH/+ztKnzyPwAAIABJREFUt/Bn7zzED+5N8cYwQlJmiCma6lJUxV6bFW/18zNfT51T6xQK4BMM/osAwqY4COLKsKkbWGsAobITFZtRobx8geLpI8yffSiGsJ/PMermGPdZiBsooksmj1+/zzwbFkpmMa6aoGbvfOZUgEP0knVzJR01qVlVbICM3bLMpAsuk9J1J/dNRlkM0O0NxBDWwfVuNLNHAf3eO9g6xgIDbqYTOsVuN9KoFwMw1LWUAruV7KLzgkYznJexz68oiqiPnr8/YwnNFbUqzBBHJi9kPWld64Y2wfU3yEh9f7QcrJoBtGrUCaf63/azrY1ackUbiqqv+xAx02qa1PO/9f0eCs4mm4+nSE0ed98NLnEBYwsQdnJ0uoyQbrntmYBr/wwIXHoBqsIovI792M1ipalh2+uRkcEygmkBQspmFN/B1xAgvOOS0TfRP32IKgqSUavqdbp9fjNI7mpAKBbP/vdFAGFg3pXhRDdab1Lx9fgeuQTx1MedEnGHgJCy0SWKF4+xefYxrp98BCwvEGcLzIaxsqqqwiT3bLxQSi1zRc688NrgteQMIeXue4Aw4G6twaZ6MBOpQsyIJM6MSCEg9IiRTtRVob6pukh3PWxonBJP0KMM951vYnDvTQyPzpDv+sjKWICQxcUgNkCo+9kZMLntioX2ULuvqGT0VWnzvjt13QBpMWO6Wzgj6d/cv/5vLD6tOeYQS1Qbn3jLwdoOdgIDIDT+O6grrJlkG1oAhm0k6CffvQbs2diYa5ovBuDCxF0AdC3TFVfGWFxSw5QGw5m2bLZWwDvzbLylNWg4FqJX7fA6JwMFRL7vcjap6FIJRGly17ojUQ+L9RZpUSEeTXC+3OL9Jxf493//X/Aff/VbnG9LrDlDPp6hYrFLUChLymAS15J0qj4wdQPvDZN9hjxYHlFrWvYICLsEhKacCA65fF66MGrOSkUzAaExJ2GNYi3TXBOBkfRTEwCT9lRThNy2ttXN61e+3wDCm/VY/Zotk5o9oHlDMhxe93WgMOQQEhBy7aCpTLnc1AyhJKOdSCM0BITm6NowhHFsZoQy9XLFTJshDN+z17esW/vcN3IIfT1mU9k8Cm/LIWTd1oiB+JwEeFzXgqnMljmE945x5/49TO8eKA+TLqPz1TWW6driFTTWYjs/ARD9IpihnBMQXl8he/ZUPxOPBzg6PRaTl63XWF1dY3lxhYliJ0Zi4rge02WUzQ/WeZwt5EddrtYCegRws4MD9OlUmm+xZg7hkrETQwyGBIQEc1tcz+cWTB8nODg8EsAMTCAZxEEcax9hrUHH03y9wfj4SD4c4xFZyUp5hUVJooHz9HQQ5TkpFV8VDUcGCJPYMgk5yqO4OZl7iIXkH4JBvlfOOEo2mm6QLea4M/jaZfT3lpOf7Qf+MICQwrR9U5mbDGFrhpCAkAyhm8o8eX4uhvAVyaikbqHjb52emwvQbXK7sJCR0Qndc2ukO0MYFgyuogpANwmSuki7Ug5knCE0hnCKKADCHq3NKdPkzOS+7j4AwrD4CXTdAIRaRtuOiSFTqDbcaBkv+MygsYVWuhpLYhuXACEKpJUBwlnSw1tHU/zrdx/gT986wzfGfZzGwIAB62UKVFsM+2NJsDRrVliGm7FBNgsXgu9l6cGOlDOVXx5DyA9qEscQxxH4jzBkL3ZwVyHiditjigrFyxfInz7CNSMnLh8jocNoN8c04QKVa5EyhrCnxUTksDNKJkn3V9GmEDaEoEUKboxm6EO5aCe7tJk9Nz6RkYK1dKlJFRgUIBRLSNkD5UNmNlMDQrtQXr1Fb2yYFg/h1339O43rn8081DeGvY9dit1ujbLc2gJdMB/MJXhkCQkIQzYhZ6+Ym6gBoARsWapA8M66p+26KMwqsHapIdDGEa0b2GqftbLj2/60Jhlloycc+/AcBNbe9NF17zO2kq3RfXagrro1hczRUq6R3uTQIH74no4Xj1WOTmcbFg/7u55z0mJgX/IPXR9vNmFaoPFm8VJ3otsNKn9JmfQon9JiU4rCACFDrDE6RPeAgPBtSUbjOw9R9YJktAUInaX55wWEzNHyAojhKw4IyU7EnQoJwTSbINslqpdPkT57hKvHH2C3eClAWDOERSlASOOcEBWyBwjd16fNEtpBD6RSK19Nn5s26S1AmFv2qtxJ455cINMdBAY3VYwuDWVmdzB499tI7j3E4PAussoAIa9tA4Rm7kTWP4BimsoItNZmKF/NGcIAidoLRrtZFg5lc9/aVd1w5c39dWtdUMsYLYqI81pBoSHI18J1mhuUkoIGZQ4OvelpMnB/5dBcqTduvuMQIuROwryn2ZRq266IIfZPHMYG9BxmDsanFSB0o2WdsWa5rj/eTUCoZ2ATKkxzW5dWhiUCG76GEHwJDPaAkm7XvlRn5U6B9VF/iHle4ekixY9+8T7+9r/8Fu8/f4mLrEI5nAAsbpMhtpXBZjInKuw5HiKFUmByufdGPgv4ewChHLBDtqsDQu4tvs4Ys1VDdl/Pav1k0/vy+eGw6um0thbm16kg2teM/UxzZd38nT0WtLXHvQ5gfhoobAPChiHcYPHiJbZXCzFibUAoKbo2MJszDxETZAbJEPIRAKFch2/MRpLNNTM/V27p+y39jscgWTvOZu0JXOg02s4htKbeLYDQcwjvPriHo7MT9mPx9NlTXC6uxBCyHtX+x+ubknnPIFSdQxOX62vkz5+ZnHgQ4+D4UICQs4CMnVhdXGHYH2KQDNEfDGTiImXKJpWL6Gh2oGZvmto4CT/qbHYgljHdrmUos1rMZVYzGA72AKG5jCY43AOEG8VMJP2+TLtYb4it3KwxOz3F+OBA7qNkES12gg3kHqKE+3gkUKgmer+P3Yx53xGKjCZTXUlGWXvyWObMNxSo7QgMEheUZPm3Kcr1Gne/ZghvXda/wBe/HED4v8tUxmInpkcn+PZ324CQktEr5RC+whBKU307Q3hbgdYu0lQoaubKDCa4XoYZQsUN8ObjhUVA6JJRyusICJPpCKODGUYMpp+Osev3UPQ6CqcPgLCOsKDeW66TXmtqEQlt/mbFlbwlAELvyJIokRSBG4ZMXjQxY4Vu4UHeIQdP8k2zx45UfBXISnZ1rnF2MMYP37qPP3/nDH9y/wRn3R0OUSGRQ+YaVZFiNJwhjhI9LztD1GXr5WXkY1EKZi5hBu9kNXjcrMD+Mv5QU2ZzHWrWqjDwOt5zB00y6rJRD/zNL86RPSEg/BDbi0+QFHOMuzlmiS0aOT+rAKF1l9S79ushNArCJqbi25SN4YXr4HTN6BUb9PILVIyu4HyipVpZLpoyMLigExBy2JvSUQuE74DgkHN7rd33Jh5sH2fNwFosYGhle1+2llXapm5PYr8a3jjBzxol8whLMoSphdYrmzBSd49zhHx/DKxXPEZF9pn6/UiFh1xEJQW1M6BMzND490OjDU8LdMO86d3oMzaB1IHNqgsF/h7I1Br7GUrINrvvuSw10FMDgyUoQ90V+Oy2+GJ6/T7nhuE5mzVLqfeS0SOwvoBrSWldvDojodDs1vFuybuNKW3ubzvmdpE0x96ZPcXcUfrD0HQ3Wym5ruyw5YU9PhIgHJy9i/jOm4jFEA6wk7HPpwFCozoscuIPxxBajrYdAzbZSdhYMVIiYVwKG0rZCrh8jvTZY1w8+i1283NE6TVmA2MIeQ7EgvK+koyaxa+FISuXrQUIVeyEa1+A0K+tMFOtw9oAwg5vLgFCMzIiICRzk1JyREBYxugmM8QMpX/3OwKE/YM7yEoCwkjsN90KGc+j8l4MoQFQAUKx/G13TM4atq2/gorAM0AdvgTPu8+7Mr6Oaf605wksXLg82z9bj+LWTZxGwN1IyusLde9l2it7eF/aX2SIbM6z3CVCS8fuK0q3PHWS1wcl6SHCJDTapGoIy50DFTVnCARNDmxMI7tJY5NN6slNDmlssTvXKhKFb9tD4HhfChDaddRmCl/HENaRJoZDm5ER7rcevcQGI6t/MXEOCKuI4dhkKEp04lhmMSxkN7suFiXw098+wt/95kP8p/d/h4+vFlh1Y3RHU/TGU6Q0QaQ7JlkfNV1sbWwDQtU2ZPl8Zk1rHN0cg2RUBmLmutwwhDZnaJ24wBK6tHQf3/ke5tJOX2h1nOvFrK2TCDOm4ap4tWFZN+JuqitaV9VtAE9nL2habzCOr2MHtb9op7AZwoixE4whCAzhlZvKcP6TDUbNEDbOtDzgbYYwSEb5PoIqKuxJ4T3QnKfOIJQxfQMItVQ5INReWANCaziFDMJ9ySgBP2MnVhY7oRzCY9x9eA8n9081Q/jJ0ye4oMvoeu7Z2EEyaoCQIjleo2WWoZjPkZ+/MAfnqGM5hEms720XS2yu5hj0BwYIEwt455qcLpcCVWPN//WNhfNzwrxARkNsNissF3Ms51cYTUYYjhhVRSaQDOGiZggPj45VQ0gyul4rXH5AySgzFyvOEKbYbtY4OD3FZDYTUFwtV3h5fq79sBf1MTk8FihUdqfu7x6KUWwNmMJAthrXYgmhOUbW81p7tL8wsmKLikaJ2+3nN5XRCbR9ytR6zUpot0aTodr+Xq2A+LyL/uf8+c7ui+wSn/NFbv/xPxAg5ALPUxvMIfZmCBf4q9YM4YQM4Xe/i+O795CMbIbw5RU7JBuz8o+iWu+tjUPyE9MT8yGrej+BnwYKzY2ocfGUw1dYCN1hlAV8MJVR55CdGEql2B2ZjjG9c4zkYGI5hB12+JlfxwygJizeLh9NUrYYJr/QrGS0jpUbNoQdQXKZHtcRBuKWWlTYaYq5OZSVbgLNzdFFKk31KuPx0ECb3EZzdLMViqsX+OadQ/ybH34HP7h3gveOJjhAhUFVoFfkGkwnrjZ3LRZqBlgNtNr7CzKJYBOujq20b03n0Wr9/U3i9Zft/k22jymbsmbfc42A150tna1gLAcXZf4+FxYayZAl7FU0x7FuYH7xAumTj7F68TFySkbTK4w6W0ykFrEZNWFbLkZsArhjJYvYgADahVP7vYbjYEPirGG26JVcHBlPQaBJYEgLAoJDm7LjvBKjHHo0xGDGn2Q9QwAD48leYadqSNQwX37N0MErlHd2juxzhP3YZmnc9CUAlk4GdHi9WAG2E1OYakMwAEMNPhfwBN2I0lafVGBL3EPmTa4YHDwDSLHPZ7jT5wF1P4aVpYks2QPUAb7U9yILOYIEA99hNsPvFPu8/pnqfEx2x2n30x+po6hrNlxGHgYfykcLSmcZG44df9eBrZoBDuQcitYuiLo/W5xKyBVt3SN2DwQgGApdfyNhT9EyYIVeyBnj+w2AsBocoHNwF5MH30J89010j95A1UsMEAY3x2AeUW9WdSJyEB4YudaugD/jftCYWLAooDSz7jpIPiy5jsrvSqCwS4a1TFG+JCB8hIuPf4vq+il66wscDSKM6UDjigKqCoJaUM6IcjQ21lmMjruMChCGpcSvAXtpB4eMVNZrc/6QpjKB/aB6oZThR96LsakiLPMe+uMjJEdvYPzOt9G/cx+96QlyJMhpOCMJHq35+fpkCAutg/yE4qtUGwi6Nk6je4ZC9mZtLtavKUMVNbv8GQ+9fuyLbPV2bCzfLCCt0CBSUSNawUUpNRtfdzd0j6nB1Hp9M89o8u48vJNHS86Olj1Kta4pZ2iqRVENIw54ynuEilXOak2PDotUPujgyaajN2osu86cMuvICpc4an2MhuhIah8D/QQ7ZrrFSb3+pKVFttBVk41LOibXEnFXEWg2tSUhtZXf44vcdVJnOKAxQ2e2lvl1aOuJHdXwuzxu3INo8x/1Y2mpMzZizWsaT6/W+PDZJX7081/jHz78BO+fz7EbszlxbKZSPiPIhiSNM1iMk9XTMS3olLhD0icTk7h83kCIJPbBONn3YL09LcXWICfTYhNm/DcbkzbX7ou87XNhnea+7+deM9t1LdQUxAaUmn07FMZ2zdoRbcPHcB3b+d2/rtvNvb1GX3gPmjn2NbllFqjGVOv9UaMRd2JjceUyWqBYUDJ6LlMZSkbpENsXIOS9bSdT0V1uHhNqxZBDGF63fc+GvTWoJUKrlZ+b50jvSXudRX3ZvRbcX02MrBpBA+PNfslmGO/dVbbGluMrKHFy7wR3H55hdvcQZa/CJ88+wdX1FZZrMoRh2NS8DAgI+54XTROVYjHXDGGZpdrT4vEI3ThCRWdcmspsthYBMRzpXqFEdbFZ673TCObg4EjNh+VyZaxbWeH45BiDQR/pNsWKs4yLKwuVH490Da3TLa6uF6hKst19zI5PNHOIMpN7KEFkPBggGY4wnEyQcxZxs8JkMtEcIn0rVvMFLl+80DXL+cHD41P0R3SB7qppQglpytEDsek2w2Wuotb8CeQOjzplow0g3KKz3eLeMMY7xxP8r3/+x/jL738T37l3gjGl3oxai1hXE1jy2vAZcq9jw7zonu9AqKP26l+79sM8/+dZ77/Iz/5XDwhvi50gO0KX0V/97jWA8M499AUInwsQrggIefJi6pmN0lZgQAsQhu7OZwOEtiGafNNyCOvFkgtkmJlz1o83vV6xU6I3SNCfDDG7e4rB4Qy7JFIGYcrucuQy05ZdMdkibpgBWNliHLIEvRuh7n4DUAUIFf9Wosg452fOSjEvZALCdGuMR49GSmtdzJPJSM5k3FyYOZhkKww2c/zw/in+hz/6Pr55PMWDcYKkKhFTLlrkAph9ShrCXFzYWMLMVI3xvMQIcyCq0EMRZIfutmLmtq/d7KTsdaq93+zP2BQJMopxCWS3J5mnMu8CIORsEo9xlaNb5ubf2O2guHyJ7OkjrM4NEEbrlxjutjKVsXw7DiC3Tn/Y1hSObbqjAGDs76ZSFfgKXV12lPjaO56LAAi3KKtMD10DrtUnCCQgpE2zgus7I0CgMMAeK0itULPCMnBl7Q6lkGzNAjoDWNNfeyey5XhbYNfdmhuXJHIZSg60ZxtZRPN89aLEHn3aPPP92SxhqCh8gsFrJqs0Ja/RIumfoXb/5PsPhjBeNjiuMgDr/2s1ZMj6UL5lzKNtsE2Pzt6jFZHesfcNuYwInIJzIkGhN1v0Bl2+JgbCch+NS2uf0WBqEwxuzPHUkWnrb2+UyUfcz48ujvAI10loMnk1qsLU88SYo8TZTF8H8gpIyTYMZujO7mH61rcR33kLnaMzVF1+Ljq9NsVaKErrrry/vv2MbW9fBBCa9M6LSLqvyoHVAsXNhIRyXv8pHccC3V2G8uLcAeH7KC+foLt8gaOkh0lsYERzOgSEwenDDYjCLIi696U5jAaGPqzHhsX8IlABz+KW7JOxdaEW5WeWSRRfrz8QIFxkXSSTEwwJCN/+NuLTN9CZnshhNAcBoTUT5dio7EWutTbvxtpN6hABPLsnDfA394K9Rysm5Pho3T0V5e2r9rNu/F8EEEq+yPXbIzt4/MSMecMgFP52VTrscsxj799cLNW2lUGUzfRaJi0/jg1Us8Ov7Ldu38WdIY6JjTl+z9yde2wkcDY5o5w41WOXp0DOvzPJ0yjX15rhrFtwELbly5pzWhuZj8rmVNxHdzBGdzhGd8AcNVNXpBWQ0eyI5yyKtaaG+8TYQc+fC2yhnwi7f4xxDMdlX6b/SlfCz7sb4rgkgrVNxWuRTHgX2JQbuZAS7G3KDs4XW/z45+/jP/76Q/zkg0dYsbkzmiEeDvWZuF6xGZQWJaLBUCxjQfkpZeR5gWEyFKsTZO92buyaC8oM++9A8RkI5Fmw65RrDNn4vJb67zXPvYGu+VwHYnZOgmLJm6TOnO2zJa0m+o0LfG+tutEo/jyAUJdny9V0HxB20WddpIxioJsRFK0xb+cQ+gxhh8YjPkPYBoOBQAjPG/Kc+d/t9ymwF5qdQZ4sVZk1zwUJpARrb1bBWd4AjGfv7AXT85pZZ2ukVOugwsnZKe49PMP4dIq8WwoQXs+vsaZkVGDHMlflrU/TI7KEvHepdFosUJw/Q77lPF6JaMTrqacGDPICyEoczmY2t9cBVukGlwyaHw7l13EwO9R5v7q6ErtX5TlOTk80M5jlW6xWBITXODo6FKAzQJjhcr6iw5KayAfHxzLnK7crLK8vxSj2xxMMJlOMD45k2ESn0hFJFTZA6M67WOL6/KXlwfYHOLgNEHJut9eTCQ2PpYxk/P7W394BjmKbUSdDWDJqI02/ICAMPgGec+sVSKMECrVhqymvaeO2ruKzrvqf7+f+fwMI25LRhiF8jnMyhCsO1RogNHqfXS+RzD6LFZisdher6dKHmzssMCF2IszzmXmInU/edAKErRzCELXAFKLeoL8PCPs9MYRtQBgWGL4u5XkEBKGYD925ushXkdUAwlB/FD3bcHmzm7MSN2MWQTvR4UGiU+RkfSplw/BT8He6mwVG5Rb3RzH+6OE9/MV3v4G3ZwOcJT1EzBtkxERptvJmSmObTMOqmvysxj8qLpriWN26ZqJv74pubxrheLd/oJEL+SHfYzLaG3FdvhjwKkuTc3BRcFmXFmLPcdqVGSoVHlt02bUlsL++RPHiKZYvfoftxWN0V+cYCBCyo2VS2NpHR108m0fibIeGyF2/VoPB+n4PG3CoMHisWFBuLLweNKshILQH3enaTQEWLnS1M8ZwDHRHXsCFeIR9QNgwhy6dEhYPdsv+ptpgMBzw1sG2TiaLfM7NuWU5ASEZwnxjMRSUWvG9kcVkEUbQKlDILnXjGMkcvtBBsyxQb6IEkOZFJY+xSk3NuIS8snCOA7huWExtraTGKY1yKZW9jp1nfb+eh3G2UO56lg0m9z63tuff9vENENIpSEW73Pnc/TfAcC+oDK94kyb8XRdbbemIg/EvBAgNdMkPl8ZNMmwJgHCKzuwuZm99xwHhG19BQKietxh7AUIyQdcXSF88xsXH76O4eAwsXuAgBsbsNWmckzLzhiHUXJNckmst/R4grHFWYAVDGLqkggZSKRkTINRskM2yFRUzuDrYJQOsS2MIB+NjDI7OMHzrm4hP7qMzPRZDWOz6KCnZdkDINYMsll2zBIQGBr/qgJC3CwFhmwVTpmOgjcJa0O5s8VKufA5Wla6DQrHtbnTm8eiM55GTJddfsqk9stsE97ZXykyDUq0yA/IN8tUcxXqOcrVEp+CceoZyeYlys7RxhNL371q9EEw4mogJNeu6ZN0GFuQeJ2oQ98cz9CeHiEZTRMMpSmYHdmPkHXGSko/ymlLD1ZcKHQufJQxbjcW0BEdOh4S1Jrxp6NRFgT2DN4Ba5jg87i4hLToF1lxHefx6kd7XYrvDzz94gp+8/xF+9Kt/xOP5Ghd5hdHBIZLxWACQ9/6WUrhkiE5shjNknnisWDTHjKooCps7c6O5fUBo65LdUQEQBuDK1igBoTGEtl+21FQtQBgAegMIGzB4G5PXMInN7t6us5paou4q1z/4uhqh/Zzh92/+bPi6Yic4cxYYwqwUK7h4RoZwgWzhOYQthtCwc3D/btzZdfy8QRHGffaOkzwaQnPY51VbDCH3n1oyqh6D7XWBBDBAKJnZHiCkAmG1XTUM4ZkxhOMTA4RPnj3B9eJKrFonpmNyYyrD+oYRY4QhDSB8jjxP1SxPxiP0yBByvCgrsMtyHExnGCkQnvmHa1xeXynebTSbYTKealTo4uJCRjS7PMfR6almBmlAt14vsCBDeHCAyXhsktG8wtUqRS/iXOIIB7OZ1ADzi+dYXV8iXS0wOjzCYMomyFhOpYvrCwwJEpOBlF3bzQaLqyutNqw5JrND9JKh1vFSEvEuUlabvS4izhPyuFOm7Uog3sqhd0xASNmovCHSFOVqjXucIfzcDOHXgPAWmPqHkYx+Fobwr3/8M3z0hDOE+zmEj58+l6kMZwhJsRMQWuFqgn+bwWokozc7WO0Ptb9YGbtgxaJvnoZebMbFWULJP90khvKQnPlbSQsQHkzlMhoYQupl9LutrpjmyRQeG1i2fcmodd19Uff3wv8sGbLsi1SHBTg/qaSRQd7iVphe6IoXoNtlWaCXLnHQA37w4K4A4R+9dRcPhhFOog66GVm0ihJ1NwK3hS44QjZdkAYQ2nFtsyG26MkC/saf9jm4beG3TMX9TWI/IsEX1BZ/o5/X/FVXlsmS0vosWshkEhBTUZIZIORbXlyhuniG1bOPkL58DCxfoF9tMYookyXw8Ty4ygJOZXZRFIiV3dRohl4FhHyPwcs7gEMeC7KD9jAgmKIoGfWQCxRaN8uLFoJBgqloAvSG9m85u7otrYamPXTcJUsmCbXXZXdtrx9VazFbJ+SmjFcZbmxO8Jl4/fB9ZaiKrQXaknUUAKOTKA1mjMVEJ0G1i8QiVnUou71Xyf4C2+pMApsS1unndmXOuGIQ3aQnzDeqzg941uswMVRiWFyKV6MDZwZbXXL7pIHpc+mG3PHCTF1gLz0WI7C+sm33k+EcbH1GXRpWZyHWDK3eiEtWvTP4RQChF6IekKKmBA1b6FJYJFN0Du5g+uZ3ZCrTkWSUM4RfBYbQuqU8LuZ3aExrl9f78grbl09x9eg3yM8fY3f9BNPeDsOeSdJ5/8rN15cRS/ax/6iBi2cQhhxCU2qG+dSm6aHQcMJp3i9BMipHW85lFWoMIBkgrWIsCAhHDgjffA+9kzN0JgYIsx2Lb2MDuVbwfuDMm+z2yRCy+/9fASBU45D4qZXwZ30Pu+9sj/Nmp+IM/KbjL/G3HNTxCFiWnd1PnpLpDKGbMxGu1I1DmxM2aWmFim6z6znS65fIFlcoVwsBQjYMdqtrVFvOLpsBl838hNWrcWUMcnDhVV1hsa1D/QTxYIJ4PEMyPUIyO9aDzp27wQhFJ+LKqzxAykslxXdWUO61/m+Tk5sCoLW6GItdy8jbTUm/518DCCXd5PHvWEYxnb1ZL3CPYlRMWnbx4fkSP/voCX70y9/iFx9/gg+eX2B8fIzB9EASOcriKH1FRABsc4hibMtKbDUbtgwe5x/v6o0qAAAgAElEQVRm5daLfjDYst3AWUJjBk3FYfu1jSw0ktGbgDBIYCzr1VVTuvWs0XcTDAbw9DpA2J4HtJKq3UhrmvThecJudbNWuPn9ds2gprrnEPb2JKMthlCA0DIkNUPojYFa43PLiNHNzxTYSb03HxOQy6gLcMQQhttLUuegZGgAofZziQiIZPg0/j2OFzkg3BRbuduaZJQuo4coelUNCFcEhIydICBk09ZTKemgGlG9xjn61QLVxbkipThVz3g01suUjFbbDNU2x2zCkPihmhZ8TobKx6MRBuMpJpOpaiAyhHQDpaTy8PQEg9EAJB0ICJeruUDfZEJA2EdWVLheZ+gPJhiOppiMRmIoz58+Rrq4RpltMD25g2Q6FYuvcPv5FQbjsaSrdCqlAm7FWDmyvN0IyWgs9pxSUcmqKW9VPUwndMvjrTjQXt+m7gBPV+CYZkEdOwbpVqYyXwPCW6DdF/vSlwsIf/fJBaaHJ/juD36Ak3sWO/Ho6TOcezD9HiCU/I6LDYtqMhi26IS/P617JdaOhX8NCN1IJMjTyBC2AKGcRj2MnYt+dxCjPx5iducUyeEEFWcIXTJqAxSUFtmy02YI24DQRxRqkKiZKf8TGEIOr6urR/aQ3fWSzm0GCql93qmAz9HnIsE+IIM4i6024TjnMG0ff/H9b+GHD+/gvZMx7kQdHHCz324lv2TorjbglpSrvegGhtCOaQCztvkYQ8jF8NMB4c0Ngb8XpCn7G0DLEbMRNlm5r2PJhTYApY5Jw8S8kjWs7LBTziu5Uq4uFYUzndW1wunXzz5Gev4Y1eI5oiLFsGfZewQ8HL7XPJcMAnKBwj5NQXU9BOua/XlJp5LDGTNJmQ4RFyoCvxy7ikAw1Yye2Msqc6bKu5TOkOx6IyAaCVgZY0haxS3HHXCI4ApdYHfXqt1QP9fNzWvK5bAC8yZvpclHwU4+pStu9c4uNzcUHqMKzAaKQiKJ52ixYLDZVjNK4bm1Zg0LP82bqbhp3EDVfHEGgocrBDObvM3YOWZtkTkjW2tFSpgzCpZGPkcTFKUa/jbGVKtA2IDFEPJhUSlitGUg5AG2+uFglmAH0Qhhv9brnsXN/7ZWiGllv4BkNABCl4/yfAdAmCcTxU4EQNg9uo9KUthGCqe1LbiMhnvT/7Z1759LMkpASBAWSk6Cfs7r5sB6juzyOeaP3kd2/jGqi8cYdQsMKCNkkeTyqtDNDWY1Bgi9ogpNn3Cxt9dzZwitEHOGMABCbzLQ/MUAYRfdgQFCMoTJ+ASDwzMMHr4rQIjJMbJdgnwXU++hBkisAlPcjLkqiyG0ltNXnSE0QMgGh6kaWCCHeUzNQkvWZg0aSeRC4HnBa5dFprF8qnnd0Cw0Y8Sky6CLz8P7h3PRto7xKpPUlgwxZ6CWl8iuX2Jz+QLb+SXK9QLdMtNMdydbq1Gn/cLvq3reXwDT4mGavFHKfyn94lxELIawm4zQG03FEA6P7mB0fIbe8R10pofYRQT4wIa/1Ovb3KFn9faoNggzhJ69GGb2Dfpql0HVrT2sb1lRnXHT/d4whGQHJVHbFWBCIf/eSTrINTxGsYtwngG/eXqBv/31P+JHv/glfvqbf8Tw6ASD2aFmpXIyICUdytlMjlQME4zxXFjThEpmKjsCIGyaI01HMMjcw9ygAULVHzpnZpZkuPGG34Kz66Fmsr9tpOJmvE7Yj39ffXUTRKpe8JoogM7264VaIFwT7Z8PjF1g3EJNQZM9msoIEPK054EhZDD93BjCTiQWrVO4FN1l0TaLue85cROA7h0n4TmXKd6InXg9IGSNStdLmrF5Q1vpay1ASKZuu8SGMVC7AscOCA/eMJdRzRDOLZieUU8BmDJjWY7qdMBlbZoX2HHO8OpCtVHV7WA4nSDu01QmR5lmKDdbTMdjMXPU1603a7l7dpNE7N2EgfA7YD6fo6DcsixxeHKMZJigyGhQuJRs1ELlx+j3CQh3mG8yDEcHGE0OMOgnYgWfPvodss1Sa8PR3TPE44kiLtLNGtv1Quz4YDTCaDBUXZtuNuZbQYDLGeGuSamV3xzHSAUIKRklQ0hTRa4XwYTJGuNcjyhXZRwdAaxyCDeUjH7NEH6uEvH1P/zlAsIPH78UQ0hAeOeMgHAqQPji5YWC6RWBQHbIu56s+yhnM0BohdxNmUIbmLUZQrI19QDxDYZQ3UM3MeCNpX8HUxl2kZMYMQHh3RMMxBD2sCUgLAt0+qT1DRCG1yvlOtkwhPqe7UG2aLf+F8pRbQLad2yhJ0VOWQB/j3OEw6SPKs9Q5Mx5YaFWYrNeoZNtEOcpTkYJ3j45xL/+/nv49t1D3B/GOO4BE3J6aWqAMElMfkrWxwWgjUS0hqe2ieg/HRi2ZPLNhvp6Q4T2OXh10W1ffWEGrZEU2h4in2h0eoneg9xesxQ5gdauQBTtMOz3EPcImFlFGDAGz8fyCp2rc2zPnyC7eIpy+RI9zlcyt9A7yWCxrUWeoJC5ggzdti5cMIqw89lmNRuQ7FDCFmvSIXJ9I9DKFOlRsWvMBwGhYhBKL4JtARQg7A21cSiYlSCVzmRy0LXiw2pkZwvDRKFY41DPNO/t5vG2U9fq0vKf2tzIFBrbwkcTRcHAehaQzBZirg/NbywqI5gVCLBRQuoWI83bcPtzgsIdr8rgjhmYeHuftaAp4OgGhmkTZUFkG7ABLx17dUoMzEouLpazNeuhwjUwjs4Q1uPibm7QvowdgDZHxq/zpkZsSaYbgwk7nn6Nfh5AyPeqwxCgh2eRRQSEEEOY9SfA9BTTN2mA8hZ6x2QImxzCuoj60gChRQGoQFTsyG2AsAA2c+RXz7H45B+xffGRZKODXYYBTH4txsft0gVDnNGqTXiCtNcWiPq4+7JeX78GCO09daUOsWaZrRHmrlyxIB+MBAhXWQ8JGcLDe0jeJCB8A2iZyhQECDKV4SezGTgV84EhFCBscgi/ijOEAoTcCwND2AKEBIaaP3My3KKETFpdlGyGmTQ7LO2NxNpc+4K4WaZMuh/Jw23N4rjMNSeYrxbYLi+RLy5RLC+xWy+UTcm9iDLSTplbFJCaMvYnFOMGAOxrdm03Zm9kK+h4KBUQzWJ6fXPcjUeIZsfoH95BcvoG+gSFo5lC3zlPWFBiSZm7u8EaILR54CAJ53+biVfYiAmqqZ5oGoD14lo3iZq5vDBHas0tu+7IEnYouxHA7qHcyXIJq6qDj69W+PnHz/HjX/wK/+8vf40tZx1pGEOZXi/W+2YUBduYnJmkOUCQyuvgCNCbK2/9xw1x/IiaukkNjia/kF8ppVC6HRAGBj4cheY8hOb6vgFc8/2G6bsJ/tq1z23fawPBm/LMz8JGBvAYAGFjKlPaDOGzFiDsEhB6ML0DbKpggoKlbUL4am3SZke59VgNdzOH8NMAoUzauJ6IIWx8p3SMnCFcpgSE7jJ67xh3H5zh+MEpdv2OACFlnYv1wmZGNZJPttPuJ1qo0flXUuzlEuXludW1URej2VSAkNEP+WqDYrXGhFLNwVCAMc1SLJcLxWFFCUPlD3XdbtYbFBlrlQozOpUqgH6DzXqBzXIu99LxZIIkGYBxK/P1FlF/jP5gjGE/QUYp6vMnKLJUyoHD0zuIR2NssgJbAt98iyRhjmFfDzataJIYGv9s5rBBv+WcoDKPY+QkQKIIcZCMSqnk8lsPeDRAGCSjOaqMRjpfA8J2hf1P/PeXCAh/9DN88Pgcs6NTfO+HP8Tp2X0MJ1M8evIMz1++xPVioba+NNEqAHitGANBe/z2zXwTFIYNqM1INc5EVoDUtb47NYqZCxmE3p0mbKL4wgDh4LUMIan98B644IQZwrDr6nsB+/hOHBhCLYjOWsgO213iyFwVeSEg0Y96GHvXhvT8OKE8psRysZBUdJCt8c0HZ/jOm2/gT77xEG8fjnESQRLSMWWvm7XWleFgoO6xpJKaw2oDnn2px005R5uJbcDA/u/f1kW0cxGqctuGGqzSBoT2vZqxZCFDpkTrYYk8W2vujaArjnYYJSzqKPkqUKUrlJQn5Vt0ltfoXr+U22oxfwlsrtErM8IUc9AkO6iGgoGQ2jxBoK1xorT3UWsU/CMHVlcnymSTPPdaoHiuGO6dYVfxQVCYy7SCzC67bxYoTIe8gR6aK4wcEFKmSVDoZi7G+shX1goqYRKX29nFv3cPhHOi87QnJQ2zfizuKLtrrN4JWstiq0W7oMGGOtLGEvbjkQLr2fUmGKQZR1GRRaEVukcyuHjTirpS7EveHXpwoRelfhyDhCu4fZofh4FGGkqYzNBYCErUPLXDrS+aKAkVqi4/NImnyVKbs+Wdc59xNKlYg/Oc+2tqrHaRaOjDq9XWv3UN+7X6BQCh2cdTdUAlgoFuMYR5hW1MQHiCycNvI7n7FqJjMoQEhO40WM9h2nms2ft/NobQZiV5nXZ3FCg5IFTkDI+9OY0iXSC/fo7Vkw+RvvgI2cuPkVRb9HcF+j6Pa+ustRDo6kkAw1nUV9aPGzJnu+DbP2fvqQ0IZTCmwjw3N7rBGNsqwmrbQzI8QnJ4F8nb30DvlIDwVKYynCHkNcznVhacjKsqzaoLEJIUk2nIVx0Q0tOhmSGs4xZ8jjAwsLWKhvsaz9qOpiZmwuCrrRVZzgha24JuhgTfNOwiKNyiwyzTIkPFptzyGunVOdYXz1Asr7DbzNEvt4irDJHAYCbgWMvKHQw2gNAM1sL53WOpOGvIwpTrcq+vtaZAhC3jb4ZTdCZHGN55gOT0DPHRHWA4QRUnyMjM+dopkCzzIYJCa64FttAYfh+/6OxQdAma/H4PDZ+w2gYzofYcodZfm03O2WDuVoiGlNgb60z5KlmOvNfDy02BD85X+Mmv3sdPfvVrfDJfYlHsBAipAKDkNa3oqMg8VTKckYM/b6C5iYyxu7YWaS8IjfDQsg37mNuQGtNtSpo2Q7gHhJwhfHUfD01PqwXadVW9L3s8QQBygf27jSG8+fw3GcL6+ryh9roJ1OraSi6jZirTY+wEGUKZypwjvXKGkBJEguySAMpYTxquWM5eA/jahfLrSATuaToibIbWklEfSdBxsMgD35xrVj4AQjUogrBEgJDmXcCCgFCxEzmO75pk9OjBHTrG4PHTx7hk7MSKwM0bNw4G+VKsfCmJJoOcLxfIXjwzU6h+hMnBDFEcYbvmfbpCPl8qfJ7MHFm3XAYvK+1B9GXQ7F6vh21K53HLtpxOx4qM4Azjhvf64lpAczSZYDQeIy87WGwy7Dp91WfDPomKLVbXF6iKTHv39PgY/eEI24JuumwUcySnJ6UbH2zCM76irtO7kWZo0y1rkI7k12V/gE4/QT/p69hTxdQ44roxJHbox8x9NAVZtd2i3Gy+ZgjbF/c/7d//AoDw+I4AIRnC4XiGR0+f4vnLC1zN5wYInSHk5yI1rKKgowyB1y5YNxca+9lQ7Ft1yJtLC5QXtZZ1ZCydahaZGdisQDfp7wPCuDGVaUtGw4KjxViskRU1ARBasWm2xJ4waIuUA0It4HK36iITICTAqMQQjgZ9UeJFusGIgLAiILxGP11glq3xp//N9/DH33oX754e4O4owkF3hxllBAS16dqApeys2ew1KLjHf7UKsJtg8HXXVHuTCJ/z5tea2q7uFXst0JiFNBV465y6K5wVEnzPlGGminqIujmiqESnpMX5GtvFFbara2TU3S/n6C2usVvPFaAdlyn6PIZyq7cuLvtsQfoogMri1xfdEE9iRXGQLgYaqtkwzRW0iyoia2HzeSxf2PNVV12gkMVRJkBoD7LUDMLua95Eobic2aODHgGh5u8MFO4DQr9GQh6aA6mbG2dYYOtiugYNfL7AsrBtWcr3X7LWYouUQ+lcUFkcc5A77iHpj+Qixlm2YseZNwbH0gzFzFGUsSj2wUtLRbAMgOGxFXQhwVfv1UxmastogmMPFmd3M1LZZ6CPvRiOzcR8HwoG5vkhy0pZsGwkmo2dx0pdQxZAwfWU1wu7jFbkGyD0zcTJgCDL0vFqHctQMNYFgrMJ/BFKxXQ4vxAgJBhk5573N+eiaSwRAOEIu8kpJg+/heTu2zJBqSK6B3+ZgJBmG+bkqWvDZaicXjZAyKI6mMqw0CqA9Br5/Bzr5x8jpYHT+UeIyw3iKscg6rlbJTGbNVpMommNlFDg1gVjXfDurzQtSOjFA+8P1uPWXOE8M+VxjP4RICwJCDvoDw6VPTh45z307txXrEfZGaB0QCjbda6z/EwtQKiig1cLLQy/wi6jiiciceSxHTZjZCS2T33WB1KFvfaxLrJOX4YNJhU10M/izM6RSe4pCeW9yH/zvu2Wa3TLFap0g5yMweW5JKKbi2fobJfo5RsMe6WkwgmbNZKTUsZrjST74/JwFeS+btRjCA52bFAI3SrzgPVYs8tUTi7zHbJOgjweIj69j+TOfYzv3kd8eIredCb2LWNdoHuTETa8Zpv5V111oaIPzeAaEHqivV1ZjSrmNkDI96xjzhxRyvQqxEPG9Vihn25zYzmSAVZVF883JX758WP8/B8/wN+9/yEeX84RDcfoxEPs4gG2uy4yDj1wXpgMocYGrPmkSCSNsYTGn+095nQdMhhD5JatK9KPsG5RPBNNgDxbrQWEwi5cR1K0brlQr9y237dBU1vmyfU7gK16/2lJv2/WEp+uHnoVsOk61dwemxUOCBlA83sAIVk0NQd8ZMVydBv5bL323NKMsvdsTLv1VwMgNJB8kyG0c9TItHWN++wqmWn1Iepgepq7NDmEx2II7+HgjWNUEQQILXYiAEKbZQwuowlBlasksusrbJ48lsS9k/QxPZypXt6s1gKD5dVc5jF0/OwPqd3YYZOlNSAcjSZ6n5vNxmZWdztMpmMRL+v1Epv5lR7RaKBxrsPDQ9UDy7QEowtZS9EEiXPYbMgTGLIxzsB7SqM5I2u3nft3aAyqUMTFJt2ozlUN1Is1v73ZbE3dwD1iPEFvOEKfJIbiXsxSMjyftcshQBhHHXMy3m5RrFYWTP+1qczryvbP8/UvFxB++IlJRg0Q7jOEV2QIOT/HIVnPLmKxakYczXzNzaL4NjB4k+kxtqUBhB6bbeHnBB8+o8QbrWEIOUN44jOEPWUP0WX0thnCkEP4aYCwlo0KEBpMDNZJ/AyM2mBni7A07naR9HvYZVuU6QYJteVVgXS1xCRf43SX4t/82Z/gv/3Oezgd9nEYdTDrVhh3mXZXCUhyQWLnih1hdmNMpucll0vpfO9u/dUWiIat3Tb428DI6660PTBeN/9ryrSGpg0rZ0QNi3yCQd7wqFIFwe+yBVCssKvWMjUoN3Ok80ts6XTHOI71Ct31UjJRFqej3g59Bqb3eijJcPEhU6LY3QXdqlwD6K7zqN3wbgOENuNpm3NXg8/8QzkHu+rqrAdQ6KY3BF475nGxiKBBUnCb9MVQduu9vmXqBfkPs6VqhtBez2IAwuDPZ2AIg5GCWEcDhLXbKItevZ8MWweEZLYN53YVZMsoCm5FBIPs0jPHjZJQyBY+kZzD7kmbt+iQVZzcsYDkGmgFQEjXWLOyZxGqcHn9m0XnBl3JbAmaWZxaQap5JT4vH4oWKRF1GYRt+USdnb2Ons+LIDVYCBB8ztHcFJusTbVjaorEmgH1+hDIwRarWRcwXxgQ2kZmgJBA2oyyJBnNS6QEfxMyhAYI+wKEY4HrPfbkn1UyGgAhO7TWfVXshHL/HBCy1Na1bY0PpHMUi5dYv3wkQMhHL1uJKRqya8vzwONJGTcNrcQQhnb6fjOqaU612NkaSlihbj06s/nmNSLjLhSaIeQMV0RAWPSwSjuIGUw/u4Pk7XcR3XuI3uE9ybQJWcTIODSVXFSFGmdYySS4wcpXHBDWEaFUzriRjAeEaA56j4EL2audDrZk+t0MStc9RzE471eZuQ5lnsya7FHtoEgfqi+uUS1fCgxul3Nsry8kFa1W14jYbKsyJN0SSYeg38MsaCjUiVHpfPmfMBdeA8T9/GBe67rvd5k1dCixpKSyoE1/hU3Vw4aM9eEp+sdnmLzxJgZ3ziQfzeIEOR1KHRAyAoTXreCxN9GM4A8RJ9aMbBjCV9qjTQblntMoWUeLtWCOHJvFUcK1m/cPsM1y5HmFTjJE1o0wr4CPzi/x/idP8X//9Of49aOnKAgumLXYHyHv9vW+6ZhKAw6NnrgUugGE4QCGEtgjUAIj2J4pduBn6p+AbfdNYvY+aVs7r8L9xhf2wOLNWAY7fwEQtvf+25i/25v0IYakbchiQfF1c70VjUFwJYaQKxOb+nnlsRMthrATISHQqKw5QsAh5/ZWLNjNOuVmE7tmRzVG0QqnDyxhy1QmHH4Lpg+g81VAqBqBkRCdjlxGQzC9ZggJCM+OUEY7PH7yGFfzSyzFELohlAPCmC6j3JvdgIiAcP3kkerW7oAB7wfySdisVsiuFyivF5gcHGIsUDhWbbvJMzGVBI4Me6cKbUnpqcaTOjg4mGouj7N/NINZXl+g24/RHw5xdHisOmWTs5lJF2kgiWnhU0lKXmw3KIsMQ77eeCrZqO3TdM8v9Br5dqvnJuCUi34Uq9YgIFyvUpuNZC02O0BvPEEypJrKI4E8TVlrhcNDAUKmAxS5YieKzfprQPh5IN+n/+yXCAh//DOEGcI9QOgzhG1AKCdEbuMKEudtbg58nw0MGvBrK+lc8OfdHisC5BCsQXObIdRi12EIblmbykwJCD2YXjOEDgjbLqNaTKQTsCyv+j3WcrSmuNeaXTOEFnQqRkOW7aZ7J0NC5QBdMBn4S9kOLT+YocUb8KST482owP/4l/8Kf/Ldb2BYAWPsMO2WGHZ3oK8e82U0NyjnP6kXdSOau16zCdSyOHvXtXSsuWbcse3GRbT/HPubCr9HQ5/GZa5hBkMnrjmPzWtaZ5BREkDS76JTbrDLGT57jmLFAuUC2fJSsyxkCIvNQjOWNNDZpSkGBMS9DmaDWM5WtDeuSgJCsoRmjqJ5VGeJwshaS+PRAgpNl7ZuKGperqOZES32MlwgiGG8ASFAYAoJcggICXgYRWFslg3xs/ChqxzZQYYUeyCzOsU0Z3FQ6AC0p6735wOEAYyYHNauJ3Pr5a5Go6UcOR3PZC5js4T8tJwxIHNJk4RsR3lTjKIzVGEdjSZIRpSiTBBR8srZCALi/gjx9I51+O2k+pXiICOweby2i0LXpLrL2RK77QL5NkWepvqbx0uGSQQUzHusaPyzk6FSEkeIOX/J4p4NDs0Hu6xUlvheVPD4UnJlta9ej93btiteAIQmm/O37TMKzfv/ogwhnzMAQm5qZpSkOY+Km7MBwmp8jPHDb2FIhvD4Pnb9CXacI/zScghZ0DK3jIAwRHuwAeGOzh5OL9Mml4zu2IxZvcTm4hOkLz7E5vmH6G4XiOjoy/MjBo4eRjR9srgbMbPBTMtGPvWnpSJtzLn8XFjzzpgbMSgBEDo7GABhPKBEqYfVho3pKaLpCeK33kF876FANuIJdt2hAULNl/F5zUDFYm26yB0QKuTsK8wQhqjMOquOTRVnQ7imW3yLgRRN3zITcrdDSuloMBjxokouqzwGO7Z6qJ1g699kn3zQOCh9/jHWVGFwnV3N0c1TJGSCBQQL9JTHarmEpugg60U20hjCmo10U4h639NeZxeBTHC41zItkiyIZJiMvekizyqscmCRd1CNZugenGD64C2Mzh4iufcAZX+Egm6dOrc26yyjKgHCUJzbGm1T2bbja4aw1sm09TIBTXnshMClNTNUfXQ6SCX5K5RHaGMezBKsVCQTEJZRhG0XOF9t8ehyjv/jR3+Hn/7mA1yvtii7CToDmtONUUYDbFlrcJ3SOkqpJ43TLCqhkU67yZqC6N15Wmyr1xgt2WXtpur1RBuM1aqo1jZdP0cLEDZf2z8udn6beIrbAGEoD9qv2wZ5AUhqntDZv7YJEkFc+Pnw/HZ9EBD2DBCSISw4Q7iRZHRzScnoCgOXjMp8RZEpHp3UYgLbAPA2RVPdmK6NaHg9hVrOejBakfw0kCG0a5x7kF07oRGhWdZQI4hJ7mC5XSEttsjcVObew3uY3WsA4eX1hQFCFj9aM40h3AeEJbLra6yffmKAcJhgSkAYR9gsV8jmSxTzJQ6PjjUrOJpx/esiLTKNYXFumqNDm/UaV5dX2od5zE+PjzAcJvJsWMyvcHX5Ukw1pZsHsyN04wHysodNEQBhpDxoMoRUaOVZKrdTsoTj2ZHVmXKyLZAXuYHB5QLL+bVAKVVrI+Yk7oDVkvv/VqCwe3iMaDZFnyY0PbaCuU+4K7Izjqaes3lw1rgl6+M0lULua4bwD4IKv1xAKJfRwBDSZZQzhG1TGUp7nCGUnEwLHBfEZqO5bfFpA5SwGbUNQpxnsY3I2aAACAXu6OKpTBRqoBuXUQJCM5X59GD6OiCqzaS9BhD68mFzUSp4LIswdPLMjIFSnFLhv3qwy8M5DezwziTCD44G+NMffhPfeusMgwoY7kqMdoV3bYkArXtFG3iFL3Nh7fYRhcJ9j7WrRSVenIVgcGMxLfdo/8/vBYQq2M1GW8vqK43IhqWpGRlt5/yMhZiJfE3g9wLriyfYzp/LLKbaXGGXLrDL1ugUzCI0xomGPEm3UtTENLFBZpkU0DWTD7JcnRg9MVk2sM1V1d5bu4fa+rcv9PpLXzZAKNsfdbc540TAFcxP9pnCIBvlhk9nTwFk0XGUCnGBNjDIDpz+puQqAEK9ZhcChGHTvm3uqrkZ6hNEQMhzbj4SgRHzkFW1QNh4IBudIy8JDOnmWsndT4HQ8Qi7mMXLBCXjMuIpusMp4uHU7KKjWPbYAlT8HNFof4YxzN75cZN01Tu2crvlRp9TbrJWFlK24d9LMeFVRkaYj1TNEBWtBIVRD312FyVltDiSwIDajKqFOAfuvWG0Ta6t2VHneG0H5yPYujbXogpHP85fWDIqhoa3oPU0yRDSvjsAwny1vz8AACAASURBVE1vuAcICV52/elXDBCS2+PVaHmOYghzAsJLZFdPsH7+IdbP/lGsYVRsBAjZyRZ3nuXo5Mz6c4awDQh9LVDMT1gXWuHD4UsNILRRAUocNSdFhpD+eT0WLGQIu1iuGS8zQW98BNx/gP69hxjefYhOf4ZdNJaJB9c/PqcBwl0NCFnMa37wKz5DGGSFVpmGaBcfRggxSsFJ0lqTsqVPBTasUNb8ZJihFCgs0OUMEGVflH+x27/dYH35DKsXHyPfrFCma4FBzokOu5XvL5R/UyJvTrDKKBTbxZnosE8H1bhH0YQQdIVu+0fQHDDnrAzOsJnQk/yTTR8WssCqALZRgnI0w+jufYzuPcD47AF2k0NUw6mZhNH4Sut8E9YeVgIztvL4GQmOgzboJhi8DRBaG9lEqZBklBnFKkV8bTWVPOuHvhwS004Xi6LEy02Kv/n5r/HT3/wOHz1+hsW2QtZNgMEUuz7ZxB4qAmCOx1CTpPPkEnUZNDmzrnUrgFMDCw0gbH0Gy8bYUxyFDaEdM9Kunex5wqPxE7iNPQvsXWDSXse+tQFh+3d0C7tRYNMsCGxcAzjD89c1HPexyiSTXPt7BOAylTFAuF2sMCQg1Jzh7YDwNgAYjsMrQLHNENbjF7cAQm8wtBlCm1Xl/vQaQMi9NriMPjirGcJPnn6Cy7nNEJJ5VnkhBp+zveCwi4xlGDuRL+ZIz5+rV9Ed0CRmJrCXrtYCx/lihePjY8yUgTnSbr/OmCHIJm4PRVFivVpjfnWl80GQeCJAOJC3wHI5x/X1ha4xNn4pMd11Y2xLVqR0Go8x6PelAtmu58iZO5ptMTw4qHMICd57dMsnuMVOQHO1XOD68kLvg2Yz08lMd9Z6vcFmtcE2zRAdnyCezZAMDRCaFZ6PcblRH5UiFhdGsRMzqTPssgz3RvHXgPAPggfruanP92y1AR9BlLu0mVG6OwOpu9vH4xdb/Op3C/zVv/1/0M4h/N4PfoDTNiBk7MSCN4RR2+xeaKRa65UBwtsWqtscpMJiYimh9oedahkctMBgbUDds0xCduf4NS78+7ETXMTdZbQqsIssW2ZvUZS8zLraKsMlnwuMyT5DqDfkbljGZhg7qFlCDuKSGSTQ4Y3MaAUGMdMkpiwwjCP88OwAf/HWKd57eAcPTmYY7ICkKpBw0J8CP0UOcKOEOuDsssh2HX1tuNr6hIQCc9cGhE0EgG2R/F9LBuTHsw0I21dO+LocXmUdb3+an29vxO4K6QU4gVW/Q2Zoi12RYn35CVYvH2P+/COkl0+xW71EL18iKteIq0KfVcpSsna7HvooMKCpTj9SAW6AkCCL83uJAUJGJPBYM8jVBkdr85AGHNbv2s5nYJFUfFjHXeeXwMYLZnPrs+IZWsqsYCLjyUdZUFpBly333iQopAMqH5RjRolJSOW8GeZGaC/vOWw6XbcVMfUBro+1RSG55XZgW5wtNKbQABVBYVakMpjZMsZjeqyiOhkfIZqcoDe9g4pFdTJDJ56gm4wRDUYMAnKHPDdsqG8z771bHWXn3XvzOoiqntyJlPOW7JhuOKe0QrZeqPjko2IhSoC4XslNlmwh59H4GJLJFOCUbYttFz6/2wA8Xm82t6RyTkOPrXD0AAgFAsJxNYDoPWFTGHxRyWgNCG1DI2im1JajRmQICQjL8TEmD76Fwb23kBw/MEBIY5l/cYZQqVde2LDAUnvBjIlKnpsrFFdPBQgXT9/Hbn2pmbJxHIOzLgQc3KANEPoMoYbf/FZyllBjNiFEO/RkZEnuUF7gjVJglkK+HqocN0DIwokhyWnexXK1EyDsDg9Q3L0rQDg9ewudwaGOK6dVDRAaGNwDhLoEGNNiESqCD2GWrC2n09oe7u/ghuvIoL0AfoZ/f1qB+rpfD+JBHZ96bwn3vl/GIU83zMbLgCeztD/Z92taWcl/ZN8JBrHdYMf7bXmNYrmQXfz6+gXWV08tX7BkmqPJQ5k3yb2FsMuUD4RXBNMmOTcHZZsabcaITbpte7k5c4b5qop7E/fePk3k6BxdquiPCF47NMQgKwcs6UYYD9A/vofx3TcwPbuP7vE9YHYi0yYzvYp8XrwBT4qekYqDW6udv2BSsS9gbq/3bYbQ9wefQSy5bnY5m+mxPmJcbW+VzF7h2l1kXbqOVviHj57iH377Mf7+F7/G86s1FjnQHR0AgzFyZq/FMTp9GukUtUuonk6ggMfRnUR9rld1hc+D8h2rkaE/bp7m2bYWL9IolcKsdWBG94Fawzje1lRv793h92wrun0vagPC/X2/YY2b+qy52tvPvVdbUEpY8LrlqtRFRMnoco3rAAjnSwy7MRIPr5eJSYsh/Cz3WvMz+zOEPtzZjMa3GUKt8aFW8v0msIQtZ/C2ZDStAeEp2gxhO3aCGYQqziTfNsMnroCRu4zmqyXyy5d6a/S5mBxMVS+nbKwu6Qa8xskRAeEB4kGCjL4T67VYRAK8nAqV9RqL+Vz3JX/3+PgQw0Ei6edqtcB8finmkLVoP+bd3wO9X9gojhPGSAw0DrOaX6DYrIAiw+joGP0xVS4RKEnrZgUGg0TeBKwFCTQvX74UKCUgPKS5TbeHdE2wuMKaLqbHJ+hrFtEZQmELq2UYP6Y5crrD0xyswxiODLs8B4r8a0D4Gfadz/gjXx5D+O9//HN89NSC6Rk7cXr3DMl4ghBMH2In6mB6N5y4DRCGBeT1gNCkaWIxXLpkW1XjGKVAYn6BOn4yhLcBwrunLYawxIaRBQEQCrR6raM1/FVAaJujSwxbOYTCYnLis3BksjSca+FNS8cnSXfSFaJdKYOUbDkXIJyNhvjzb7yB/+kHb+NolOBwEGluMKky9PI1ooogqarD2AuZYxB80IWrp25bI9sMUsKwwAdL8GaOTkW1W7/fthG8fsFVm6C+Bn8/IDS2rd/N0SlWqDZzXD/7CNdPP8T8+YfI588RZ3MMkWHYpX9gib7PsJSdSN3XXpUh3pVINJph2ZWlZEwJOtEQ3V5f86iaR5Ju3aVkAklhGN+FIu3uaQsQalPmZh7mcRxoBWDIzyCTDqXTUkJqTp9lxk7aRsxdMI+RXJSBzPHAMrgYuaFhdhY4NtMVVVacf54/fHVmEFkTJBCgxqjZ5yT5SFaahggp0myDNM+Rj4/Qm51idvIGBqcPEZ+8iV1ygF00QSEhslm9k/rR9cQGBl+HJhXOttkcSzMrqo5vnefnJQk7n1rUeZlbl08RIvlWM7O0tC8WdDa8RLqYCyxS8xxXJabdHRK/1zRv2CGwJxvNTEg+TJKkbKhupE1HERBymgyMqRVRDUvYZgib7zUxGNatv9lR35dYN80VfWIxhG1AmHgOYYl1Z4hydFRLRpOTrwIgtOvSJKO087fZqQYQ8lpOsdteoyQgfPYh5k/eR7V6iU62woT24gIdARDmiqLQbJvC0VuA0ON+Qjh6fcm0mmh2zRsgVFNBsmZjCEs2WxhgTMlo3sVqxVzBCTCYIT05kaTw6OwddEbHambQwIOA0JQBZkwgAyI63YnFpRkHP99XFxAG72E/Ko3UmbM6DnTEunqcEgexzfhiq6aJsm3Fwtn92iErmKWolnOU82usL19gdfkS6/kVqnyJbrVG0utiwIfGEEpEHqlD5QrfAA9XyYck0uQPjIHknlHvs7VklPJhrhmN0odz7QRF1WQsp9Finarwpai/z1lmAsECmGcV1p0IvYMjjE7u4eDeG4jeeBu90zPd2xwHoAkWH/x3CLwRc+lgUGuFS2nbAKABhqGL9Sog1H5R0GiOeWlsBltDjWuNQC5Fr+UOW5pG8b6PIxRRDx8vt/jPHz3BX/+H/4QPn7zE+XKL7uhQgLBg4dzvo0fjODGXhfKG+bzKjFQDy8YcpCgRlA/GMrZGGSB0d2DuJVT/3JCM8rMqEzjMyN8IoQ/B9K8Db+E8tgHbzb3odc3h8HNtcPpZANoeYOX1k1MMTIawawzhssUQChAGhtDymwMgDKYytxEJ4fOG71kD3ySgXHfsOg2GJs5o8ytB0dmSjKq+5LEPyTguT9dr0GW0C6y261oyenJGl9EzTO4coOxVip24XlxjuVmh58H0ajZL1r0z5rPayXCwWC+RX13o3u7GsWShbMRsCQgZJbFOcXx0hOl0pjUuzbe4Wi7UkGSmIPfGLMuxXq3cY6KHGWWacaSxjc1qjvXyWns82cOY9yGNnralFETx+EA5hwSEi8tzlLnFTsyOjhENhlhldEJdo1ysMJlNMRgN1XBfr5a4evlCNXbcT3B8eIS4F2O72WK5YPbhBr2jE8QHMyQjZjZTgk5ZtXmUs/lE1pQPKrbr2iEjKPyaIfw89eHv+dmW7f/neVYvkmvT/jBczsVNQIw6lQSfnG/x64+W+Kv/82/w13/7M3z05CYgnOLxs+cWTL9aeQ5h7DNoJkexGarAEFrYkoBKsDo3CzXrrnuXmf/NLDsLJ3VpTc1WtMtBOsyZ2yhvbMKYjEHMgz764xFm904xOJyiqhlCc7jjTW7OnQYmOENoG3B4v7WFjH1Ni4Tg4R4rITKQN7sodgsIJyBkkZulS0S7HP1dLrvvIUqcHR/gL7/5Jv7nH34DSaeDQRfWuWXHN2f2IPs5NOGwWUEJURUo3kOn7KHDqkHmD96N13mzLrn932YtQrHG7ym8vdZ8uoNWqJvrvxuW0RZbc7U07b2D7fD8buZC3BsCAjhzR/vyGBszr1heYfHsY2MHLx5jt36JpOS8AKVL7PkXcj7kHEvVi1AQUJVkU8kc8j3T9ZBxEwkq5uvFIzHW3GAJwBVrUlgGYAjQljzZ5YfGJIc61s6ljpR2hIAnvEPYytEzhjBkG5prHx9VvhIgpDTIHgSOzF3sCQzSzEWRDx2aTDOjxwoTk5+8sgW3vhA4LfsSTysLtIKzOezaB6dHfx86lVIXWXYVZwkZXrvepignJ4gP72F29y0M7ryD6M47KqireOTFlklm2aW2bDMa9RBE2LyvXrxmfVoGQirmDXQZOcfOpGWjKfeponyNrAUfjDdYo1wuBAg315cqUouUBewGw3KFGDSb4XwFgaW5RoqN5dyqmAtKzfn8PQ3ca0RO+7ydUecw6vzDtgGSyRjtvTZ2KIFJDveB55vVoNIBpV7IpL5cdzSb6esU30fDEI5Qjo4xuv+eGMLB6QNA8kYyhH7JaCkJ7GYTo9G8v5pKa9aUcFXUzXu/coz6tutD164L6ZRP6Y6Lut65LvTEqto8jEv53FimA8p456jmL7B69jssPvktysULdNIFpnSp7Zq0aZexa1uoGyyOsLmRmhnCEEIf1iFfR8K6ZPShsatu9WouzpQ7s9mi0QKyrh2kKRtgA5T9MZYHx+jfeYCjN94Sw90ZHSJnY4jAIZhOcG3wDDiyVCrIu9YsqSV09Sz4Lc0Y/1Jt+BSu7fp6aFbL+ri3lAb1PtC61l5lrMLr+nHg+kjjl7CWi5Wye53Xme4w2+jcFt8YsV2HnpaVRpN6vL8o9UxXqMjAkxWcXyNfXGE9Z/PlGtmaTcgMw6hEnwwBpbn8Xd2fVD2YI63y0jzmRYCQxavL3HQcfR2olTJaQS22x2pvD5xmoPdghLKoFK5Ne31eNTEllVLOVFiRWd91kUYJkqMTHJ49xODNtxGfPdB6yWiRrLRpSHOT9mLe36dm84RDaXJl8vWwatqdVUOX2lG4vg4Ipz22idK8TmR7qv6nOS8bRuFoBl2EObdJ99Aq6uF818H7zy/xH37yM/zn3z7C+49eYDc6wI6y0WSIivFavA5jNhlNWqfjSFBQqxqMJRQg1Ne4JhgY1+fxmytcF3aveHSBK5UMDLrAxOsc26Np1BVea3+PsZ/3NT3sgy3vgVs2pddWj3uATHvEvrNomzHkv9uzhxKWFDyrVDg5Q9iWjF4bIOxrztAAIWfNg6nMTTbyJrB9FaCGycEGDIYSx/Z/qyfr4+8zh1bjNaKrsBXIfKgGhJkkoydnd3Dv4RlGd2YouhWePH+C6/kVVpuVMeyWx+RxMFQJsYlTyZyFjpol3fipDk5iDKZjMXkZ5/C2meT6B5OpWDweg3W6wfViLufOZMDYq6g2lQnHesZw+4imMits10ukawOQdMbu9YYyedpuM/RGE8TjKabTiSSji8uXkotycz04OkY8GGCTF9jM50gvLjGZzTCaMNKCktYlLs9f6NwTEN45vYN+1Ee6SbGcExCu0Tk6RHQwk5kN7yECQs5Aqj4PzRzWeA4Id1R5sYGcbsQQvnsyxf/y53+Mv/jee/j2vVOMacRYlOiTZJHGNGQaW0OH9zGb5qZj8Tnd1h4aGtn0h/Dd0Rszn69B/9ob41O+0dl9ltbJF3nmz/A77SXxVY/J9nLZOhC+yHAz4GHWouvBtnTLJBOC3gBPXmb47aMF/rd/+zf4dz/+e9QzhN//YS0Zffz0Bc4vrzBfLgVeCIqYkRKGjlXDugOl1Ulc4PlzbrjBjdEXem1W3s2XJDS8ZQcjJvFoPpM6aAKSNjdXdHbYRswaStCfjAUIkyPOEHYtmJ5zE9KgGJCTlKfb0bAw+3tWJFhnnP1yOaR6USTySAVQkBqEIGDe/2TuYuUtygGPffB8hV61Rr9aobe+wHEMfOfhPfzFu2/iv3/vLZ+54NrgVuraoEy6yE6wljS9qAEaymrMjc23u9bfoVjUmhY2cx0nGgcE6acF//IHZNLgQNehiO84Boi6jIjomrGBhA/sxjNQWJsrp3qYK8icGn63VOeLs4FRfo1qdYn8+hLpxVNsKV1aXaCXLZDsUkSdLXQmKubobAVoWO10Bn2Pkdipkxjt6HoY6RoMjx3BIQsIiqZY+BYRepUZjtSz/B6cTJmDsRLWBdYm5d3tEKRuFXYr2mTvXtvPW9zlW1QFN/wtql2KcpeatJSdPkmt+uh1h+h2RuhgBCAxmaPYRrtD2wDV5ENhZ/LS3fdvyo/JOLNTSscvMTUqYNxQgZtaLA97OXUt10usNhtEE17r9zG6+w1EJ++ge/IOShkhDGWPrUF6ycVYJPF67YtlIWNqNWCQUPHduhyzlopa8HnoaLMAsmLGjKXZwWfeMx8Whp2iWi2xub7C6voK6XIpQ6Fq+ViGNL2K80xsiHQxonxQl2qFoqBhTm4mURHdPSMz0FDmYpgwNLCjPMo688/bIH5IyfZ3S58H8SKrAQyhcWIVgDGJNke6qyh/62telExWL3bDm04HWbHDZrvDNp6iGp9gcPYOBnfpnHgfnQEB4UgyZjLX/AAK6xZjbEWoXFX5L94zFoNWh3xbld0UJPrPPVctj+Pwa8bs+v0X/Opqw87m33Yu2ejo7dZmBrS+wur5Iywef4Dy+hm660vM6G7cNXnTLre5XjHgkq81SoHPsB3Zu/F1xsCFAwwHj3W7yvcEPjvPaB4NcDG+g97JGY7OHiA5vofe7ETxBRkiZCXNCPro9xLEvKfZGGLXnetURJBTv1S9R9j5sIvCSzRvKXQRC7yIq/FcUgJVM3Jqg8vwWawZ4jJwra0hxTr8nt/hzo4GUxOu2dV2DhRrdPsJQCl8xKBzCISo6cfGDGdrNC9oTqJkzMsO8wErsep0YSabW12dI1eMxHOZxmSruaJo2FDhpTzq7jD1z6Hr291AZVCl8QuPkXB2zG9rn8sOm0q7YeE7RDtf0zobBsCYqcHmEh90CuaXC0b4MBYnVxj9ZtfB89UW3ckhjh6+g8nbb2Lw4D4QTVF0KB0eYAeun0OBHB4SWweYG0tVg6kiWN1a4Le72IbPV1+Y3rjyGkH3HsF3y0XZKh57/1ZQtsZR/DNy1b6IInyy2uBXHzzC3/78N/ibn/4SeTJFNTpAb3KoOcJlvkV/NECURHJh5Lox6BPUBisck7srzqMGhA78HfuF6KpwzTV3tf2AgZdwDTe9XQFCrTHO6IZm9e+7SbUPtKvGV39hj3kL4NJ/rG1QE36zPV8YGMXaHGzHFmlXWYMRGweLNRZPz7G5uMb2aoFBh4DQaq4ACMPzhb91BNwcx9aXYApjn0M1gH9/j1UNgC+w7/XF3sR7hJ9v6qrANlboRGb0tNpusOXMPkqc3LuLew+5z85Q9Co8efYE19eXklX6DabTxc/CpowankWpOcGSDlprrgMReuME8XiofY41N2O0uCZN/j/23vxJkvQ6DvSIjMg76+yuqj7mnsExAwJa8ZCoX7T6Rfp3pV2ZrWwlW0nUykhQEkiKBAGS4GCu7q7uOrPyiowr19zf+yKjamrAbpCwXVubgiWquqc6jzi+7/lzf+7dnuYOyQIuFguxc5TXk3kbDAjwKlxfT2XMxtp1d2dHgHC1mGG9WkiZNh4O0e8NEUWM9gEW+RoRs7kHfYzGI91DS+ZALpdi92lu0x+N9F7YwL05f4nBaIzBgM/Tl0z16tWZ7py028ejkxP0uj1JRmc3M8wXc+BgB/HOWOCV9xwZd87Y8jnFtNITo2Duoa1zuqwJgmc3OBl18cHDCf7l7/0I//T7H+Cj40OMpIqr0aUJDe8nOu2bIBBlVMkxONA2iq3xe6RpYPr6HMieMD5luqvf7Nf/zwBhrm4sksG9gHBn/yG+9wkB4Ymsau8DhAR4YUYvjFiHTpfN2pnGuVlQZMdtRag6+7SllZxmu3Dxxr1P+tBejMqoxrqzQUeA0BhCA4QdrKMKGQtLB4Rh0WOzlDd6qdycYAbOn9g/NAmL7f++VAfGRCGo4aI0sEa3NAIEAgHm8EXFDTr5FON6iSeTHn704Tv47acn+O2TBxbCKjBoUiB91zSDb+Kh+++LIQGhnr8NCNtETgCDtwAhAVHw1QyOgdtBoIa/aht18D11CAgr5OrAc5iDw/NuHEz2gDMpKY8OLerXyFiYzC5QTF+gml8KDBAYsvhM8hm61Qq9aE01O6c0UFVZ45TJrm1nkMjqnkVeXLGjbYUXYkY7cD5vaAxMp486ZlhzijhnUegSWgc0ZsfgDQLXgGjDV1czXG/WJfcy5+vNfd9/20sGQ+vp5FfXGaqawJBsIed7+GYJOGl4w2JmKFCIiICQ10H7ZVpUS1PsG+VnHV07cZRXlOzWhzBugllt9iah5gLH2QZWfwS+y9UKCxq6dOnUeITJow/RPfkQnaMPsRnsCBCymCIgMXdPdvnp2Noz2Z2V8M722s/2Z/uy0sa+wmZPBpMMfhNML/t7AkKfxRQoXKNcLjVjWHDWcHGNYvoF8vklcqoJ8hydslQncBB30FNn1eabJKdS4gNZ1hpxSQYoKAWaVaPpggvqbvG1jnvMWRD1U+4yhHaVWGOHa02YLePHpiSZ3VnOBREQctzSrjHmOK3yDbKOAcLeyTsYHL+NwdETM5tIBk7AODscsTCkG6YdUWMc/fy5bFZMsx7WVRY2CMV2OCsNqAp8CFm71wWEAWXWSDYrxDSWWU6xfPUV5s9/ier6JeLFFcadDQaRpnVl8KRoETHIbKT8GoCQQIxNpxYgDGctlKOBxVeTUBELCV7GO4j3HuLg5ImOa/fwWOZIZUzJrjEt5BK4PlA+uilLMxJrAUJLKAkrm7tihtlfl+41DGoTV2PsZXAsNjJlCyTNDTOYTvB9BLm+g0LNanrjRw03X2L0M0HTUnmsHQJCGZgQ4G6Q071XTSnL8iQTyBlbxbZQOM6Q+ZrGMTnq5Q2qxTXK6TmK63Osp+coObu7XlpDJmHGWKpsQY4gbK8tj6/RCh7WQoNBusnCshQMb7ZLlt33fg7DfslGqiVn8H3y/rToHYJBM6Uhk8eQJ7OV2KRdZIjw4maFaLiL3UdvYfzeOxg+fQtRdxdlNEJWDIBogCjuI5HnwEZFMhn6TdoxVQ+PS0VVic+SeqM5ND8Ca2gzpc3qLjBGQLiVFd4BhC7NN5GEAQ0esVma4Gxd4LPTC/zkZ5/iD//8r/FqVeOGe/B4D1WX0RmRNec6kWa5uUP2OVvogNDlHK5XIDC0mIqmqvGxF9ZCcihtfWlFFmj3a7HFHuqe0bm0WJe7X+Fc3SsHvQcQtn/vLhjUjtAokm6zg205afi929yINT5TdNBjo9cB4c0LNjSmyK/n6McdMYTieZwhDCCtzRB+EyAMNaEUNe7pwPpTRn+hZpT2OABn2+N4DIMHhDmihkZ7iPHZOCDcYLHOFFtC0uDwxADh+GgXZbIRQ3h9bYAwuAnzjDCXl4CQQI/NmvV8JYZwM5sj6nYQD/voMUOwz3boRqCYbOkwSRBXG0yn15hNp5hPp0gHBIQjDIZDNeQFCHkvxJEko2weryhHzZYo1ivsjEcY9kfYRBwXibHmHtpL0elRepqiXOeYX12jWDErusTO3i56nP1jzMV8hsXlhV6LgJAgdL3KML281H1Pf4cHhw8UAcb5wcXNXDVIdLCDzi5jJ4Zy4M25PrPG17VN2T8b2LnH7Pg+x7D7+QyPRl28fxcQ0kiH8UfMNybbWDog7Bgg5CM0cwgIjeV1plc3hK3N3wLCry0PXszdpta8SHkzhjBIRr//8Q9wSFMZzhC+PMP55ZYhJFXdZghvA0JVYKLVG0Aonbw5r6mb6TODRZDStAagb+nT73SKjCGskXVqAcLeeITJMXMIJ9j0zVRmVRWSjVj9ZRsDbyorcLeA0ECgsYPNgisn0SDN9E6yDBtsiJ7kY0VWgouANt8c9eoK0eoSR70NPni4i9/7+Dv45GgfH+0MnQ1k4doChcbHCSCG6jDUJr8WIBTzYYBQUidfsUIu33a+reVmqbgQSkYrFFzAPYtN542bUmWZc91kg5id6XyBxfUF5penWLz8Jcr5pZzvOuUKablEr16jt1mDfX6CQT7Kao1SsQk5vWKQ9CMBQj1KzgrxXiYCYLFBg5kR0LVHlJA17CFes95oIa4wBHCro+nOb00vyTV9TXX6KzqlbYmNB9eT2TRQuBLLKVAoFoXzbn2xhEmHxQ3nCbnQu3FFS8JqkqDQIjPJUhuOmYmAbUq6FhpASAmvzXZanIuxCxlD8sSWmQAAIABJREFUY9drLGn+MTzAHs1OnnwX3cffBYZ72PQYakJ79UpyE010EFDzOEZkWz2E1gvT4OJpdaCXjeFnty8vGKFCUwrLhvA5J4JCN4Fwl10OjFMGo0zH1Q3W119icfkS88tLrG9uUK0WGMbAKOlg3EsEKnnvcNZMUlACzBDmLTavLRndSqJs0Q+smhexXt/fBYTOIRjDqOcMDq58vgSbuqfNljOaDSDkBidAGCHrjFAODtAnIDx5B8OTtzRXVCd9A4QCQ+xYWyyJSfM8TsBBR2CzzMnXDFgCIKRKobk8JRsP8j6r3c2W/80BYbrJNN9bLaZYnTkgvDpFtLzGOK4x4Ewvr5SSESNsJLFpwE76r2YT7ttu1NsjIPfZ3q0Vf2BnvcgUWLYQ9Kzu4EXRRTShrPAxxidvGdge7WGTDlG5E6WeNxiL0o2ZDb2OGZjJiMRNOZpC2mcL7bgFVQobjt480r1poCkw+g1D6Mxio6oQEA2h7cG4KDCFDkL8suT4gwFDFimFZnUok1UTJuogL2vkpd1HPMsEhJRRKxVBexFD31eoV4zu4b1zgZwgcHaJan6NajWVoy9drHtpR8wU7ec5tx6VzLG1ho1mobU2mtRS5ySMRjTa0BYKDHLQ8Fu66diAMjMuSvY5P2hFdIw0YoOOgM0z2CQPo5ezxflw1o5twBfTJTb9McZHjzF5/wMM33oHcW8PVTzGuhxg0waElG/SdIKvnXRQ+VgIpa/BXKhpjPrqaTI/Uy7cBYQM526zSt4iahrMAQyE3+HRWnZTXFU1XlzN8RefPsNPfv5L/Pz5GZ5NV6iHE0QM4h6NFHNFhRFfuxNH6Lmc2YxlzD005NNauyxIQO0nvpZiG3gBtGo0F8ht2ep2Y8uLAptVvA0I74rV2mBP4zHNq95u8t0Co3dMZ4I88b57/S6YvM3euUszGcJ7AKEYQpeM6u702IlmhMgBuvUltnm0t85liGXx+UP+N6nc3BnbFESxmKrwFWYydTz8Nd4UEE6O95RD+OLVKa6mV5gREDZbO+9jAkJTMrBxxTnBYr7A5uZGPhbRoCd/i+6oL9DT76QYJikGZNnLCpeXl5hyFOvqEgkB4WikuAfGP11Pr+VayjVvPJkgSWJkbLzSaTjPsMsYicEYNYaoO1QkdGS0yHxC3iXrxRLT8wspLHj17O7toTdk061CNp9hNZ2iPxgIDA6HQ5R5gZvpTTO3uLuzp9VhNpthOV9gna0R7e8g3Z1gMGJ+Ygc56xh6ALg6SwqZkooHjzPiJkFAuJjj0biL9x/cZgjHAsbfAsJvgHPf/Nft7fofQjJK2RYJO7IxQTL6bykZ/eP/KcnofQzhmUtGKcu7KxkV0yHJo9P8wQCkleEX7Lh1U/oNTsbOilUDiWFRuMsSthcHAcLYAOFthrAtGZVuxiWt5mAq5kVualZVhIWWG542JakLTVqkYr0lG1VYZ6fLzHCBQl3w8nYqUM3PNT/3wcEIP3jrGL//g+/g/b0RTrgguFW3jAKcKdQMhoPBW7IvBYnLVuCNGEIWygEQWgfFJaONXHS7mVjunZXLAoSokCuMnKux5QypC6d5lFKBxPVqhnJxjdnlGRYXp1hdfmnSUUZo8IEC/Q2d7gokTADc5Op6VwSEik4oESUlki6lQBuTLdFLPvi6yOqAiJHBwCPEvTHi7kBgJiqYddiWj7RNcKyoDhtgM4ThbOz2bnKp3v07XfO3mqnkps/OuwDhUkxhRUdVl1pSLkxQmCR9sW8RQeGm76BwK1QK7Rlvv/sfQ36VFTM6Cy6jNjm3NS8sE5HsrTNfEU3BSrmMXi4LlOkQk5P3MXryHQyefA/R+EDsVakZLJvpoVSUrqhJ2lfXlJEVzRxekNQEiKo/u7to6xgpF5DdWG26LDytqCVjLjsFAkNJ0EOgYI1NkaFanmF9fYblxQUWF7QeZ/MgQw9kCiMMkghdEasFNowpcBmcZjEdDLrSKlAw3jjxuRCreFUjEZwpmsQZjgAQrBniXWDJA10yqpu8A9RkCBnlkZuML2GTJ0FRxgKEy2iIsr+H7vHbGD56B+Mn7wL9IWra69NoQwwsC2hKyGnlv52jMM2Dz/25DNgkfdbxD42bwG+Z3JSAsn39/JqAkAYl5RKb5Q2WDgjLqxeI5pcYxxUo2hNDWJKlJSD0fLxfCxDyOPha7ut8KFy3DElYb+2c5XWMszzFZrCL8cFDjI4YP/EY0c6hzW1FPb+OtyoOzhrLF9hng9qEpM53o7/zWT7PuOPr0XWS7GJ7LQ+DRGJG7Ww0rqVBMhokSfZa4VyG7+E1gyO2m/244y33RzJWkt+HTE/F32yQdmhTT4UI1z8ax1AiSiB4juXZSywuXmI1vUBSrNDd5Oh3yPpyHaahjgMw4ScWo8Y8W2QMwYrtWYH5D5/NNjZrFoamVJvd1GwbrwPPGFR0D6VfZGCUpUgDGbYRLLPTbVI0LxlTts11qsdWYITT6QJld4jB/hFG73+IwVvvIx0coE52kFd3AaHJyzQywkwznwkQO+jryn2AsBGD+xpqJG+bIdw2grU/iGXb8skBiPBzrLop5ohwnZX49PQSf/n5Kf7op3+Nn315ihVHBJjb9uAQ8yLHglI4GiWRFXL5oy3SYYYwsIM2nyyHS8nIrSbi+AwB4VaLETQbrfWrkfr6ni1trjWs74LA9nZ2t3biWi932Zbi43WKzlB3tWWc7ZqsAVutYHqTQtMfnRLtGGlhktGbU2MI25JRnguZJ4XRjlbD/5sAYXjNABbJlDWAMORCu+Mmj6/VAybV57G/9RXWYW/Gqu6UZPQehvDJY0ycITx9+UKA8MYlo3acOB8fK8qH4xGsadYrmsYssSFLyIuul6A3GSLp0xvBZbVRjCGN6jYbzGczzGY3chTt9QfoD0YYjkaSjF5dX8mkhtfrZExjmgirxdyC5os1diYT9PtD5DUN+XpIBn10hj2xhASU2WyO2fmFVHmcEdw72BcgZB2xnE7FEDJvsN8fYDQea49fMB+ISoYkwXiyo+uOyQKUk3JGEeMhEjKTE0Ywqdprsgh9PkLPQ0M6tTPp4UEp63KBk3H6LSB8nZvwdX7nNw8I5/i3/+H/FiAkQ2iA8BMcHpEhpGT01b0zhAHImTDFAaGXz0a8tTpbnhxqf23FnwFCWzBfHxBS0lU5QzjEhJJRmspQMorq1gxhWzJKMEJQ2hiPeOctdOmsiOECbgVdmE/jhsuuFgEhSuseW/4XjTZy1LNzzej88O0j/OP3nuB3v/ceHo962FWn0+a2glyUYFDHShv0liFsFlrnFN9EMipAGBf2FOpUO+MZXABvOWCGgoGdb1keyOaY54DvTPNsMZ0zKzGDyJmbc4n19Ayzi1dYXp9hszxDXK0kHexHtcmX6HDHeSyybJsCdU1JMh8Wqo4oQ9RZ2lwIF08OsOrBU2KbuWSj6dAAYdrXo0PXVUm53Bp9q8PxuQpv1zVD+TzmZGO9aPMDe3dfCICtfXkaaCAo5GyMMYRltTL5qJAHrxRmBXWRkL2MCQb6iDCRyUx4TnuLYUNv3d0BtDig4YbB7h3t3DUbEUyT6GRHAMbXk+zQNix29i7mK2RRF4OHTzB69CGGjz9CZ/cI8XCfnq6oaoJCDil15YhqbIUF1G91Y4F1CxET3HMI+MJchX2CTifVgHuw7tZ9IUdWi5MI2WEmhnV5CONgCjYQpgroXZwTGJ5hfXMJrOeSuQ3TDYYprespdCEgzI24cfuHULyZhNZPpLR8flgNNeqLn7UBJUFu1VAHIatzOz8YzmFEhrAmc5Mb49SJ1eQqqhhZ0cECfRTdHaRHb2H0+B1Mnr5ngDDtCoSyMKYkV+y25vAcPIfOfFhDBEqtMAvmQx7J3chGw/oTWIXwQW1uqH0hN+V8S/4b/rt9Rpn5EBCuZsYQvvgliksCwgsw7Y/RBASENIGgWQtNfeyyvHPDvMamFEBF07xr3UzNKfDzxoYbf6+oY1yXKep0jHS8i/7hiR6d/YeIR3tAyneZ6PdCFiid7ggRSjWtAoMcjpKrORop7jZ8mtdL2TGnR2uihsaj36lNgLjLRtsmNe0FozWrp+vHjcluSValX7b9TgA/TEd4s0RrqktFY15z5Ro1TaJWM1TTUwXNLy/PkE0vUcyn6EUVBskGoy6n3NmAKTVDSKde3o+c605Td5z2Zo3k5t4EMblr0FQacrIWiQOSBhxyzSdLzNlAN3uRK6hl5FKWxyKeDodssvC6t8xcmysPgLBDQBhFeHmzQBH30N05wOC972Lw9ofojh5gQ0C4GQFRH1HU137KdZqAUIedgNANcIJ6Rkeyue3DiIU2OZMDtsYm7gLCMC7QsIQBGLXOK8HCKu1gRWv9OsbpzRKfnd3gP/63P8X/+OtPcZ5XiMYTTI6PcZPnAoVyGactv7kQuPkKAaE5jYop5DxjM4vpM9C8/8kqKq7C5camBdhKRgMYdIVGAEhUInwd1/ia+w1N9G1TezsC8Bq3dNOo/6Z5QR19/2zN9UH1VJpKMprWERLWE2GG8GKK9dRmCDUTrCgvm5kPDbF2NFibIeRr3fff7gOEYl+dIfzVgNDqLouF8fWgBQgzKpooGT2mqcxjuYxyflmAkDmEAoQ2m8h9ivc1PxdnCMn45asMZZYBqyU0Zp520B0P0Ek7FjLPUZyiwoBmMFGMPM+RZRlW2UrgbNAfYDgaCxBeXl+hIAira5nEkIQQQ5itUBaZQGKfbri8Grt9zQ6SJKHTLlVCq/kWEKZJgt39PXT7PWRFjhVdiy8vJA3t9noGCHk/LDN9Nv49DWe4bhO0rrIM6zwHuj0kwwGGu7uI6CMSxSi4TtgOZ/cm1yfNEEYCpgSENKE7GTkg/Cc/wu9//wN8eHSIrzGEd2YIv5WMfsNd+5sChEgCQziXqcx/+fH/VOwEAeF3P2YOoc0QfkVTGVLbLVOZMEPYSM6CY5art8OCHT5SWNy1FLh5hPU1W0HTrVDXb5IpFJwhJEM4pGSUM4QPb5nKBMnoXYYwqjif0AaEgRm0LodJO+z/eYkbOLR5J+nF5ZJl/+N8Hd3g4nKl+Zx+McM/++57+J0P3sInbx3hsJdgwI6ub2hhhpAYLAhUrQt9uxCr3aDiTQEhHBDaDEyYG7lrKsPtZ8sQGiCkyQcZQtuceCNT0tehzJNByItrZAxBvniBxSXnWa4wStboykV0g+6G3B7NLAjECs3CqFsdcpvMcB11zWH8KwOEoUvnDW1jSCg7oBlDH0gHJheluQQZOc2bsAhxDq0xdPDu/i0JjodaW/SWYWQd59uSG6tCrCnRfOmgE/CQuWIeYSZAWJaUjvLvfNljVAKldgJMNEnYV5GzfY2tOcCt/mQwQBWgsXmHkpbMNFFwiQU3NZrIyN5cDnwmNeL8Cg/X9WqFFR0Ydx6id/QWBifvobf/VHOFm86IIl9UlJXGqcJqZSbD+IgtOWltD22INmdpP3vfv1V5MBJEhikOFkKDhMBQxadpJ3U+wwyionE1i2kSUtpvZxdnmL78CqurV5o3HcQFRskGg5QsBzXYuUmHXepn90cwlQn3R2vGLQBCKZtbc2y+roQ5TftMAQS4ZFSzW4wJ6UvyxoZFmGKXu1udYF0lWNRd5OkE6YPHGD5+BztvvQcMRth0CSQJRFn0GUPIY60ZCne3DZmLxqq6JFaA0GaFmhkvZwzDdR2kZdYcM1OQNwaEBNklC5IZsvNnAoT5xTNgdm6AkBmoMh3izAsvQdkIt9aF1ykbw311W9ERbqatZK0lGfV1ndAmI9iOe6jSHpIduuY+FChMdh4gHu6giLrI1SRikZciSRlvEKNUPo+zyE1PwAPgHZ0GZi+Um5R7MZeuPTNl93yYk7Lj3Px3dzizeyJwUVuDsbCShPvVDHnsObiXaT+jxJX7TMWmIYFghB7Nkzg/y3nsbAksb7Ce3yC7PkP2/BeSiNKkiS6hCfNqZTLDvFp2zNaoq7WHzBOgcfkopQrRtaYYl63BVnsMITCe4baWrDLMzAvAUAbPdSxVxqrNYHsDzkEhjxdHByX05nngZ9MoBhlmzqHWiJnhGUU4n62Q0wRlOMHg3e+j//Z30Rs/BLp7KDYjbNhAi3rmis0mH+XmPKdJbI6F3jgJdi0ByAYDNklGw3rUAoRKXpQ5nNekYVSkte7f2QG0vi6iDXI23NIupsUGZ8sK/9ePf4I/+ulf4TOCmW4fw4dHmNclFnRmT+iMHaMfJN1iCj2LUKHzxg5v130Hrnw/BEHu4NoAq8BQN5FKwQzIG50Ne7199/fJRdtjNvxZdYvvV990R7cb8O3fCYAvvMe7v9dWawmwERAlBIRxAwjLG5rK+AzhdH4HEBpDGJ43gM/wGaRM8a82IAzqJVN7bZqRJZ5HM5TjmFLr34bZ4daHCzUXJZ66u3ljMGdTDOEKWVlobi2YyoweTFDRZfTUGMJ5CKbXfk22n267BISsLSsU2Rp1xuifzBQfaYzuiPVMhGy1Qr1YALMlEsaZJGwoe8Y1oxrSrkxcRpQoS056JVksG+gEhATCBITKBV6vMBkPMRiO0VEGcU/gk6YyEZ1xKQtdLHBzfqnYKB6Vyc4Okl6KLM/BrMRyNlODI6UMnXOL9UbAj7mH3V5fJjQ8pvPFAlm2VhQGHXeTfh+jvT1EHBsjIKQKoiFazI9AgJCrnQPCDQGhM4T/6p/QVOZDfHR0gNEdyaimLdQf4mjYtzOE37gb/0YAIYviTg+nlzl+8dUC//bfG0P45em15RByhvCIgHDcAELLIdxKRu8yhGJyGnBlG2oDCEMxFAo+zdxI8XVLDnFXLho6RWEhkssoZwjfFBCWvGnDuzG7eHZA9PqN2MbgoHoeen8ml1PLt9yg3+mi1zFXxKhgYPAcw3qJw6TCv/it7+Efv/cUb+8OsZNAXV5t3uyKScaolAeXjN1/qhWozu7jG5jKKLA5LuxI32IInYtoMYRbQGhSKH1az4WzkpzTZwwtzbBZ3aCcclF/geX5C6xnV8B6hkm/Rq9jLnA8DsylYqwBTRIsO8C+W3aYQeyqukFZXLhZgDFTARhqjJibaMwMva4e6rhy7kBsHP24gpObrDQlo7GaLQgtA3vkx7lhYG0jbXBOcyzuyawL+YSax6FhAmWvGapqJRYruJqqAeKupmQIk+SBA0IH4i0ZWrswCAyXCtI2IAwMoct12VUjIKTxDF+L3cXQWb7OVnLzq4c76D54ovm2wcN30Nulm98u6ohAJxWnQKOg0hkaWTo74yZg1wKBOhdef5gxj1NxOsbcaA3AyjHT2yUhb0jSVgHCcF3XgEerUFql2agZ40m+wuL8uZoLSTGXG+0o3aCfWJC2mHvdctuJ3qZhopPXZjjt+GlmT+8xAHuHkQ11EDoOW4bQ2B0Cwp5JYSlZ5d8RNNMKfZOiqBMsqhTrzhid/WMMH72Fnafvii2g/T4BHB1w+VCBrWwxt5znofNiLBTpdmzNDXUrUjSGQbDXFc3WGHMe12N73gwQsjnD2IK12Nj1+TMsTn+J/PwrxVAMJesmjxwA4ZYh/NrxfS1ceD8gtJo8zFD5rJd3Xli053Efa6SaNI6GO+jsHGD0cOs4Wnf6KKNU0lEqB1g4cca5rAL4su5zIIzDda31pEUiixEjGAzvxgnncH2rgGyaCP6uxfz6uw8GJIGR0n0SmBlXLYdZRhZGGzMtsz4ElRCmG1BoNQlkzhoUS5TzKYqbS4uRmJ6hOv8C0Xqh32F8BJUXjOyh2oINNjXZ+DPBV5A/U8ZecYbQJKO6H8OcsA6CNfgCjabyl/eF5l3JaHcsu5ZgUEoHn+NWEyIMMngzhjO+snW3pEWq/W3f5/Fm07PU3FIZAVeLDBnvi94Qg3c/xvDt76O3c4y4v48CY0UMbaKugLIAIZutPIacIdRhs3s4vAs1VN2YrYk7CTOEjs61OkTkKxlq4F8tQUG7/mguawf7y00t05i411Nsxk25wX/9n3+FP/7ZL/DTL57jkuZLozHyNEVOm32u0XLTdEmzrmvPVeRaIFAYrHAtAqFplITxmdZ+ZPuSuVzaImwz/EECb6vq1uPgPtnoXTBoV3IYe7ldWzXHosUs6jC25uzat367Kd8c2tbMX9O8Yh6eMnkjJHmFcraQy2hGU5npAj2ayriTuzlQhqzlLeOoI+F74DcBQtt7fc5V0Wm2zghE+hiBXeteebYiPPRefUOmLDk0Q+l1wT1gTpdRNjHpMnpyhJOnjzHxHMI2IGR3VQ0hOW/zfuXaztqyVvRSuWIk043lZvdSDBlMnxLMLVHczFFMb5AkjIyg2ojXPcc8mNPaUQ4hASEl/TSVIaDi/bC3syOWnqAyXy2RZyuMhn3NG6ZUB8VsZJYAjWy6FuXEZrOZylBiWli8RJdGVyUqGs0sF8Z406Sq39d7IPjj6ARdRHcP9rVOzBZzSWFzzgKyiTccYbxHNQfd4CMU9C1wQGjNTu7pdg9XRYmateR6ZYDw4Q7+VXAZdUBIua1ANc/ft4DwtXbeFqy6DbLu/utAw4cqmNf/3dgJLp0FT5Rqo57PEC6+xhB+72NKRi2Y/qvTVzijqcxspi5YMJXZAkLLzQv9/MC2tTXcW88z38w91DKYv9xdrO4uQFtA6C6jbwgI42KDJttYIOQuIGTeoctGfQZIf+J1SmOAbI1R0pP+m53cTUbzhms87ALv7A7wL//xJ/jRW4+xR3PtDjOijFk0QBiZI2JrUQpOg2F+UcDXwembAsINGUJnwraS0fsAoZ0h2e8H6O7ddQE8cnU0C8iYgXWF/PI5svMXWF28QJ3dSCq6M6C7FhVqJv/kg6GszTykz2uFWR12yqryBkV+LrMAc+WweTQZ6zRSG+vyys5Gc50ddFMDhGKrJM3rGhikNLIhB1quaNyPecz1fu7IRtX9D8xgKB28o6iOtYNZScQowWWIOuWiZArZpaeUk39v1u7awGiPnz5AHDOGwudJPC+HBViI3NQvO12sBqibo3BGgDp7zaRK9tLRtWYsYamnZMdOZgRxjBu6jdY1ckpEHpzIAXNy8gH6B28D6T6DQgQIWUwXdYQ15xGZ/KUXDRKzMHu0LaA1R8f3IGtvmyPly1OSKQdOheB6jIacT61RYl1o22i5UfPcKict2mDYtfukzhdYn7/E4uyZMis5cxtlU4zTCqMUGHY7kg/XeemzPn6oApo29xIHhdtjZw0b4xKawqXJErV5YJlsqHh1qbTOARnnXmO8wNaF5mCUiWmgcFEmWMcDRDsPMDx6gp2n7yDa2QdGHOLnNcrfM6mzWH0HhFZYeXdesQJkULbrnYFCnn4rLDXX5UqBRtjorgUC4m8kGTW2PqYEl8f84jlWp7/E+uxL1Dev0K/zBhBydpXz1CYZ5fu7A7hfb1uyy/qOqUzDILQKs9CHYeHO6AlK9FblRsAhHu9i5/gtDB48RnpwDHRpktDTvCFFxTJo0XysuTQq39adNK2FEK5juy/DOILWOI+oaRgyAQVr3PA6N8ZxO58VwKD2rVsmUS2k4cZHzbnxpaRk+qLm3+iebI+U8zuypOc5WQJUXEwvsOA89vQC6/klOqtzdKMSAwZTJ7EMZ6CIibW+a1Y95sPmEDWjymZkzuDqVlPPAWFYWxqNtashLHeYJkjMLvP4JErLFWvAGcEQGL9F1dYb4j3OSBjlxCjgXXBTiJvrF51VO/L+ul7myOoIZaeH0bufYPzOx+jtP0LcP5SxTBX1xVHrPAkQclY6QsygeM3d6eiFlpotmd5QDQ6vgQFtlgdfB7hvhHWgPRIbVnpjNbdCX/57RlSVbAb1yVrHCq3/00+f4U/+5gv8+Oe/wBfXN5jy1hhNgOFIslg+g0Fa+9naYbZfWQyRyccFdE3/vp1xloGUXzm6KF1NojfJTLfb+5M5mW4B4X23ZRsQhvvxLkP4Taxi+P27AOw+tq7NDN6q1QTEOkgICCvcAYQ3yG+2DKE1D78ZEArwtSSzgSG89RnbcRQObJWXG6J/3HlU97bvaaqtvsll9BYg3LqMEhDuHu+jTjZ4fvoC1zSVEUNo3VPTNVk7IDCEZZajmM+QX18YmzwaYPeQUs2u5KTZ9Aarq6lmcimFp/lhQX+APNfnJpAbjyd6rzR44bw61+iD/T30u3yOFdYZQeEKg35XDqG90T7WNXCzXGBDN/c+n2Os+2t1M8OKhjD8/WEfzOlkRbDJc0SrlaS+bLhRNrrO15je3Cg+Iu31sXd4qEb0jHFSC0pVM4A5h+MdA4QJ71k6c9Pt1TJWrU3C2coACLn/rwUIZSrTdhk9OjDJaE2lkKnTrCkswQ3KqATXVMMNBN3fuow29//fhyE09O7W6iqh7gLCAp8+W+B/d4awmSH8+BMcEBAOx5ohPLu8QpshtHB7j4lw4KMaPDB/wUkxFM+tTKDQ7TOr6V9dfdyVKJAhzJNNwxBOKBndG/+dsRNUp/FhAMwzq8LMh1zLbPcJtvHevNNNQQemfLFqOURRF73AZnGFdw9G+OTRIf7Fxx/g46ND9IoC3Y7NeHwdELYscx3AhY6sAUIDoG8KCBG1Zgi5gQTXvcZYxvaerX23D723uuo2u8Hg+AJYMhD5HNnZl1hfvkB+eYpOlSHFGr2EWy/BoLN8bRmsNgft4NtiRXMtK2Azx4ZSQgErk5ZKcqj1lYWeyW0IBs3g3YLLNcvG7EcWMx2auKQy9KhrA1x8hKLUJFwbAdTtV3Af8IszdF0DE+Z9ZTNdMdtKiYgjyrDoIrSWsQxlW3zfZH4sHoKSzgRpuoe4M9B8IQsrsZuKJ6HEyhnKUES6M7ZgOYEyHUEJqH0Ggp+3FiBkJIKHe3NQnnOAtElfZ1hUpeZeOgcP0D9+gt1HH2F0+C6i9AE28QSbzQCbxAKV2e3k++wo9C+AdpdjOtiwwsYlma3ur/ndcIMmQ8lcUbtXGym1CmauJ75gC1SzS7pCxMFyz1vj9cRmQn59hsX5M6y9YkwiAAAgAElEQVTOnyG7eo5unaEfl5j0KcJmzVl5TMv2+jfKLMQ2bBtOgQoiwGg68MGyxbtSPK5bGw0zqrAmBV+Ns5UWNi0nVbva3PG2h2XBCJseqhHn3I6x8+gJ4v0TRDsHYgUFBGPycQnK4DAYut6hMNccqN0cLt42T+NWPmhoCoXehdY6dyy1zxVabPYbWxOq2z+HIlmCQAabF0tJRbOXn2FFED4lIKQLcKkZQupeBQjpkCdQ1JLkvi4YdJTVsBn+fpsOfTNHZe6rAl5kcpIeVjWwzEuUnVQOucPDYwwOTjDgPOFwF3F/jIomXiya4tTmClXwu6Su4Vr9zZo20ptdzdF0J+dAjvs6EHJnnQ1z9aI3TMyMoqJKwAOR7fi0NNc+X66GiJoiJimN6cjMWAnZ61u6RczCa828zhuUsyvk0wtkXFcJBlc32ORLjNICPZrNsPGi4cNScmtK8MmeJxyvJgHN+6haI1/z/loj4VoUAK9LozUQ4UxTACoqzcIYAZuZylPlWmrgUIHqbMK1faWCvF2KYl4ruVVpHeYP25qrIrxcoypWSNKOZqZm6wKrivqKjsDghAzh4RPEnCPs7DaA0ICQmVEJ5LO49KgLraO+Q4f9M8zbG/HpLqN+6tnnE3fKnDJnjrXX+RZg/ZatlUvTNPcoqlqxEpS80ro/wqdnV/j5Vy/xR3/51/j5s5cChZvRDqLxDiqejJhOyVacWt/AHIfFoAaTmaCq8IaD7UstGWi4bJtPan+hfx/+m4NEzdK2/v4WGPM/tJk83Wchmsnv0QAIQ70WgGD4d+F7EyPmTF2Qb7ZrsPBcDZPpplgEhGkNdMgQ3jhDeHWD4mbRSEaN7fWczHD+1Lizr18FCJv30vr92zJ1Xpc+5iMpq0WfcW8N718S5LszhPcBQp8h3Ht0yHIDz188N1MZB4S21LHZ6EopRWlVinooKcckIKTL/qCP3cN99AZ9/bec4Gy2wIgGMl2274DVeqVRLM3udbtyFOVpm97MJT/njO/+HgFhKmBHJ1NmEfZ7XfR6fXS6Y6yLEjfzGTZkBwc97DFAPu7od7MGEA6Q9rimRqiyFarFQuwg5asChOs1rqdTOYby7/YODsQQMn+QjqXlOkM03kU62cFwZ6ImKDNWdd+qCAsjES4ZpVsx65uCLvVkCO+4jH4LCF93p/367/1GACFfRpLRAn/71W2GcLL3QDOEh0fHAoRiCC++GRDKFKNpGwYDbHN5CguIBcF7ZGSQ5XCT4cbSml26++m/ERDSZXQyxM7RrwqmN8Ch91dGyr8zWHT7YUAstCO3UkdJydhVyQus50sM4hg9bmBFhni9QJzd4OMnD/A77z/FP3vnET7YGyPOMnOB6xr406bGwtrZC4uBsOJky9HYzzJAoETnTSSjAi8GCC17K3QUjYEI5agBwu0MIW9i/k/HRv+Wi1thDMPiEuX1SyxefS6WsLw+RT+u0OOMEh9i+vz12lK4INsInWwWV5o1oRVxrpkRFjWSOzm4kqOcg0KbX7l9bgi6OjRI4VwhZwwVCJ8qa+8WINSJ5rk24+8trb493nbcQ3HX7rz6JqqZL8usU5Esdz8CWL5fgkJKR3N9t5lCDtSP0On0ncW0KIqIoJWwmaYnPltrHWPDL0F6SckUPwRdbAW8CPyY71mSwbfd09z/zLBpWRZYlCVmfF+7++gdHePgyfcwfvAe4vRYRdcmGiHqdkXjFuwH8iCxvuU5FjjxzdcPkBUD26iOcL8JEFKmRzBIhpEMYfAy1MZrBbixNZR8mKtuzQ1AwL8UKKQBBuVv9XKK9dUpZqefY/bqM2A1RVqvMepG6FJ6ow3W1hFxFc7SGCDcMjbWR7EbhB11GZaE/xnSdjlQyDKz3rFfsC6MZlYcPxODw3mMKH0l+DWjoFXJ4rCLojdEd+8Qk4cn6By9jWj/xOYzCWQ6lMxI3NcwlQYi2CjxuTMeJxvTs+cPd6fUAiE+18vfULw5e2y9hDcEhOzAk+EvVijI7gsQfq57uVdn6G0qdNkYEPCwuSYzNHpzQGiy4wBAfKjPNyoDSS4dZd3fAip1kqqjveSaSuavkyId76O/+wD9/SP0dg6QjPcR9YeIugx17qKM+SBwCYCwVZAHJtKvxzBjxvOg3/LGm5lztHUqQbZm13Vjg8+BAc5/67i4A2fDWth+ZvOnlHYTFLJxVCHtbkDHd8JBzSjxHl4sUc9nKKYWJ0H33WJ+iWI1RV2sdF+MhlRCuN0+mwjM6CwZYl3JSZRgUEtAZeBrnS0Qb3LNF24BoR1424K3zpc2lxt4DAKvngAh57MVl8KHsm+pugjZrha1obVHjBXZ5NwyCJMuCp+goOsh7/WScldKRmJgUVZYljWyEhg9/QiTp99B/+FbSCZkfiltG6DS+h2adHwtyzdkccn5XMvd85Ztsw/6ju0zhHaO/e5w6Tj5GsNQbcXAdhY0AMQtaIxQx5VhZTkmkiGMcL7M8dn5Ff7bz/8Wf/bpF/jzL54h7w2xGU4QD4YCj2pe8k7X0mRzzGoAtqI5GsAUZMUBFBpl6O+/NfIggxn/ezWG7CiYYU3rMzlwatdJAdA1dZQtOPYaLVB4FxAGEBa+i0VrRTxofr11f92d9zPwacfAGPEIHTZ6HBCuBQiXHjtheZjGp7Y+Z8tU8C4gbNeFbUDYfI4AuIOMVJEpbpB2DyBszxCG0Ym2ZDQraSqznSHce3yIOgGenxIQXhog1FpAPKgNUrUQG9DMIizXjF5aAHMCK5YCKSY0c+l1BQiLJV1IM+xNJhj2yZZvJMm8vLoQECMg3Nnd1RG6mc2NIUSMvd1ddNMU6+VCc4Tr1VKMIY1o4k4f66IQcNt0EyTDvgFC5qAuV1gv5mInKRlN+/RpiCQjzeczpDQD6vXQIyAsClxPbywiJU2xt7+vmmSxWoodJLjDeIIOzWyGI13rnB/kaLepdDoOtmtJaWnsxzqGbKQBwpapzPdoKnM/QxjiJL9lCH8FXvxNAUJuEC8uDBCG2AkyhOM9zhB+jMOHLhl94QzhjDdER+6FbYbQZABNQIuVX8F62RckKxjdjjYUeC5Da9/47a7V3cWMC1KYIYwH3TfKIexUMeLKjWTC3E6YQ2sxg+pABjaBNWOaoi5K3cxMnZPnXb5CWmUYbNb4X957in/6nXfxwwe7eDpI0VkRENbo9LZsgMlFHSByLuvuDJwvrAYICcxCEdnUvrc2wFsOa6LVGaDuOYSNnMUAj0BhM3MTwpU3JrnUAK/R/CxANLNSrYD5BYrrU8xoSnH5DNX0JcZdoN/xQGV12cJn8tfxbdzKP5c2+URm3Nmg0/EwY4IpAiyCQoJPga7A5jh48w2DMiKyhp3YwGCnM0RE8xkWFWTh1Bk2WU4ACjTLYYHrZV47q6Cx8G5Z+9gxUlHhcmz/txYGwHlCgja+Z4JBZwpZnMnqnUU1XfrYde8pdNniKPrOZAaHuDCH5/NukeXwsQMoQOhdYF77BIQWf6I2vLqcdi9B1uzLusZlvsSGMwEPHuDw6fcxefghot4jRMm+gmo1WJ5QErU2eXgWij0L5w1AQ2CA+n11Uq2bGiQ7VcnZBhZsdv0IfLmNOmXoRsJqK/AgWnFsElQS6FIOS2CuQG1eN3S/nF9i8epLzF5+JudagsRkk2MQAUMCT5+YkRvvLYtwi5n3izwgWgeEVmAYRtwOBBvjG0BhkJzyziaAs+F7SnELZWWSCabUpYuUksaSxWGCvNNDMt7FYP8Q6aMPkTx8W0UxpfYbAhUHhJQ0ChoHQCiGwuR8lZr+Phfsn0kGM95/8jt9K3tVY4jumG8OCBVpQ0BYZnIXzV5+jtWrz9TQ6VUrxcQIEAaZuK47Hj+T/r7JV2gcbNmP7b8OGWB3P4FejCzTBlgXNbKqRk5pdTJA3J8gnRAYHmKwe6CfO5TqdQfY0DQhYbPFrrAg+xTUl0rA5aHOjYSGAVkLKz09PJ40VlOSWqNlWzQHR0hjdq0wJmDmrJ3Pe9ov2+ypGgkWEUM7mW5ao9thPmCFDd0BVxmKG85QXSlWophdKL81yudaY9lKiAnq4lqAqtejPD7RpyNDuClzAS7ND7JRJ7UCjWRsrjDaMHXXZ6VaTBMbaMxM5YNggpHhzWdOnBUMSoZGzRDADZ+RMs4ACPmBzQmYroK89pnVSQBAkxx2/4v1AqnmnCOsqgqL3B4EgsPjdzA+eRfd/cfA4AHqeIQqtmxUy+9js6kjhjDnevMagDCMIrj/j65azkvzHmxLC0Pji0C3Mc8KLJQ3kTad0snT2ABhHWFRRzhbZPjp58/x3//mUzGFFwWwinsY7h+g0x9oVzAQ6N99vlItiND1M/2yYTrrSvv1th1xUEP4FisYJOTBkIkg8TYg3DJz2/utXSfpanfn5PuYvWYZ9Wv/LksYwOHd17n7GttXN9mL5gcdEFY0lXl5juyKzPhSDCGjOhpASODs0s5mHWkB0a8BXJ8TlJYl1I4aN2mNi3C0R80an5HXobXxh3CPvw4g5CxwmCHceXSgHMJnL56JIVws5jJA0jZjHVPLE1UjrkaV02W7QI+Sb67hcYTBaKjGSkaWbbnS/N7DgweKjSBonM5v8PLspQHCXg/7+8bMzeYL7d1sKu8odqKDbD4XKKRktN/vyYSGzWgGxC/zTDOEyaCL8WgrGS2WZPfWGE7GSPt9MYTFeiljGUpUyQ7SVCYvSslDeQw5R7i7u6v/nnMtUj0C5N0e0OtrxpBy0TVnbNXANLdiVQgVdTO2f2+4FhY5EGYIH0xgpjIf4KOHbirTkoya27iN4X4LCP+/Bgi//3EjGf3q9OU3MoQ2d+RxwD7cq1LoPkDoTGJYDHjD3CcZbS9G7YWINztdRrPIYidu5xBS5lUhI+vCFgXXHwejfH/JpoMO88MCO+hFrdYXZ+ZCeLF1IF3u1Uk8TyXXPAhd4JirNogK7KbA7370Nn7/u+/hvUEXxx2gu16rACYgNMYuzA8ae6HwZO9Wt01RzOCm+rUBYeiEb4NsjSEMsw62N7UYQj8OBIQCPxzwrzzHbHEuZvDm+d9i7YBwpxcpLqAxb2h9FlshA9NrgFoupiFAOOx7Km4oF12LcUOVyWVyU/PvzfVSx8joTBTs+AlwsBM2QIdZhZztYlEheN740TVSxojzNp3wORuk6F3pUBAG4OlgtjXbEfLrQuae5KOK03BQKKMZAsK8MSVhEZYQtHaG6MRDxHId5fszu3Z9GJ8pMemcFZE2y8XL1e1GBAgp0VJl1Din8V6STr+Tquh6RUkvw24PD/HwnU+we/JdRP0n2MR72NQDzcYsywzTbIrZbI7F5UoW18wfJdvN+UQCJuYN9TTIPsR4PNImNRwM0e/35aIqF8oGEFrAhKC+F+EmxdpKRnV0xagyw4xlms09kSWMK2auzZFfnSK7eI4lGazpOarlDdgrHTML0IFTYAilOnAn0y216fIvzSBb5yQwcCoCwyBucz3x9z2U3CdAmZip+QkO2ZdrHReei5TOtmkfazKENdcTOiaO0dvdR/fJd9E9fh9R2ndXt77YQT5YjCqxTQDCym+TcXK9smMmuZTnmxsYbO5Mb0qEa9J6GJaf92YMIS97NnZ4rIsrB4QvCQhfGCCU06i7q6jfQD6Lf1aJ+yZ40NfWLUNoCmwrw9vO0fZnL4ob4avJwnPKC/kQU8hiY4zezj76OwcChsloB3GvLzMf9Ac+o0UQ6zb/cpfcCoPVKAuyDEnvveulj2wybqeEtrE1DYvirK7vBbYG2UxbOKN2gGxvsL3CnYnprhutEG9WqJYZCs7dTJkveIX8+hLV4komXZ18hi5y9OjS3OEayTgZGqvESFNGGtDBuKNzaEwh10ibJ+Q8Lg1c1KByF+Tt5GcAG5xd83lruQTTkMsBIdcYRieRFWTJppkcztPyuGyNZCx3UReSm+iwwUPJKGeeulgLEALdhPJ2YwjTLl2XI6yrGvN1gVmWI955gN7BY+w9fh/9w6fA6Ah1OkHdGYmJFxBUXEsisJmXtQChSVjvYQgb2WcY7djeHXcBoeaZ/asNCO0S9T1Z91ghQM65Kc5dr+sIRZzIXOaX59f4b3/1S/ynP/lzfHE1x2VeY+/4CZLRCCtJhXn6g9qEzckABoMkYBtF4h8oaDKcZQpS5K3svRGCB1ZPJYM9bxvs3r1R7wI/NffSrVSy/d/vA4T3gcK7r6F96w7bqD8TDHQo++cMoTGEARCur2YymOnHKbqa3d4KmY1p9yZMGD26M0N4lyHUe2gDyXA+nYwIfhR6Xr8E2rXkNwFCrrWLjC6jnCFsmcqc7KMkIDx9phlCA4Tm3E2GkKMRVFsEAERA2N3UGGsDMK96snLcD+fXN8gJuBYrHD88EuBinUpAePrqhUk1ez0cHD5AnKSYOyAkSzgajtR0Xc7nMICXYdDviyGsawbTqG2DeJAq85BAkZFWi+trVBnXj0quod3BAFW8Eahcza513tJuD8PRUJmpNJVh/cF7k7ETNLnhZU4mkb4hM4JCeoiQ8aw2yAhYrfug55KPCKM1gsKHtQybWtldU5n3vwWEb7Tb3vnl/1cYQgFCl4y+eIVXjJ1omcq0GUIGdKqodUC4ZRLc9t1145rHkDrNc47cCK39ce9b+NoLUb6psKJsUQzh12MnWAwHQGgSCJOMJhuLjNA0URhNCp1ld9w0GaBtiBYUzU4983M4h8X5nFIzOp1yjXG6wdGkh9/7zjv4/e+8iyOU2K9LjIoCKWccu84CsGR2hvB+QLidG6goYXlDhpD9UYEs33Ucmmuz0tYnF8bQJ98CQtljy0CEv8NwNeZjZc7knCG7+ArTZ3+j7+XNS+z1Y+ViGQAwUKtH030PANxYTkqKZLrmYIudJ4a/yzKdXe4Ni50VNuXKTRTIxLkDqRdjPNcaK6YzXTwQQxh3Rog6A4BMoXdPzTHSzDz0Gomdd2MGQmWwZQe2sROBk/KBfm04dnHIAMeD2BmiHphCYwnNaIazhSWBLRdJyVppDz0WIFRovYNWcVc+V2Jd4wAILbCsCckmW+Kzucqtkj0h53uYCVZLpkjJ6PPZOcpBF8nBAR598EPsP/k+ouHbqLGDKu/iYnaNs+kFXly9wOnpS7z88gKL2QKrbInlYoE17bFpb88MouEQx8dHeHRyjCePHuPBgwfY39/HaDxBfzj07jbnhww8C6w4pjDNVJA/2nVUM/aAf+9ZTZoGJcNRrwVUKBXdLC4xP/sSc0YjXLxCt1pjwoF4t5SweVaTndh5aOeU2gkVmxqK93B98724eZNAdQCTLckowdt6Y5sabbjzIhObSRVAt5Oi3x0gFyCMsCK47A+Q7uyh9/Rj9E4+QtwbSMqIlG6YHKwnKJRFkktn3QXT14+cneLAyFE6rj5Ji2F3Ubfrpu1zEW78OoCw4vOzSFmJFVy//BzLl58JHPYDIOTzusGCAL+6ulw/3gwQht/X2hKMZfy82Mq5hU8mZXQHz5L3KI3JUhnFEAQsixrrOkbBmInhLrqTfQx29tEdTdDhsaZEaTyxWATl5jmwkezRnR15f6kRGApxEmohlsEcc2lGFYCQrYmBIbRrTKwyA+ZdTa7TRtm3ywLtuqPRg80Lcu3kz2LUiivU6ytk1zMsLi8xOyNDQqnoJZJ8gW61Qj8qMO7WmHQjdKiTjjfIKS31mWcbq4hlsNAAdZnLWOOMDCHBOx2Q6ygzZlSH2UzSJNty8y2umfYgAPRoBA0jJrRfteOgxqR/9/lrfpYN3dfoki1jHgLCQoCQpjRkdglcemkqoFrlC6Q95hjGKMoaiyzHNZmQ3gjx+BCHTz/E8OE7iHdOsOntCRR2kr5AoIx9EkZepFiXlSkSVF6b9DooZUJcUXNFeaMxtEvagFA1hhhdd5tsMYS22gdWiQ1HxgNwv+A8MA0+IrHRGTp4uSrx3//mM/z7H/8J/uKLF3g2XeDorfeRTCaYkb11gyJdkzru2yzCwAxKjhrWKg9KN9bZIhKaeJkAaFrAXCBO6204t1s2LOznak+0TFYCyOokHYH0UDe1gdd9tVZ4j+F5f1UOoaCOZ1Sqvor5Wj1qLr4OCK8JCDlqEwChjQUQ3Jgx2ZsDwsD2qv70DxNiJ8L4kY5DK3aiqSld1UJJd1syugWEaxTMITw5Ug7h5GRPgJAzhAKEy7kMkMiG89+boV6QSG6wKSr0owiHfY6MbFAywzpN1Iy9Or9Adk2H4RmOj44lyYzS2BjCly/EJjLS4eDBQynwFgs2cdm8rTDoD3XdLuczlIyvyHOBuDTpIluR5Y7R6aVIR30kfSqUIrGIXIcIBlmb7x0eoE/ghw0WsylmV+e6T7gOD0cjrUHL5RK11ucYg/EYvf7AjW7G+p2zPJepHd1Jea+vcsY2UR1gzqZyCy+YR233ruo5Zo1myzumMt8Cwr8PHmxtrrc37XDDtxeIZmjabcwN4vi2ofkquj6ayygLzNPLEr98vsT/9n/+F/znP/ozfHl6Bc4Q0mU0mMrcxxAqY8Q7OxxgTYPePOjKg3zHFy0DJ1YMhZta27B37KzNv12srUdoEp3ATPCfFpEDwj5nTwgIGUw/RtWNkZM9JIPH4tUZQj4tFyDLAXNNfKN9p5TOB5EbB0yyGi7fd2CiEFJuQusVsF4iLTKc7PTxg3ce4bfePsHHjw5xENWYsMgu1zY3ZbWWAaggr9QxCB3n0NkOeYhbQ5ugFgt9zkb+0iqygjpObldy7bQNJLB12672VobpGEnPYnIVc5cEmaP1Ep2oQMIIi+U5ludf4Oyzv9QsUrw4x343xlgWeNSKO9j0c+qDBDaK5oWsFVUu55Tk0BhKi6gg+KMEKneWkIyhFzwsaHXFkl1h34vXDLcbLnTMJ6RslCxhz+ZayOA6c2XXudlBNzJSfdhtB109SpcMG6tp15nt51aom8cKwYUzxWKbWIxRPsGMwjXqDRdrSjIXek2ZNXS4gFIiYu+VD5rIK1bDizYrQsPzBWTlrxeErrxe5ADpgecqTDeoEmBRFTib3aAmc3VwhMN3v6foiVU5wMuLFT776gy/fPYcn794gbPLc1xeXWF2NUW2yrQx5etC97+kqswcYiDuYKhhdnYnj4+P8ejxYxwdHePh0bH+fLC3j9GIQbhml73OMuSFMY3898PBQAG7ZUFXRHPW5KZB6Ql/5iwBi1qC/6TKkJRLlNNXyre8evEV6vk1knyJfhKjp8gWizThhmIFT3BA5R2s4QSb4RQlFqTSPp0iFsgbAV4AmMmCzcnp+fhjEoGmVpwXk5kCJaMR1zECFQtRX7MNwOuLWU3HH6F//AE6uweIJ3vAcA8F4xNqMiVaZZCySyrWg7OJNo8iSaXLQ6OazaUAWgMc8WszSMpUhLvBkRaQu0DtLtQKrSBuwjZDyCzCLUP4BSrOANdBMmpOv5oZDoUz52F8j/j6OPeWbdFxDa2nRgEXZNDBOGMLLQUMw73ma7k5DPOzu+Rb8SiROeMy0iPuSo7b6fURd/tIuj1E/THQJyBkMUapbxdx6g/+dz1StrJJXQHuyrvhACdVIcFpU4uC34u+/tlauF1YFTokQynrVoYGm0E125WUuapYCJNxcj0rZ+fIZ2dY3dxgdXON7PoSdTZDtGbMCiM/SnRjm+HsipUyZQpnnnSa1ZxjHARfx6T55uK5wqZa2rrDNZLux83eGlgm8TN2fDgfSCAI+66sTGevCC62XpvbZpitjwEfBwY0zJWyscLr2HILzbXcVA1skknd4Z+lrHI5Jq7yDGU8RJXSlfAQ6e4R0t1Hko529x8hGu6ZmyylnjQaYpi7C8Yjusm6rkVrcCP7DfupMe9boxmzttpwFjKw1E2juVnoDZj5w4yC6K1US1DAxhtBQbGpxXLSXCaPu/jFiwv80V9+ij/405/hzz57hsnxE8TjMTK+W7k/p5Z/2Enlhs03wAxKNe+U6sUopUjPa4Yq9g4EUHwuVU6ioTnRMjBSA8USTPS9qfGCcY5/oG2919zBoXhp8PN9rR6rBbaRPXYf3M7sDECx/f0uAOX7t2D6kENYNwyhYidoKsMIqTuxEwQ6fIQvfr4wrnAX8Da/E2QiTSPErkU7nlu12bZitH8ZZtwts9NnvAVINzr33DLm6wwrMoSbCgdHDKZ/5ICwxvOXzzG9mWKx4rysA0LN/1dqwHXJ8HMeuwYSKk3YMHCzMobBcz1fUDHA2In5Avu7exiNhxon4Ozf1eW5jOCSwRD7B4e616bTGQoCrg2wt7cvx3XODq7mdA7l/J8pCswhmPtYjU6XTU5mHCaSiS5pElNX6CQxDg4PMBj0UVSFPsfNYq45RHv0kGcZplfXiqjg8dqjad1oZNe40gqAjEw6GVI2UGIOKrEpy4epBG2uhfWoO8/TkbjIUa+XeDTp4oOjXfyr3/sh/ilnCB/uY8Tnqii1ZxMsNi5G58tyCCtFt72+yyj/dSz1Q2vPat87fy8UdvsfR5s2f/0P+MSv81TbEmB7a983d9e+cULv0DwTCXrYR1MdpEJOsxdRFy+vS3z2YoV//e/+AP/5D/9UgJDB9LdiJ+4whLSqJSBkISW7XN0QoTDfno9wXvRevTKwItuBnhcYYYGUTK4ZuA6/Fjyz7M+UjK7iAlE/VejnhKYyBISpA0I6ZSYmsVAXxwFhw2a5xkx1v3fXLIvPHmHhNrMF25qILxM6Ei5nqJdzDOo13n+4h3/2yUf4zvE+3t0bYgc1RpsKCW24OdUgU5KQo7SVjwYJkgEEu5l0RLRXhFmn17kqfLEjAPLPyb8JzpYmp2z6+N5FbnXFvaCT8psL4ZKa8hppt0btgPD0b/8c1dVzpMsrHHQjjMUSubmDy+D0jOH8hrqqZeypWQ/v3lun19k3Mrl6mIR0+/C5QjCYlP06XqisOLjhUmo0EOAS6KIEKmEAOxd13xAU8cGizz99g4LteG9lOY1XiRpZnS4NHHidBvaTF4ib/wgQktl06agYWRpLrKcM6o4AACAASURBVJFnU4ETgZ9gfkMDHM0UmskMAwFMsmbFKAvIMPfpt0JQ2/n1H5oX1h32MhRlUmBZ57herLHp7yDdfYjew6eoBnt4ebnAX332HH/ys7/FLz7/Cp8/O8X1zRxLzhxwZiAvdM+aatiu62BAwffEe3owGuPBw4d49OQxTk4e48njp/jORx/inbffxuOjExwe7mFnZ4K1wGWmzaU/GGDCrvn8Bvk6k3U+NyQWSXFq0jDlEdFsplyhG1UyKMLiCtnlS5x/9bm+l9MLi6Hgo1OpyQGadkj1ZzMKbOxwApA2/mS1Ijr58vBooWGjhZuBO/6pPW8bg4l3rMDltco5OxaAnEcOs3rBLZUiSmUNkjFAhDU2yFFjePAeBg/fQ3p0gvjgCNh5iJwCwCpBXbAYSMSasPNfdzZYsVmwYYPF8wdlLOXXVpgp9qJM97/mqb13EZomDUt433rw9TJP9jY151gy5JcvsHr5ObJXX6K+fumAsECXxbQ75YZIDPNjae8t250kHENbs7eMu/5taPqETTcU5L7uhAJzC7g8AkSgnD9vo1p4vMkQrauNZmLkINvhvDrnPUdAMmkMSFiksPjhI+5z/nCAqN8HaJrQ6wkUsmgx+Tal2z4Hq73F3CDdA7qRuQa4QBOsQiycyftjs4lxh1ibtd6wuVEs5RK6KdjoWGN9+RLZ1RnWyxmK5QxVNkNSZ+iiQD+uBQTpGmrrH6/HAOssb9TiXggIza1XYFAGVkvUNQFhpnxUYwjZMnPZJSWmzgSaRNSNrQgIKRdty2ub1rAX0e0OYXOJOYj368FhyZbNcuDgN5NHGLGeKFEyokcSbF77fXuQze3vItk9xuj4XYxO3kW8dwIM6TpKMxcCJqInYzg7lTcctVYHVYe9uSD5M/bQo4s032T7Q+jlqSfE/6kTY2uAmF3nHq1PyWvQDaE6GwWQl3GFBUO4qw26wzFOrzP89Isz/B9/+BP817/4a2C8h3owQJmSkenpQZdhynC7aU99vqqorDZiK3A4QMVQ8poidQaYb6NOgnOojRCEvzeVlQEjoxcNgN8H6cI5bCmAvKHO8QKC0uYuvjMvaMcjHJdt8UyAfPe12uDM9qo770VALkHKmCjOlhY1qhmD6c+xupxifT1rZghVW1GtFXd0jPhog8C/Sx1m18D2feu9+oxm+Lk9WhB+FiDkfc/P5w7LQaXGOXLO1S0cEOZ1jYPjBzh68gi7j/ZQpTWenT7H9c11AwgVwaS580qAppfE6HKt4lW1XqNkw5aNnhiaIeS+tV4skM+WyOdLTMYj9Ac9RbUsV0vc3Fwr1y/pD7C3f6D7++pqqmuJ+9LBgwcY9AfKH1zMbjCbXqmRT0DY7Q5Uv2TrXDUIpZ0EoWzCLm6sNqFa6+BwH4N+D0Wx1me9yTOMBwOM+n30NZ+4wNWrc+UXsjbYf3CMwXii5toyy3VfxFQMDXoGCLsJqpQO0Lrs3TWYJayBwYTYwAEhyYZHOz18eExA+CP8/vfex/sP9jGkCqqq0Es6W0DI/Zl7c0xAaDE+rxs7IUC4MYVB++vuNfz61fU3/+a3gLAlGb0LCDsEhJIfuclfAHXt8+LSjSacrTGmCB0zG05+LUAYFYjFELYAYZeD4ZQeler6aIbZ8+iER3xjbwxvFN56uyummShLTXD3PTfMcGarWs2A9QJ7aYSPTg7xT77H4dgJ3t7pYbzZYEAXP4IDGaUQQNgFFRhCW9CMIQzzgwEQit/T/Mb9i/83XZoKSBWjYF/BNsZmZQI4t0IoTC2FsTaxaXxPbBCsM3RYiHdKA4QXX+Lss5+hvHyOzuIch2mMMbtpYUYrJCQF1tdezf+/JRkLbpDc8N08RsDQ8wjFvIkpdFBIsOUArNQZZafcJE7sAqv4UQyFAUKbi2EWHCWw7iIqGVTYSLfD/AYIdRac1NwWuBENIRIyJ1a0GzB0Ux5JI+leZvmEkpBKSpUhX0/FFkqyRTkb54AICAUOXdoK0/qzAKnIEsmt1aNC/LwFietWzurFUBsQpgXWoJMfFIuw7gxxvqrx7HqFn376DD//7Dn++vMXuF5kWKyp7++o+VPmnHtkN38jaUeYVeJrVZ6XKKaUnbq0i16/h263j8l4gg/efx/f/c538IPvf1/f+WdaXhMQcP6O9ysB4DrPZCZDFpFyVz0fzwm7l5rRo2y0QDfeoMdW6mqqKIqb06+wOn+O9cWpXGz7zGSLSxXP5A3s/VlwvM0q21wCH5TdKRfKrAJ9Jsrlga1NoSkOHRDSCICAkBuOHIY9dtvy48y9lh1RnulcAr0N+nvvYHD4LtKHx+gQEO49RBkPUGy4+bKITcQuxrJW5VxcacCChas78jaAsCWztWaQg0HJ9bgEGBx9sy/LERUgdFOZ1akBwupXAULdM7cB4e0NlcczNPG2DSUV1Ua2N18mH73DEN4Ro1JiaQoRU08EAM/zTAtzuk0WlKTxHpWpEiM+uiglwfZ7Qq63lDEnmueUq26vC5Ap5Hd28dMUO+OH6PcnZizB/UnKkUTXpQWIh4aLrQlSDrCxJOMIR+dcB3j+WGDnBaJ8jTKjdGuGgo9sKffP/OoMxfRSaxnPQYpC13k/pkaAUT28DsgqmhmFrZYEvtYWN1BoUI+sm1yY5WpsDsdsS5hKwe7rTQiY55qjn4M8lC7HgRk0djA0Icl+GqMSTllgiLbn0E61r+Otn+8rquwakDjOFRMZCgeEdBPlxGq+SVEmI2wG++gePMbgwVP0HjxFd/8YneGOXGbLKEYux1YGfTPlz+bmGtDu9/J9gFCScq33dwChdSpbjPZtQKh9lmsy73Ou5Z2ahqtYl7xvI8TdAc4XJT47m+M//uSn+MOf/g3O1yWWvGaGPYXZ03E01zVDp9iestK4dRHoEMh1Bl0BQq4F/Ey0DLLbfWsm0wDCNnMYAGHE9dlNUu5hOgKAap7Tf4fMF0Fh++9f52e5A9+z6DQ12dflAy4X7yAFAWGMlIC4BQjzKXMI7b8rh7AFCMkQhs8QzF/an+lrRjZhzdhevtulyme17wWEBOPByEYdRmMKpXAjIIyAec4ZwkJs7sExJaOPcPD0EHW6wZfPvpATKJuekowmVHpQ7WSyUVIh/JkmKtVqhWJ2Y/FXaSLlDevjbDYTQ8hcxsnOREAxYmB9kcu9VF4JaRe7dPeMEpnKMKCejYHdnV2kSUeZgqvlHBljJ+gyymYZmypFhdUqM6aWip8h84hrAc26zLWP7jG6ot9FWeZYrjMxolT2DAd9DBkyv8pwc3mlZi/Py3iyi7TH+iXRPZFXNZLJGPFwANop15T8k4mkAsi3D5uTJxjcIOG5Vr4wm+bzbwHhm23mv/q3f/MMYYZ/8+/+M/7TH/0pvnxxP0OoHEKfIQyAMEhGecGL8tVNGeQndwxjNODv+gdnlAJG1GJgw37NAtF8ZpcHhKWqJEMYkSHsOiA8tBxCSkbvA4RhEVI+FHPuKNNhoWnbY2N44PKJRt7l5QdDvWMW02WGejVHWmZ4tDvE9x4f4bc/egfv7Q/xZJSgX1Xob1gAEAA6o+R7K+tfm7XiX2wLVv7RTBGCLOTNAaHs1VsLdQMNFe5+Z+X0rqO/DZ0vumPxQVAooMKx6tU5VlfPcP3lL1BcfAVMX2KfgJD7LivlAGfdRrqd89QAsZafSyUDkJZkRwuoxwGIrSh8RoZsoXfBuUnzjEpeGti8YAVPBsoAIYGXjBIYB8BF34Gj7Wwqf1yWHGo+ZwtCAdi0EamHd0Do2V0mM7YYA9MZWgahBddzPmmNIp9KOmrOtLbR8/7oJD3JR8loIhpgU3VRVwmqik2PEp2OO8M20rXb0jyz2A+Fg32GopODM2lFlOAmj3CZbfDzL1/hLz97iT/7m2f45ekFXl7fqICmg7Dkdixwq9xcgeuNBs5ZvCQM/GbIfVGh0PxObTbSBJDaqGl00cXDw0O89fSpgOBvffIJfusHP8C777yDh0cP0O3arASfR9cEmXQvpjVnaAJSC6CmlJGSahov8YZYL1DOr5BdvMLq1ZfIXn2BmJlm1QqDiPK6WiHdAmfs/Ik9MTkJNxkyjklqLqwNUKAMUTTbVhqnq8BBn5f9ghUsxAkINavHzV33kUXEcF0zQEhgR16mRjx8hM7kCQZHJ0gfnKBzeKJ5qDJih5YD9WSkzG1x06H8rAKjdWWwFABgM3cbmg2hmcnz24q+0Sfeyqledy9RiHkDCE+NIXz5hWIn+vUSfbmM3mEIfa5bx0nrSLuL11IUGHJt0F4wUzRYcwsVOtgJkKd9323Bhi16xlQT8NvDjjs/OdcMe0kLqOesZmN+wt91dYXlMqTYpIlJRjnblnQkWR4PDzHojdWgkMQvNdZaclPOronJDmYgvgfxnvPxh0A5cc3byK2Xe8ASxfIGOR+LGxTZQg2XzXKKKJvr+lTTo7PRXtDjLLWag6KPDAx6TpoUIhqU87XQG05hTpkzerWcRW290XOIFSGoTe1zkTnn3GAzL9g1NYUkucE8xiOj74sXud1Mv43wAzT0cy+M7Ouqj73Z/CSdhTdUIJAhpJx8bcqIiBY6KfK4j6IzQTR+gM7uEYZHb2Pw4AkGbKz0RwKFWVGIIe5yLMCNVKxx1/B6dpFp33CGUA1Gbg78nCYZFUsYJKN3AKELNn1cl03JRKdiTWMz3vxdAjBzLeXxneYbvFoU+PHPP8Mf//yX+PlXL3CRrRGNR4jIRDMKgGRuFGtN7UTiAeUOqZn5XoqK0TY0weP/PCvRzIq8TnIZaTM6I4bQ1Bsymmvkkfbxb40HtVi+NuMXAOFdEH/fv23u3DDjewcSvg5DSGaXklHKQpPcGMKb0zNklyGYviMGkeowNfViNgnZANjGXNzHWIb31jiRBtAc1qgAAoPc1ZvpBrK9TgkmQuY409SgwZyG4I5ryXy9wqoqQGdzuYy+9RgP3nqATbrBZ198hovLc9zMrm3NoApGYw0GBNXkoQSWOYTLJaqbqfYBGrxMJjv6vMubG+TTGfKbGXb2djGajDXvRxB6s1qgLBkfFmP34ABJ2tP8oI1KdGTyxo1wNr1WBmGRrST/lOkLZ6/zAtlyhbjbRdofYDzZ0Vp+M5uiZG5pVWCyu4tevyuzqtVqiflyLpMZMo9kCTmXuLyZyQ2Vz0fmkXUMaypbaztIdnfQGQ9tjSUgTBOt07YqmeGgguY3ECjkz1W+xjqb4dHkW4bwdffxv/P3ftOA8PPTrJGMfkHJqM8QHjKYfsQcwjOcXVw2gJAsQlsyeit2gheHz8OoGG26y+b4JieiewGhzxOGzJ3AMnomjzWxKfOiZLQ0hlCS0UN07wJCZadxZzDJKB9JxP5cbGCQ8RXKyGOHliYBHRWW6k55zcLX4l7HIeGIksrVXPMgHMv98OQQH799gh+9+xRvTXo46gId2g3XNYbUdnODj9w10zGe9uJGcmWza9Jma+EyKeOvwxC6CKopwraSjhZDGGZovIOvXyazwvdZmOabxbfN9q1Rri6wnp5icfo58rMvUZ4/w24CDPk7IVD+HobQagtbiBu5sD4jUNB8wexo3PPHtnoBLLGFgSn0LjgBodz02C233zHTH9ssjSW0sHq5jnL2iN3/DTd5auvDmd++K9uDDVzZ8W69YzF2FEC4eJCbd2OeY5/Llr7wYJeR8qgpqnJlrqMuTSRjxkU9STlPOEYUj7Ap+6jLFBXZpLhA3CG75q8Vqis1C8JcoYFBA4XWXFljjYKsTNLH2TzHFxdz/PjPf4Gf/PwL/OXn1zhfZAKM/fEu+qOJil5uRty8wsxGr9tHL+2hS2c/OpGtMslN+KDBRbZeq0tIKY2K5arS79LK+rvf+Qg/+uEP8b/+83+Of/SPfoRHTx5J4sT5wcFgoPkKme0o3Nsd8pTHaNl3BCvdmICQOW0ZNusF6vlUoGX5/BeoFtfYZHQdXYtZ6acW26Fbx/Of9FkKmllkSBJGkoSZXJOKBobVQp7d/bYNCFmQqBB3QOjxEDKN8jwpvibfP4sDwnae2Qy7KNNDTE6eYHj8FP3jt4D+vuakahajLInE3NB/skbOGULOUhC0ssij/LANCH0+yqo8B4O6b4KZ0Zb1/zs3CAdqgk4bml5xhvDUjuvp56iufIaQrJVyCK2xYYVnaFSFV/F7ogGHdxsVtqYTCJhcdwsH/c5vsTLbf2v3nB1TU3p5GlmYJpD5lXmOk3GxwHELPWZxXWzjKP3v1JJRjIiKFrLSehAs2T2ToI8kMvDHsGUGM6e8Tvt9FU6Jgp0pOw9zh55v6KMDwYuIRgvKERMYXAgI5gsyhDcoyRDmmZjtPgt/ZmrGER3g9T3lZ9K6yqKxlf4ultPmTW2m2OJ4ajqVVivUNWcHCQi5DrJhYWuXJKVsfnGOUuDBTHaMJaQ0nZIpUyPIMaCZWbdmioG61jlrsYC2tm6vNhXWmovbzprZfKs9j96KAC3XZkoAMxSUKzOnl+AoJkOW8m7GatNHzgZKfw/Dh29hfPI2dh+9jWSyj01/pHWHRhWJZq9d9qULLMiK/Y01Ywdm+W+7qDVkgmTUcoXDPHsAUv6eg05G8SupZv4yyn5pFMTFidcQJY11jNUmwmIT4S++OMdP/vYZ/uAnf4YvL6+ByY7JkxkWztMaxUiSrlyK05iOqZVJPQk2kgglXcc3Hbv/WyDOOTw/4CYdbWSTfg03ip9bPZfbcs82q+aYuRFitdeOXwkIA6j6BtDZBme3ftaF4ICQklEG089WmBEQXhEEzT2HsAUIeb+6qcxdIHgfE90GhDLkafZtz6N1NVDIp7wLCLXe+HwafzaRgrmcUuKvWT66jFY2SvDg5Bgnbz/Bw7ceoE5qAcLz8zNMp1ceV2R7Ku8nNeNJGDCaLFsr8L2eXmv/ZEj8eMcYwsU15ynNdXV3f08ALR30sa4L3DBbcE1fAmD38BC9wUjHVHUEaxzu/VmGy4tz5Qpu1hl6wwFSzk1z3n1dIF8sJZtPh2Ps7u3p5iQg5JrFBirfR2/Q0zqUzWeY8z32BwKFk8FA+3y+WGBFM5vV2mbhQ0QPHbl7faT7e+iMR1JgEBDyUUYWzmWKDxrBOUPogJCvnWUznHwLCP/ubfx1f+MfAhBW1BKHGUI3lSGT8PK6wuenK/ybf/cHYgiZQ/iNgHA+txxCnyEMDGETON+0DUPuTusTemV3y1QmdJ2t9aVFvGELwzLprnttQJgFhnA0wM4xGcIJqt6WITT/DgOEgb1KJdggY2EFRgMIlSXn2v02COUFDWDEoinPkM9vkJZLAaMfvvcUn7x9gu8/eYjjQYp9dhczshs1Riw65K7p4eh8HlGBbUBo8CJYRwS4QZnBm0pGtz18O2DbiYMWEGo6alvWNtTLdV6Ao3PUcQsQMlYhm6KY02n0mYrK1ekXmo8cokIip1Dbpqy53Q7PCIDQDTy8YyezdL1RA4Sazwwh3ZL8eAh8mCt0qR3NWySdEigM83s+Cybbcs/VEiBkvhU749aZDlll4dh6WXCHxd5en5sWICTDpKkhgUKX+ehaDTOe9p2ZYHU1Q1UvUPG41TknH6VG4z2SpHRGnSCOJkA9wqbqYVOxcCEbubLg62ZexGcFQ45SmHdRYWA4Z14sJdHoTfZNznQ+w3/5Hz/Dj3/6Kf7qi2tMWZ30UvTHO+gNxjrenB3moLgVcttCnKwV50wKsnc6lsaqiDWk+UxRoFAempmAcFNjQO7x0UP87m//Dn7nd34Hv/27v42TR4+ws7NjM7vYICuX1h2XfJaA1MwWKLmjbDRhiDd78DTloHMiXT7Pn6F48Qusrl4pry0tWURUGLKqdkDIStsK0MgAIRlCvu9mzshAfpMx2WoItJcZHgOuMYEhpE6A55JNETLldI3TCBfXCLfwIMheFCPk8R52jp9gdPIW+sdvIxodYNPb1Sw2JXzcxG19qZRvyO+UGJl5C+cbTKVg7zkAsS0YDBmeEn7fJx2/MyzfXNP63FyvTJbb4fyiAOHnoGy0vGIO4RIMyugRyN2aIWxon6Yw3RZ8dsU0X6GxpKyqID1sgwub97YL7XbRKjaMx5NSLW8NmUTfpVtigem+aI0IySk3dn3KEbBpNYV1zZxdbR31h7OGutK5NknKa8DLzGg6Ygcp9WM33R7GFBIUhiLIMY/1tvh+K2aMlagpvV6vUK2XqNcrbJj9VVLuXmDQBQa81AUmTU62LanMqGx7SltGQnIwsyiJqlqgrucoOTcoUMgcQmsYagqKIItgqdNVMcb1Q81MMYQeJ+GsoFxVXY0SzqGOlr+JUGTfV4Pclu3ReXk7j9vke/LZeS1peTRAWHF2kIAwJyAkE5Qg7g5RdQbIMMASPazoFr1zjP7hE+w+fge9/SOkOwfKppTLAYFdw/AHWa8BddvgnNFvsmt5Ddn8sJPOvtXafRXu/VszhMFaR83DDdblWkytmdgmkhcXVYSc4dtxB59eLPEXX57hP/zhH+Ovnp9izs/F2dXBAIXWEpsjTPTgGmo1Rk2wQV+jjs0Pc3TEQHcYY3BFVXMSXBHipjPhnrmF0luArQFTrfst7MBmpHT763UBoT3d1/99+9m2TQV7z+RGGUyfFNXWVIbB9FM3lWnlEEq+2QqkD8/7q8CgrUS8pmi2FtaAbbVjPzkq0S+3fhaJbexkY1IUYi8oeYw2mK0pGSUgBB48Osajt5/ggDOEnRpffmWS0RtKRrmGiDwI9/j/w96bMElyVlmiJ9xjX3LP2ktLaUEbQiAh0UINgm4E3dPdw/DM5r35mW+e2UDPNNBNDy1AEgLEUlqqVHtVVq6RsbuHRzw7597PwzOrJBBN8+yZqdqiC1VlZUa4f/5999xz7jmWQchZODGEgwGmBwdiCGkq1GKGYKmEARnCXh/T/gjr62tYWmakTgXDZII9MnmMe4hjLK+uy93bohwY/UT2e66m6z5di4cDzJMJygyhr7DWZJM5k2kcm1wkcDpLSzq/aIST0Dk0naCz3NEoCPen0aCPfrermAs5jbO5QUDIIPsxs0VZc/G5pxsstxsyj3WUCQg7ZAjLmNNshjjAW+Ry3RWJYoCQ56gYwjTB5FPJ6P222T/+z/7dgFAdewuJpqU1Z3o4szEvAsJ/NFMZAsLgMnqEITw2Q0jGIVD+7u+Xu0oG+eeRjew+gDBIgLxSNWnfMYaQ/x1GncUQIsM4mspUhgwhXUbrKx3ManQFNJdRs/gPh7OVieU5j1R2k62sZ3c5vIxGdFbRLzY/G8uSDouUyRCTwwM0kWCzEePFzzyCZx44hUc2l7BWjdHi9xoMFEtB+r3CzYAg0ZqpkkqYgqGQ5eOAcBEVb4PvRxRbf8CS8SNmUbPdx/I9/0sVH16v+eA9NzGWqA0WR5Qn8XBMe8hGB5h2tzC8cw2965dRZRd8lqBemclgxySfR0FhYAftQ4cSzsAg+bfAiAVQaM6zISibXXJn38LMHo0U5OrJ7jk7aPxvyvAor5A9nEul6i7NZDetBsSNRX6YZCXOHBXmm3RwesfcZgvp3sf34MEakvfYXFoYZLfiLEf35rI372M2G2CajfTKGKdB0ExmrmyAMI6WEM07KM2bmM/pPErOaahiztxEveDR+vD5hlC0eOHNZ+Bw1EcWl9FeP4XdYYYPt3v4/s9+hZ/86gN8cLOL/hQot5qoNlooa9h8LlA3GY8EpDiHx80+ZczClPOiZTEnnc6yZh0YXqtMrizDwcGBZhCSSaLAXTqT8sVn/eGHHsRzz30e3/jma3juuefw+Gc+o72AJjPDZKBlz3mIimSzNltDdoTZSASBXGdlRpOEudnubWD7Q/S2bmC0dxvxuCuLfuVe+nqdO+vPZ5u5aHQvM8AeWEFTGASG0KyC+SuYNhXWvkv1bH7QACFl3naIWRMpl42WINa1n9QxmXfQ2TyN5olzqJ+glf4GSs01zOK6HJspHbPMSKoQUotBccdLriGzNvBcMQeE9vMXa0oFd1iXR57/3Dqx8KfFdhCfowTRPEGZ7GTOEF5BuncH9Y8EhDZrvfhVLATt+y9UHqY60FXNx+/s36rAu498VN/N5fjc6xjnwZ1D7sZkzPx66wyJrSnBoouonICajQkBdn1826PNjMZMSMx0yILVWYSLmQmxQlJamnFQAI1kD2dkIMl+yzGPEjCTjhIQSnZOyiBXixgg1Hsl+HMAGDF+iGuGwK80R6NWAslGe04Yv0KJp+37yoXzWKZ8jtsqXAOhmjnn/nGIKRtMUwLDkRQSXL80SojFAlJOSUaTc5JshnEe2fYPY9U8VzBIp+8BhOZGnd+v+82EORjIi27tSSxK7b4rGVZgjI0k9UCMIaRRE+cHHRDys3OMpNpcQqnaRho10JvGOJzGyOoriJdOoHPqQTQ3z6C5fgqo1vW5MsrqfY43T62TCmABCE294+eP3ph/7jAO61JCk2HbW7f5zOD06U1MSkbVHOasOueJ6Q7OMyVSBEXGdVKp4PZghg/udvG/Xv8JfnHpCm71J0C9iWqnbbNUEeOsDLATBEv+zKVHyXtcEjBU85RmUsWmuX+mI0xhIWZCgNCZ9fuBuY8GbaE5drSA+CSA0B7b+4PCo8YyxmyW5yUDhElmpjIeTJ8eDtBw0xkDDM5yhzrkY4BncYYwkA+cf1dcSd78tr26OCeuvyzWUmYckTeiwxiIXE4jMlwEhEMDhBGwefokTp0/i+UTS5hFU9y8fUvB9L1hD4z0oKmMFBY++qJ5OY4g0bitP1D+KG8tc25bdOqkeQwBIcPpB2ONYSwtm2FLbzTE9sGulA2VWl3sXrXWcLbYncapUplMTAI6HmkukPsgc4QbNdYUc4wmE9TqTTSaLUVG8LPtH1BiSkCY6OflgHA4xKDXR7VqRmis/TDN5DRq5nOWj8wMxGnKvOKKAGG8tixASFOZWbmslwChxjJN6iEZrRvLUBXE90pTu09NZY4+i/+u//qPBoTXtjhD6Azhrb0/AhBazzsAwCDZsfGoQ7QHuwAAIABJREFUQmcvDA067rE6xPOpfOPOJRO+cR4HhAwOnchUxmYILXZiAQgnDFgvG5ugkE0PtDVjF89K5JwPNwIVECb0Ux/2SBNypsHYJap6JiNM+wdYrcxxdqmOl596DE+dO4HzS3V04pJmB6kdj5gZQ/cxZbAFjVMwlQkDGd7kDLbSRZDy8U25+66hPx4Q2gNMmQOxK9+3cuTI2kzpoNcDhvsY3LmG7rVLmPe6iJMBluo0BfHD1Q/mMLF1BCzps9jKZdctmM0bM+IzFPo99PiD/2ehQD4GCCmpMmDIOUMuIneWJAiU1IgdtYZcCclQaVWGyIcQR1A4SvLCW+81hJd72SCjEm915MyIf6YcGE5RKg0l82IBJ0Ao2Vdi5iARGbI2ylEH5WhZ8lGUmvr7bNZXISdQqM8RGMIQOxCAgYFrXsnRNMWsXEVjZRO3u2NcvLGLH/7sHfz015dxfXeAEbM2mwR1dF61WRYCDB5ItZrNHDCPMEnohBthfWMDZ86ew7nz53HqzGksrayoKE+mKa5du4orVy/j2tVrONjdkyxFV8Yll8xSev7FL+IrX/0qvva1r8lptMKOZzoyEVe5Kit2zTfxWsqXZ2rubDSYUZi35VVGw12UurfQu/UhRndvAP1t1LIxWowByccoTXWg+tkleHMuLBkOeb2YFxfH5nMCKCwUIQKDMnExqCBG5wggtPleNjOmETBKCQibKLdWUF0+gdrGWZlklFdOYV5tI2NGm4MR/hjOUvLQphIh4C2yzZqPMo9Xl6cH1tmbDQKER4k5e9sFsJvvBEcBIZsn0XyCCue5DrYw2bqGwW0CQuYQDmTzwbk2mdYoszO8hyLLV9xmCt9f28VigxJDKO3V4pnQJwggQzfO3reRtSbVliujpNIOCMkAyn5+LhaaANpMicyWPkkp2p0hVlB6kIuHzL2FORffhyWVhAKRTxSlhPyahfSUTJS3fmxOMYBA0c/27JMRy8+hsLRU6FhkDoEg+ShKn6W817+j/RCVDGEkIjj52txzkdng3qWoEwV1876yeTA0MDjrmbMo1RGyNSL3whxWzqgRENLMpA7QTMcOWNs/nBFU09FKVfsz3WP/PIrLcPVGGN24z6lyVIJINofUZyjBTW7MMtpkw9bM4DOpoPp0ov2F95Rnbr21hLjWxrzcwiCLBQpHUROzxgqqa6fR2jyL9olzqHSWEdXbyCjjJCAkO+Esv/Zyf26CO2T+KcPnk2zb2yuaIywwhFZl2F4S7ie/OrNmEb91NqNxRqI1yD15No8N6FUq2E3muNEd4ifv/BpvXLyMtz+8iaxaQ22pg1KjhTlHaHQ73YyM4JxzchFBIQEhGcLiU2/AMMRNhEco6HDNAdruLeWo9nWLWuq4zPIoQOMXLlxKP0nhaTuQw9M/lCH0n0VAWD4GCOkwOlXsRAUVfl1u8udy8WOg8/jnKAJC30nuYQipIiiCw7yD6IBQa9n7bRbp4mMjIQeR+zsB4XiIMWcIAWyeOQoImUO4f0hA2M8BYdAnhFB67g3ZJEXa72Oyv6dbyZzbwBCOaCrDsHkyhGsraLfbiiQZjPrY299D3GSDoaN4JzaJR+NUjUV+vAqb9VxPGfeXqWYWJZaPIjTrTTVBx0kiQFklIVGrK/5lb3dPzqQKpicgrFUwTWkyl0gCTw+AWplmaIxOYuN4bOMAVrxgSrOaIeutkvblyvoKyp2WKyooW6dLsFdO2sINGFv8EWcr5wKj0+RTQPhJnsPf+7V/CkDIkEwZ4OUMIWupGu52M1y7M8b//Y8/wj+TIfw4QPiRklEnhHzH1QbmRUD4cEYY+VCvb8qCAIGR81nBsPEtcno8lc4PMDGENOVokCH0HMJVA4QylckBoYV826Fraj8WNGaJbzIiFmuSjnJz0IGxkE+xK8zub5vXjfbiwx7OtKu4sNHBXzz5KJ44vY5T9Rh1Tg9xzmMy0ZwU82JM5eezFtKsL6QK+SZXAITa0Lx4+r2L4dgXLAChHRrH+/TF3n8IyrVrbBXUdERWgSZ9lFmyeOWGM0EpGyKa9DDcuoHu9csy/5gPulhrzFBXXh8/l5Ue7ArlgQ42LFlgOnMOxt65t2zznC91bsNh7ZImfRRWdwR+9rIcLgLCsaRUnCu0ApUVLuVS5rgVxcwv46Zq/52DRjnR2XoL10jdcveSyOncQslgRbgZgFjjwj+Cz/lxTrQUsXAzoJoRFM4ICn32R+5mDZTjFirxCspldgUZAksDhYEFFIcOv/m95lIacdjK4QlGQywPY8zJOraWcWW7h19dvo1/efO3+Pm717A9zJBGNVTo3EdpHuWgZORAMEi2jmA5xqA/0J+tr63hsccex9PPfBYPPvQQzpw9o7kGbvxkFa/fuIpLl97Hz998C5fe/wA7W9t6bzyERoOh1vnZB87jlVdewTe/9S089thjko/SQIEPADvlynALmZUO/ulEykONrAi79mWy6ckh4uEO+jc/lBFKtn8blaSneV161JDdDM64erYIDngXU7I5/kAcB1H58xRWZhHcEAy62Yx/rxwQ+oybfqM8VS9gnNUwmdEqvIaouao8tcbJB/WihX5armHoIeP8Sc1aXR1cdp2taPFGgwCRF4daTx5FEESRDghDEbh43IuAMACzRXlrC3vkgHAqQJjcvYbBrQ8VQVGbDiQZrVPdJtOr4PC3aFT5BnJsh/FuvPbvBSAUGAgqAH8wrLAtmMw4S2vFLf95hJkCPw2IBuaNjQI9igT8kneaRbwAIbvhBUBoAMgLXi+aJUF1R5EjbCcVBPrBxhoaG2RzjKYOCa7MJjnVvqA9wnNWPVpjkXVvjQM2MjgnzvlAm8MEUs7PMQrFJeCL97iYEw47NJuUfC9kR2NJYukmyn1joEYRlRAykqEsrVQREIxLdYvbISCkkRZBocEE3zcWmaphrS0C6115I9m9O5z+wYCQ+ybL3nC62Iy3XLS1/7l8nmdglsjFME0SzIWQSpqHKjOkvtJSw2qYlTGY15BU2ih11tFYP4vOyfOor22izFiHUt3yCZ1J1lxdzL3cG2ZkfDVzbjJcNl+lFFCkjwFBm84wf4DFL2cUtfa8UTm157Bc4+xzgnEyEpNrc8l0ty1jWi7jcFbCzjjFb69cw09/9wF++PZFDMn8tlqIac1frRmjyFdG4ofxM7E1QgMgDPOfwe3bwa63gfxW+mmeq6QizWiFeffjQFCg8hjLa/O9dq580l/HPUb/IIZQrH3ZGUIgdoawv7WryAk6joYcQnbGQlNxof04+i6PzrfafQp/xvejMzOck+Ek92sgx15/JKyRaE+cPYF5CqRql9BY4LYRACFNZbgvUDJKhnDl1LLcZ2/duoE9MoSDwBCyaWDNIE27cj0yRmM0RtrrIznYF4tYqdck3ywz1qF3iPFhH+PDAVaWl9BqNQQIh+ORQu8rDILvdNBotCQ57hM8pmYE1+TfNZlxzIaiRXfNCAxZt1WqaoLRhIYSeBrJ0W2UngB7e3t6FlmXtpfbyi5MOOc4SYBkanUBPS/YuHRAyDOLzVw+AzSc6/UGAoa8E9UNSkbbJqtmEL0YQp8hdLInsKZHAOGnDOEnfRQ//uv/WEBojRGzLmYArg28M4fccwjjIiD8V0lGr97avS9DuEPJaL9v2mbmkLhkVHMfwW1SDyM7e358LOqHXEFogbKheWymERrw1cyIgzLPALTDP0Ar67zSvU8MYaOKqoLpbYZwVouVUZjw4eQHZcHnQ/xyFeRBQvcjzl5wQce0OZ9hOsv0Cj9bW7JvGHTerE9GqKQjVKYjPLKxhCfPrOPFxx7Ao5srWI8jVOnqJ/c4yzC0QtjAVvhei+5g4XhyZvDotTpe1f7+dWSzSaHbGDbPQq9P98D/uygZVTs902wMAQ9zJK1os+4vmYZ4OsB45zYGt67h4PZNTLvbWKtO0XBA6LYFi66QzxYuAKGzW6FY0+buRh+hwPSi0gp9Z2nV3eP7s8JDjBDlUwSCmQHCWZaqy24jNs7kkXFjQHy1JUMDzdVwho15XJI9LdabroqkeTxAVZ4eHdXI0bMX4gWGxIxf+HNZEKUoaf6QHT1jCFPOE1KWnfF7cnOto1ZdQqXSQalMhpDsxzhnMC38uiCLMu9Ok6QSYDmHXYqbmMdNpOUm3r25izcvXsGPf/kBfnN1C8N5HfNaC9VWB5NphonnDvL5JPvLA4NzCDwgVldW8Nyzn8NLL72EL738MjZPbGJlbQ21et2G7BmkOzjE7Ts38YN/+j5+/L9/jJ+/8abmCzi3R+adLzZTnnzqKbz88st47bVv4gsvPI9aq25NF66iKWWiLpujrKhC5of3jJ/feBoW1HQWraaHGN7mzNsVAZlouI96NpJLI51+TTZuzYa4TPlrhHnCiisMZxVn8QoNFpnbuFuhh1xrbk0MoQVIc90vOpv6B/Zv1OU3UJjMIozJbtAIt9xBdfkkOucfx9KDjwNLa0gqdfSZQUW3uNkcnUZLhzUtuxWA7Db65sLsrJn6Ji5mdNfdUKwGdmSxAxwHhP7G83XKXLWhnttqaaqoCV7HPgHh7q0CIOR+cRQQ3lOc5XX0sf2okEOocPBc7lqsuw0Q6lsU9xsHb5RrhsYHCxWZRXmhqELWjW6Cey3jUgwQFuaFPL/W9k4DiJrRKjKvyttlg8vOFDOiCg0kZxb9nriizI0mNE5joN2LSlPxmWeu5Qhyf3TJmIMLMpnpbKpiSk6m2k+tmLdOv81Ka6fS9zajJSRmHkNQyP2DYJAKAs4oqQCOuH+wydiwyB3mCzJqJw6A0Hf30GvV1mSbqYHSwhiGA8L7Fd3hDt4rK+S14vMcmohszgXnUzaceH94NnOEhLLRFFNK0mX1GVtxWa3LYIvRIYzLGcwqGMcNTGsrqK2dQmvjHJobJ1Fb3sCMJk2lsiJIJN9Vk4/znbZubO8xQKiZMkrJfd47HCnmHh72A9sLwqy7THl0Ps+1PxE4UUpHQDiaDCzrVMoNC53nHOEoinE4m+PWQRdvXPwQ/8+P3sL2cIyUplbtDkr1BhgskQoXUGJHwzMCSjOc4f7BrGaCTWuGePZgkFo7OLTCKDQ8nKX5GEBYrA6KbJrmwT0G7PdXEIuvMEdTr8H8j4+DwuNrR7LluIKKGEIHhIcmGaWhDAFhkIzmNZLPEN7vvX3c2jRwFxpU9l4/iiEMHgl8/wL5bLz6vqb9X1mNxyWjZAjpMkpAeAbrZ9cxr3CG8Dr29nbQ7XVthpCGMWWeSyURLMxxziYTZflNe33MDw8VOVFp1nXWVgjQ+n0Zywz3u+i0Wmg0KZGOMZ4mOBz2jd1rNFFvNLVvHXZ7yu/lWmmvr6G1vKSICHm9kMBg/TOl4oaNX5rBJeaeXKlo/U3SFAfdQz2PXF7tTktn5mg4wHQwwnww1nlfrdGMihmwU3kH0HWU2cIVOp2mUxwQ1HOmMJuhsrGKeMkYQspGOUcoB3l7S4YDaLbjbqNqfJEh5Azhp6Yyn+RR/PMBQnbcFRStvO8atrsZrm5N8N9dMnr15r2A8CZdRguAMLiM3mMqE6Zhgoa/8LGCpDt/KLX3WVdPgFAzI4vN6KMYwnsB4Qbqqx3Ma2UBwgk7l2QAJfNeMITSOROw+byIJKMzmj8sTAskWXIplwJMmXU26KI+HaNVyvD02Q187oGTeO6h03hwuYUVSt7YwZ6mJjXRDFGYEvHerTOU+TCzX5Mw2/CnAIR0MCvAPpd9BGOXxd8UpWgcglYxNnW2jx1FSWnNIZWzSPF8jKy7g8n2FnavX8Fo9zZWSrQG4EZljlIhBzG3d3DGzw43Kw0Dw3aEHXTCeNEp8CIpoOgw36XilcUU5U4sRjyfa8quOgsTF/z6wjLzCIbXU2bBOZu6QBnNZnhCGwNg1yRgyTDWkctN9PcFFsYr3LwxE4xA2cvmPCuFJiVzRSU7KPt1dhsJDsQSVlCttsx1tFwX2GCDxtCIZSzafCV/D9eNn4vHk82iEUjN0EAWNZFVWnjv5h7euHgN//bOJfzm6l2M5jVk/P71pmYA2exgZzKOY+UO9no9vZr1Bh555AK++Y1v4MWXXsKzzz0ntzLKUhhoS7keP3qSjmSz/e7Fi3jrjTfxox/+CJcvXcKdW3e0zvnMUpayeeIEHr5wAd/85rfw8iuv4OHHHpGtNueHMoYUkyngkDmzSpnhpHkuxlz4jB2zD+cJqtkQCeMntq5hfPsS0N1GZdJDoxzJ8Egs/swCsOlmqsgLAUJf35KIBbnxwuWW19haMwsjFw67CxDG/nXqH1HiYqx3kN1x9kfGEBFniqDA6vGkhCxuI25toHn2EbTPPYrS2iZmjQ5G3Md8o2lw7kLmFC4ZDYDwmBTLpEcmbQ/PkOzmiw9raKEJ/BVZwcL/5oqe9RHNx6hwLR7cLQDCm6imA8t4lHzNmOfwVo4CwkIX78hzwB+wKMYWjruFR8VvRdjb8kcoPweCw6/PLQbZZAAtIYc2zIL5TKC6zmJ+HGyqgWiMX7gezsOpYBQXwDVMgEIAJ2Bl+7PAo7mOucKAxgksEEMzzZsH+T7Ej+3REHKOXrwE6NTgcAMxPutk4hWFQdmhS1XZPNU1t9BlMaHcF2cpsgklogSEbHyxScK9xO4Ni3ruHdbcokSUgJByRGavMpdx8ctG9P1z5MDi2Ey+AKGzKH9wecJ7zn3Jc3L5HsVoskFHOW/4nnw+DaypUOWeq2YYm3QVxJU65lFdoHA4K2NUqmNSaaO8fAKNtdNob5yWwQyaq5JfM4KCyZrMXFRESA4ITUosRtkjDIISIfgDCCi4s/CC1LZZ9VzJzCvNhjHnHKsVk4zSHVWf1gBEAITjuIxhqYSDSYJfXr6J7/74HVy5u4Pt4QAlGoDUG2Jsp3R8nM5lBkKGULOrbGYJEAZHZJN+GlcW2j/B7C1IRRfu0pzaLkpGj8p57SbeI63kGuca/IS/7pdC+HGA0LYl+1mSjLIXn0w1Q0iGMCGY6I9yl1ExhLpvx1QJoSa6z0xrESAGoX34M8tNPDpDaNfHGzreXJJFnJvaiJCglDGYt7HhR8M2xk4whxAzrJ+02Im1s2uKnbh+0wDhIeMkKpw7Zu4272kREI4xIZtGBc5wYKCxXsPq6opcusfDAYYHXQz2u2g3mwqJZywJCYwBoyEia5402x0xhF2CuZQqmgjLm5toryyhxjOPcUZTi69hfZslNG2ZYDgaK5eVLGG90VKtOxjS04BKEKDJUPkSFGw/Pexj3u3bXCCdSjnRMZuqkVNvt1BvtZVnSIby8LAv0oCXrbxmsRMkVAgIyRK6him3V9C+5bJRESvMbR19Cgg/4aP45wKEcy1iug5q8NkB4bWtSS4Z/UhAuH+AQ88hJCAsMoTBVCZ0hvmgWmm2kGwEQBjU43pmC93ikA2YyyK8OBBDGBhEGlccYwiXT22iQclo3QAhHzA6PKnwDDOElAWEPDMWvC5BSz1zjVc/BKaaIyD/bWa5U90dNGcTrFYjPH/hLF64cAZPnVrD2VYVLYYQc8YlZW5LTQd4wgJYpgn2fXTwu4KyqGApAsJF3fXJGUJ2xhmmHQCMiV+NG9ZhUWAIbd7Du/dTOoryuPGMKp5eBITUFRMQUq5XSlAaHmJ+uI+tK5fQv3MdrWQfFX5uN5QhpOdMjYpaFjvhmMtNZSizMsnGPYCwyF46KxhkaLx/tIBWySddO0EqQayHNtP8Rk6ONF4woxmxaWICWJRxlpOvhhvO1CzAeGbB4xpB9OrAIzQLMtdjz2MuibOTzAhCk6LxOokpZMHKWSDJQQkKmf3HYsm6msz0U7e8QkfKsrrgVoSai99inpBr163cFfhswNfkcxT9NTGvt/H+rQO89d4N/Ns7l/Gbq9vozyqYRjXMK7W8sdJuNSVbZMdxf39fRjHnzp7FF194Af/t//yveO7zn8eDDz+MwWCguUECQnY22Yzhz9XnSFK8/977+MH//D5++IMf4iev/0QzB7yjBJ1ssFRrNXzlK1/FV159FX/59Vdx7tx51NhBZFEnd1ECZ5pu0ImTl4TPKeU5M0RlTnplqBJI791Gun0do+vvIdu9jWiwj1Y1Rl2fgbb2HHifoFqvok7HtMAQSlZLtm8xjxcKQTOu8ilXrkM2hVgIGg7PGUIBJDd+CAzhLC4jo/SLoJDNI76mzF5qAbVVlBmwfeIBlE+cRmllDfMqMydtVqZM9oFdaP/ZAnl5Ibho0lhSoxWrBnwkXjfHxSOIyhiXHBAGarMAHOdZDyWMUXVAyGvZu3kZyc5NVF0y2ij/ewBhYX/ykPQCqswfmvuZoZrxg50Jev6US2IsDxsXFh6/MK0xtsezaf1T5+dAQVESmjvaxbTP+F4DxrSw42/hznI2JkvjkFHmUY4gzOjYY5H4tVSQOCCkDI2vsL9wj1ETigWlsj2tWVNT5ADlnPb8GDNo6hNlgHL/ok19njbBf09HvwPMMpvdCc0xi5MggKBDLd1EXeUQcgUdbLn2ON/TdY3Dy+f3wx7nh5opVwpNid/HANnP4P5ka1PyfTmimlLDJP0OjHUNCUpnKJVbQNy0VSxVkYFYGtkNsgqGqGIcNRG11xVS31k/JWCIlZPIynUBQvGpnL8kwGKkEBtpLILpjOz7N4GWjHU4d5hrCAwQHpeMWnPSby3zXH1MhVI8NaRlFMRGp8kMCQhTsoSUfscxRpjj3Zt7+Oe3LuGdy1fwwa2bmDILrt6Q3T8nSwkIjR2OxRASDM5pKiRwv3DIDKDQgKEDu2OMLhlS48cXwP6jAGERFFqM1icHhIGD/yip6PEq1QgBnrfMWCQgnJtk9HCI/t3dAkNYQVWAzAHhvZ2ie6SvH1UR85nN1/h9JKM5I+5O82oGFVyNbX3aGtX7571n7EQAhLMZ1k9t4uS5M1g9s4qsPMONWzewf7CLXq/rRlQEmBy/shEscLafcU39PmbDEUrjsSSjBFtLzP8rlzEZDjE67DkgZP5fHVGtajFqYtSNre4sLcuk5YAM4ZSy7AhrJ08oNoJAOpVJi5nEsSFFQMgRDko7qWiJqzW0V1YRO8OnSrzElBRGTjCsvovpfhelvUNEdBetVGSoJBVWlmqOsdqmH0BNzdx+f2jsH7/3UgtRs661xSYNAaHZS1k9pUkhZwjV8uB1ThJkw09zCP9/CAhNMnrl5s49klExhB8HCNmp826XDu0Q+l7o+Nj56obrPkMiS10WSp4NyG6uNTcXQ9UmGTU5Kb+OM4Q86INk1ADhEuYOCCfsiDggNJmObbnU4pPetsBXOiPNlKVoIdxmZ0zHJbnBac6SQcRDZAfbaCPFiWYVLz3+AF585BweW23jZK2EOg9EDtCnUzTqTT0oI0owvcgJTWYdij53ttj8vThy0CPgE9wmP8HqCYBQG6WeSRbGBUCoC+pPqwNCfXu692WZ5h24Y1DeqGqlzOvDazJFhfEenJ8c9bF7+RL6t66iNthCnI6s2+0uWzTbV1dIgNDNYQI7qK8p6cDIC1xpeEJX1N6rBbsvjnR+EkptzKLe7V3U3WOmF+USLEgor2IxZYYOKBEYmkyagLAc1RHHTcRREyjV8wDjIiA0WZiDZO/b+vEcdM15O9OJxUVnV/d0MedncsgpMs7SiCFkseSGGWTqKDGSXLmqZozZOoeZJStsrBjkjyBDSBkqWUcLlp9Om0jmDSSlOn59dQuv//oyfvrb23jvVhdZrYGo3kK50RIrxbXP8Fp+shGzBtncmM3wzNNP4y+//Ar+j+98Bw8//BBaSx10uwdyc+ysrGhono0SuuRyToJA7Mb1G3jrZ2/iH7/7j/j+P/0TGIJLkMlDg9eSMqknn3wSX3zxRfzDd/6LXEeXmm0xk9wXJBViv4FrS/yggSslAuiZy+Q8WureRbZ7E8Or7yqKotTbFSBsVGI1sdI0QZKMlKfUaDZo/+kMoYvEJK9dtKKs/XEUEMr9kJ1q+T+QETdwprJMeYlmDsFijI6uBIMzXZOJZDWlUgPTeQPjeROj6hJGjRXEp86ifvI0lk6e1j5QZSHJgzSdSgpEkCDrJAeEARgZCKQ/oRn/2DstAsKwEfizcwQQHmMLZZJRAITdbaR3rwkQTnZuosYoD2S4HyAs9O38BxZZwuP/2/9bjD2bIa6ttEu9MBYrfNMABm1vN0bDinrr+ctwxQGhZGss1hwQSu0hBb7EbO4SHZxDC/NFeqgBjbT5dpdWZphR3u7zQ6EwZAONAEIAUsAwbJEOfgTo5DsJzt7PCLC5t0hi7DJzb7h5VwfVGWVznHUjq1VoYgrkuwEP1RdqbE1NZjYdYZp23STLtKR2FhkQFBBivqAAoTkeWwQEJfCWT1agvHKXV7veeYVm91SyyXBxrGH6cTNiAWjr6RAu535gSg0CwYzxMmQ2BQrNedRuuQP9ygpKZStiBdjIKpRoGFNBf1oyUEjWk4Bw5SSWNk6juXEG8dpZzKpNY9ZzQEilx/0BIRUQgvlHAKHPEoaZsgVkzgEhPw9rAguxX8zAh9knM5ymOsABIeV9AK7uDvDm+zt44ze/wy/evSg56axWR2N5VWH2EoVI+UQ3WzctKhs7TTlqmIU0QHjMGdmfJTWl3XQmdYVDUfp7PxAfQBI/qpoJbMjdh3H7qNLCGhLu/eA12O8rQ2yd2TMTz3AfhpAxC0M04gpqvCZiCM1I6Tiw/bj3eqSB4d2msMaPSEb1bPr3LgBC7TO+h/As0v7i5k+MBeI50E8YO5EimZMh3MSJs6fROkGzsAy3797BweEBBqOB15bctazVx8guPtOcIUxHY8xHY5R11maKMqGpDMdx6A5KBpFzhGzUNhsNxU6wYTWkYzYtsMoVAUIy1zt7BzJ/4fte2lhHtdlQQzRNxgqbZ/O2WqFZTwnjwQD7ewdar8wLXNk8gWqTLKE1pXiNKpz3m6Y47O4DvRGqw0TNXzYrKHVnA5vKpkqrjXK7Lfdx1oTjIcEt3chrmNcrirWSEy90+ro1AAAgAElEQVQBISMvXHlnxmk2KhUanJrdThLMhn2c+VQy+vsepz/87wPTtuDb7PAL/60j2rt+hX5TXhybHbctYHY2xH5xsZSqkoxev5vgv/9PA4Qf3thGe3kdTzz9DNZPnES92cHNrW3sEBD2+1p0XCBFhpBdOmrkA2jLNfyFjxjYMalvfEaQnSVtnFy0BIXhUNFh5TMfPjgdQCEP6DEV+40qau0mCAjrqwyKNYZwLMmoAw51gUx8ZdINbkrWGeL3Y4GXsgsjC98Y9UrVNm1uFrQOn4wx3d/GanmO82tt/MVnHsQXL5zBg60K1mKayUwMWE0z1GtkomKM6cbIUGQegH6DzPBAFaf9nttjW9mh++tuaUekiuEkP7JUcuGi/pTfu+w5UYGhVTkQ6jatjeBYGQoCA4QlRg9QjqOgWEroPJiXG1wpQ6U0RSmbANMRDm9cxfDWVcx2rgEjFp4GCPmiG2vsMQKB8VCIvBcgJoY8XsBaUZKzmTq8TVoVKjoexvwJgYHWd9DMEeeyCARHmHPmJgBDba9Tm5eN6XJZR5ldarKEBISUXM2ri3wuD4YPbIABAy/XdUCGSur4sxoKdBavnG9cGGxwvVF+JPZy6hmKnDlycxSR4hVKjFpW4BF80MrSZysJyDgjx8o2o1tklsisgo0LlJYwnlaxP5zh7fdv4H//8n388vI+ru2OUW53UG61UKm3NAxO2UmjVtdz1e/TvTCTy+iXXnoJX3v1Vfz93/0dTp46qU5m9/BQRjIrK6v6zKPxCLUamT/mdGXY2rqLi7+5iO9+97v43ve+h72dXUwmCZqtluYXBsMhNjY28NRTT+G//l//Dc9/4XmcP3tOGUfcG9h5F1vOuT8Gt89nSMielujHQKMMsnMpot4uZvt3xBCm2zf0v5sxBGLIxvBAS5KxGELNO5q6Lm8oBPuiY9oEv6uWN8PigAzAYpjL77NLieRlRFgmQMjuMSMK6PCWSK6KUgMpmprZvDWY49ZojtLGaaw8eAEXnn5WtuH1uIJR71Dd22aDsxuLeTKTg1pLVe0OP0DzZor2JhaqC7bM6lnTGywkoyFuwx50fXafIeRza5JRMoSXjCH02AleT+MczFwknBdF9cLRPWjBinuKuv077rMh/iVEUwTG3X/PwV0YBXDmS88IFQrBiEB/bg7QRjI502W6SWPkxRgZqBbsl5NkkNy5iiD4WQk8zpFVnVT1iA9dQRaHsxIivrxRZRO8CzdO267t7GCuKP//LOLzZ3On+qnaAli423lWyZjDZjJUfgbFX/gto3GSxXTwHvG8mCgsOmOuaHogqaicNAWMLb/TJO9kxii9lJehO6DyZlNdQIDl+5CWiv3voAGxK2DvM2xjoTnFP7HCOawxu8cB0FlxvvhONi9KhpNMJw2zyBCOxGzKlTpkAvLaBtfP6gpKlWVbsQSEegbKmM9jDJI5htMIgznDG1dRXtpEa/0UmptnUT3xENBoixmT7kT/1oC2VD9iZsM56uBZ0Rw+y+SPik0cLyqmvEsQ9AJkENnskdmteWDrCnOtyhHZ15sAYYyEhXOphK3BFBe3hvjx27/Ej3/+NnrZHGmljsbKGhDXMPVmEp9umhexwUrQYSWazwf69Tcw5W/Y4yaCb4IBRiaLGmgNzqN2fe2/vQR31cpCTs39hi+r0cN9/Ph6U1/1MU2C4r8+Muennx5pflAzhBMG01MyuoNJt4+MgDAiQ0h1jst2PXPU5jkXvz4KFB4BhKF40q5vtZxdB1/r9wBCYyalVgmzvKEjzPtdJigqLRjC+QxrJ8kQnkZjvYVpPMXW9ha6/S4G44GYOa0lOQ6zOrEETILC6WSC+WiEaEDXcSqWgEarqdm9ZDRC0h8i7Q8k36w16mqGsu3LOULW1JRpLjkg3N6hszdl2XN01lZRrlUxGg2R0vF+MkZ7qY0Wv09Uxqg/wO7Ojs6Mcq2O1dNnUGt3bAZeXh+shyKBvsPuAUqjBLVkbjVqXELCOpg1RjoRaxjXG2I3uZfxfBfjTDawykB6ri2OF1G6XtEazy9nfqbZuSbQniTAcJADwte++Cy+9MQFPLK5ihZjf7IMVTbLuf5Dw0CqjLllg2pZmrFf+N1WTNijAgFihfVRLwb7yj+U8f74J+To35bmn6Td8km+8+/9WrexvreN+zH/UhBID0I4NEMAszk98dCKMJnGuHs4w43dFP/j+z/Gj17/Bd67chutpTU89QwB4SnUWx3curuD3f0ueoOBOgL8DhxA5SXhoqJGuipZFwtRgzg2BOFMH9+prxrTkNOZKrIOvTN/lHdKXuaHkQ4rsxHLARQ3RkpGmTUY12uodQwQkiGkfV7iM4TKmpKpAA8wQU6UytZl5EPLA4y28GRC6GLHxjv/u16rokQjjHGiIelSkiLZ28WpVg3PPHgCLz56Bp97YB2bFaBdylDm+2BR4SyWtOnuSMCHKCxnnxgplF+2gVHiVpx7MjmLH/JuG64/KZxrVowspHH8anbn/FM6x+B5Wt5BtnkhO9CVH8UCJ8mUrcVZB4ICFmTBrtzmCt3qHdyURkgPdzHeuYmDy79D2ts3t735HFUW9aU54+BRcYZQmTwsoMmyKvg8HIphQvPonKUVI8bu5EU910HE7+puab7xmzkAt1GuPwOFdOeju6fMZvQa2fxcuYaYrqOUcoGxFHWUwAB7zhUSIFYwnxkoK5V5LVwKlncQbePJGxihAPNSWkyH5mjIApisSkWjHPco82RwPbvo/Bq/9rx31SZm9SVU6BhaqmI2YYArNfxklGJUqrFmF9L5DMMkxSTNkMzmqDVXMUgiXL6xizd/cxX/9ov3cXVnjN3RHNWlJUTVBuZRGWlKNr2EVnNJ9UB/cCgwxdyhV/7yFbz6tVfxjde+gVOnTmougcwb3zNdxzhHMOj10Gg1xMTxGdq+u4P33v8A3//hD/H9H/wAt2/flsyUA+hJMsFgwAYBcPr0aXz777+Nv/r61/EXL7+MOmdropIyknitOKdoDn4ljIZDFWL8mkpMlizBvL+HzGffJnevYXL3OmrZSLNvnCPkdeY14nwWZzTIrJlJVRBeFQtAPzTy/klwm3QbfRUO4Vmy8tHqJysEWYxydlD9TjZ4vFgaZhEm5Ray5jp+dXUHb1/aQtbaxOlHnsJXXvsbbJzaRFzlQTqQBKdZqgoUB9miFe35EGqutbGlE4CQNfgWjPTiCAwgIBRwtjla8S9QPU8l6Z7ub2Esl9HLSHdvoTod+gzh4lnTFq0f5TmpAnoGEqxUC3tRkJ77DKG+zgxWAmDTXuv/RrJj7b9mfMC/q9Sqeh4pG2TziYHFzK2bT9PcLZJNuRBwqDxHPV+LOSuq8VPGRtDNMSg+uJ5komH5ZlYwG9jOvLDIy+cCS8CDLFaAcon+xAp3YFNTj3hwnhXmm+mlmVNlhFrjUscZpdOST5VBv72Y0Qt6z5bNpZPWlPhqmEkASADFPSFNMEuGyIa72hvKZYuSIKig5N3mBAkI+b/dLdkbi67M9JlO10+E5laYlfW9KOxJfDfcqyRiVsB9Mf80nM+FGVzRrbyjbOxxZoluShNk3oSDO6GySWJ9P167smYeaYJTqizRhlP7t05IKlHE8sWYJhkmKTBMI0wrHYHC6vImahtn0Dj/GOLldTXNEjd1EelGeR5LAlelzDJXVlBS61DYXKfD3V80zO3p8TMzqAh4VkkNQ9GJ5a6ZDNVHKOb0GDBZKfcB3muagHQz4Ppoih+98XP88+tvYHc0xQgVRO1VzCoNTHm/2DBnEEma6GfUG5ydtHirAOzMrcBiKsxNLTiq+e8uMScglKDGeW6fhPb+v8/LCTQuBnQkT+W19sb3AusvZNuBDfxDiuWiHDUvOrW+ecGskaPICTeVISCkqczkwBhCuYwKELosX/upz/XdBxAWf94nYRK1B7ppjySVzrTms60ysXLZsHdJeI6wXjwcDzGiMRRm2JCpzFl0NjuYxRnu3GXsxC56w+5CAaF5c5shVHwSlUHJCNNBH0m3J9DECIhWi7N7EQb9Hsa9PlLmVXN2j/FkjNfRozdDiUqZeg0ryyti5vZ29mTmwjNheW1VxjSDXheT0QjTZIL1jVUsdTqIsxL6h33c3d7WWUUwt3L6JKqMtXCvAgJCnv18VodsDpO0SOZqEHOvtvLcHOZ1kvJ+VskEmmKJtf44mQC1OhS2qu62zfeKIfQT2CT7Ziqj2WpuhGQ5R0OcbtfwyOYyXnvxGbz0xMN45MQaWpVY4xsV+gioqcgxC3VjTDHiDbdF+yOs99C/WpAj4awMDHwRHP0ha/z3wrBjX/D/MSD8pIPgCwQdZDY2fBtMVugkGGGcOiDcS/Hd7/+bAOG7l2+iubSKJ59+BhsOCG9v72L3oIs+i7gCIOSDxoVKOpoGCgKEPj/IDUcW4qELdA8gtG6v+DF3DlsAQu+maSNeOGgaILTweWMIW1jxGcIgGR1T0sIwWDkf2aC7ev50ZovKcoMiYKlUYkxnU0xYtPOQjEvKaYmmM8zHLKqAKEkxP+zh/EoLzz16Fl94aBNPn1nGSsxJrswWM7syCjO2kOXgoirTgkXfMUwTLvbTYJqiA8qL2jytwQ/5QuRBKAmPA0I5OqkgNEBn03wcaA82ebyWblxR4sygAROd8+yaucsm75UF/NJ1yPTflAhxJomAcDY+QNrdQu/Ke5gc7GlYmNr5KJuixpy7yMChFekMceasnzkIKpdSc2ehzAzj4aHw1LaYg8K8+1OqGCD0595IOzc3UO4XgcYY2YzgIgDCMeaMdKDmXfM8lFaZ4yhBIN366NZJ6R9lVwxdZh7VAhBaJ1FBq/5LhaZneeXsk2p6NlzMLMIOLiuuZRCROUuoLjrfp9m1a2XWGkCjg3JMQFgDUrrnmYzOHM8pZ5opL22sW8X7ySDYFnYPJ/jVxWt469dX8eavr2FnmKE/i1DrLKPEDZubdEbWPUat2tQVp1nCcERL+wxf/vLLePXrr+Jbf/MtnDt3Fq1mHSnZiukUZXYRfSaBmYLVWhWcF97bP8B7H1wWGPxf//RPuHb9uhnUULZJ6XUyFkvYabXxypdexl/99V/hW3/zN1jf3ESz1cRwzCyjuRx+LVg4luyUzyaZ9UrMTzjGrL+P2eEO0t2bICAc3bmKStpHbTZBo8p/R+dSOsPZgUSpqfNtBkWONE6sO66+YTgttHdx7zOZtM2reuCAS5zDn+gpcXMXLgXKflho8VoTEE7bm3jz3Vt4/TfXMC4v49SFJ/FXf/v3OPPQWTQ7lNKOBdDqs5jl4qKpEDi50Nm2gdRcaqdZNm+mBYAa1qE+i++nxTm9vImmoPQUFbLKZFrvMIfwMtK9WzmwZmRMMEaxRofJAcP1CwZQRwChN/I9wMeYL5oiSXprJkRs6AUMqWB5yvQ5WyO33UzGRRGDx+fsPBugtPPIpyy9eeWR586y8UfYLJfmbs1vVDI+Nj44w8LONQGZFS/OxOmnu7FIuK9549FC4+dkKBkeT5UEC1m+HCDHZAPdATWiSsJn/4KsV+eKWEo2NX2GCpyr5hNrgMTkjoaped6UpCSgKoP75lg/fz4dYT4+EKApK1uQzoN8hs0dmZ85B4XBNpFNxzy9aXFO5JmpoWnlJjD2n7aqMzeVUTyPAKEzzjp+PDc3B06hWcLZIhp5sdHGvdacUFGyJpfdQ3bwKXP1vEQa3lABETfECAoUCtxyrcRqRibpHKNpCWncQlajWcWacj1bDz2BytoJoNZCElcwIYDkWmPMBwUsmlk3J1h+b14rQTifvVUWYGDP8ofEzxefBTXTnrkriQgInXFUs9quCxsRKe38ybC4cob7F0N77mRzvP72O/jXN97Gzb0B9sdzZPWOTL0y3kOPnKDqwuqKKqYR93QDhAEMhvn9AAb1fPkMQ5CYK3bifoCwyHz41wSDuuCqqUL9WLxIEBPb2vSn/Njvx/ede/ahI1JULvBY0slyxgghYwh7dwkIPXYidkDIusLVAvcDhOHnfBQg5H5l9dzH/zourw11oL6v6qXFPmrmP3N0R0OMKJvEDJunT+H0A+ewtLmMLJ7iztZN7B/u4HB4kNPtzMDlfbT6jyMzKWbJCOmgj0m3p4Y0VSwMpuf7GQ6HGA+HSIdDgUG6gYoF9n0pbtRRbTXQbi8hSzPsbu9qfp+reXV1VTW2AOGYLKEBQp6388lMgHBvfx+ceY8bTSyf2ESlxdGGmZRFBHtU/HCvJTAl0EQykzqHL9bwNJNjDSijHjXjQ/PeFEOMxyg1migxr1o+HA4Ic66Higv3kPA8QkmEBQhHAoQXNpfw2hcdEJ5cQ7sSK6+QLuIBEBrzypElGyM4DuaK/32EqdaaDATUUeb5U0CYi0dY8C9iG4Ijmhy05hFGARDuJgKE//KTX+DdSzfR7KzgiaeexvrJU2i0lkBAuNc9RH/Ew8A6n8w4U9ff5+4otZQxjOY/bEFxkeU3wweKwzA4izvlSjsgFBgMzk/SwVv3Tiyib1h8cA0QZh8LCCl9XDCE7gLHAoLHyVS+XaiUWRhylinVi4cEHzp1uaYzRMkUcZKiOpng4Y1lfP6x83j23CoeP9FCp5SCRtNlOjlqQ4glaROI8r0qFAbhoHZ7mf8gQMhvuwCEJrUJgHAx86LihoCQG9iMg/iUtbArFLKLPBdP5y9ZLz6cBIRDzGh+0N/FbOsakv1djPs9JMMBsskYtRLD6qGIAMtzs5kSNdu9qC46yHLeQwWoy1+sIvYObpCMyjXSpVLhpMvXNdu5jJC1jEIGw9NcxthBA4T28bmGTNRBHiDiTGHUQFRuyn0Us5rYQXabI84aEXvKgcyYGjszvZMbZD5F4wbCC/f5MBc+lzHQdIKAUPEYZsAwZ1ElF8EZIh4IjTaieVWh08oW88Du6SxVQDIzkRhmMYsrKNdbiKtNdIclXLm9j5+9fRG/+O1N/Oq9LQwo66DcpL1kUg/NjnjExsxmV6JyCXv7uzjsdfHiiy/ia19/Fd/+zrdx4eGHsNzpiOFLJmMxJASG6YTXlIYvZSyvrKI3GOL9Dy7he//4v/A/vvs9fPjhhxpOZ7huncCxEulA4rV75IEH8dWvfgXf/s538Ojjj+Hk6dOKwOC+oE6ygFVZwJO3vUpL+og2/mPMBweY9/Yw3VsAwjjpyXCmUTHDcbMKN2bGZIuLAuEIIMybCFaEhF9qjXhmmQF5B0MFwyVrVFm+knhrAkIyEVEFo1IF40obk/oK3rh4Cz/+9TX0Zw2snX8UX/3mt/DwYw9h8+Sq4khiZKik7B7bQWWNhcJhVQCF4XDjHqLDWFJJe28LWdS9gLD4NTR3IiAs06xk7w5GW9fQd0BYn43FEP6pACHzJJWjx/sQpIc5+OB7thltfp1JliyQfjLlxzPHWapL5Gqr4PiZ5sYmGYtwzu65mQbDwaMqMhm2GKiMmLXFdVNtoExZMjvdctTldXNcynOKVWpk35vvQcZEqcciTCjbTDSbOk8cHJIxnM/MlIcMZkp1hN3HKiOGaDVf9vku5Rla44hrm2BQzTYZerCYMfMyKQYYsSK2lMzg2F7MEWNu4XSoLD0BQoJBZgwKDPIVgBQbGA50dL6awidHnP6/yZDZebtgvgNDKNMrj+nh9ZdtCtdj/mgEdtDAl+mrg8R1rHlBRurITIZGXhGfDvs3EcGgmEEaTtCpmExnQ5/F5nFZB9j5qz05pcswAWGENG4gZSZhYwXl1VPoXHgalbVTKDXaSOOqWELOG/PnlGPTi9Ddmk2vME8pBQpjScKcemAK9bvvybmqxhuwkv+6ZJN7k/8fASGvDd+frUcDhCyC2dQYRzHuzoC33/0Ab/zqd3jv+jZuH4wwievIqi3M6001CrSH8AwkiC3HmMZkGk3+Fpxw7WeGEHlzIw3BuGEP4qhLOCsNSLp89JgUzmYh7dPmgDAYORX2v3yUxLehUJ8dZ+KOQ657i+/wFRahUQSElIn2lEN4iJQ5hLGbyhQAod5jXsAvfloRwOZ7YiE6pQgIj4v2jkhL7ydHDWd6YRdW1uycgLAvl1Ea2Z04cxqnHziPzuaSAOHtrRsChL3BgVukcu2ZMqxSotzRTPiyCQHfAOlh38BipSJAyL1pQtOZyURsm5g5soM+S819st5po77E87SBZJIaIEy5p5SwtkKn0rLOaQJCmsqsrCyjWa9jOkgxHIzQ4zgX98VmC0sba9oXJzRh8xnCOgHhLEO/18V0RO+LqVxGa42G3iOjJggOJbXnXqyZfXsREFLlw9zNiLOPkpqyWVU2yaiIVyMRcnM09aEICFMDhC0DhN948Rl8iQzhyTVJRlkrVtlQEDi2GCL6RFBhJwn9sfv4KSAUs/f7uyLHH+Aw51CYivLvQwMDzowxAyXKJaMLQHgD9fYyHn/iKWw4ILyzu4f9bk+AMAwR67AnIGJ31g8WmwP0HlSBstdN9MH9ABIkKXKzGHN9sqDeI78cDIaNbgEITTLKHEIxhGvFGcJUs3BFQGisjjFg6mJIfqIYdhlcjFMecnTVLKHGF4HSYIR4kmIlLuHx0xt4/jMP4ImTbTy0UkVjNkFtPuVov8Agp9wIaGVYEYbFw8D1whLlqGXJn5Ah1EwUD16WJOxu5hb3fjU1Q2hAUC/12Ssozdh9JUPKgyvkHwWGkOuE4HmMiDKhaQ/z8T7me3eQ7e8ofHV02EUy7KOKGaoEhAoJnqHk10LOftr4IEfKo0lhQd5l3fwcEBayzawRUDjpclbHpUwChbREJgNnLJwA4WzoM0BBqWwOjZSOcq4wZiwFc7zEVjAE22QSJnjIx2cKHaeFN646em4nz/cdVwIzWPgcnDVzN1SbtyFLSEaMjqFTC5CtN1CiCQU4S9CybLEoxiQdY5wmmHB+icV2tSn5FOd9L984xG8/uI033r6I96/s4sqdAUqNBlA3KYfyzxReS9OJCJMxISVUyPSZgzQc4PwD5/C55z6H1771Gl54/gt45qmnbKA8TSXjM+dU6/oGK+xbt+/gZ2+9hR/84J/xw3/5F9zZuoPxaIxOh3MMdTTqVdzdvivWb21pCV/60pfw7e/8Fzz/wgt49PHHJc3moLz18AykBrMnAuE4ONqOe0B/H9nBbTGEwztXEI8PUZ6OFD9By36a2ahzKMbZ2eiwzMPm4TWgnnuXYoYba3NoBkLMEsGBv7WNdQDZnJrNAHE/M4xGyXkNaaWBUbmNftzGT9+9hR+/Q5a2hPaJc/jSV7+GJz/7GVx49Bxn71GN5igzS0o5hF5yerf/yD5X7OJLheUS7kLzIayu4wxhXkBpnoVsFwHhGAkB4Z2rGNz5EOn+bRAQNkqZguktWHwRTB/qYtWIbvRiSFSlaCBcfA+1wpNScDbwNF/i+YGh+A4SLTu3CnPLysQlaLM4FM2Qk/UNkR7M1JozjJsmJDWUKjWUKaOstoHqkpoddOllh11gsFrXs6RYAhbt+YiCoxwHhCb19CYNASqZS5odEPTx9yTFjMCQLGc6QWk0wHQylBHELB0rHqJSmqEaAzWtQ2MTxUDrZdmEWjU+C2lsmC9EmmDJZGqMWTqxF+dq51OBT7GbdOEUkKqpEcbsP/5OICXZaKAbxXLYfFk+KC65lYEfbyEY8x1ko374FgGTGmYLLs1BZDBl8mgNMmqS/tNEijmJFjeRR2NoP+bzTCdUFrkGCEvcW10eGhpyAoNh/kvxFHMk80gGWQkzCcstRMubWH7kc6hunEXUWsKUUQ6RWfNrzEMMoc35qQjVzKatI80nB3Cbx6MUNoTcaK0ACHM07E6Uzkpo/m/KOeeZPAbEArNZXK0giWLsA3j/xhZ+c+k63n7vCj64vYP9yRzTSgOlZgfzuIK51raxsxKkl+nqHpzHFzxhDgjVvPSICTeUESj0IPYcsAZAGPaRQp5xqJOCeVK+DRaaSuE4vR87+HGg8Dj4WjSqbO2xBpFslAxh32InyJQJEEZlMWlSHvlNCgzh8YI/7GfFn1dk/I7/vRq3BYYz3x8Le6eacQFYe1B9/uzKgX6G7nCgJiztGAgIzzx4Hq2NDqbRFLfvOiAUQ+gsLtlQuocHhpCOxskQ08EAabdn8RrlGM0Gnb5jzeLRs4L7Zr3OXM6KVBVsUvHvaq2mGMJKuYLJaKI5fbp8cn9dXV5GtVLGcNjHZDQUKKQUlTm382SOyTjBkM6m/L7NJlrLy5I3Dydk9M0FucmYC8zQ7x3KH4Mtcu6nVADR8VRMYY0h99bIo0SU4DVlnjHPbzb/2i1EPl+oud5yBalIIHcTlynbzJUWbiBJld1wkEtGAyC8QIZQM4RT1GhawzWv59zi0D4FhMcRXf7ff0JAKFkeb1iszZQdujBD+L0fvO4M4Q3Umkt49DNPaIaw0V7C9t4B9g97koxy0+IGHExlzOWLQMA7sUG3fgwQHjeV4TNsA6k+TxNMHYrXgRuiO0AKMuQM4RQRjSVyyagBwiTKlEP4kYBwbnMiCp/lNq0zlXNaQ9n58s8aUYQWzWEOeignCc60G3jq/Cm88MSDuLBax5lWhEo6RGU+RU025mYnLYZQM+QEnt6N/TNJRil3cvU2MuUnLSKjBapoBuDRCASEfKMxXermsdwwFYKufc47lGI7M8QldscniEsjIOtjPjlAqbstQJju7mDY3cNk0APFXJSLkiEUw8GOKyW37AIyoFdzNe4u5ibQgd5f8CWheAxNgUVGXPA4kJzNZZlWfLKbbVbozMOSHbyAIa2SrWFBAKENixt0RMliTfM6MQuXYIujk5tZhexiL2Q01o8Nsx1WLJuLrrGI/FsCwnzQPGc5TR5mjnwGBmnCwIKQRRU7xnToNKfAOuI6N3AWgraJS7pCUwAyBtUW0nkZ/fEMb//2Nt7+9TX88teXcGtngINhCXVm/rUY+qwLrqJYrA04t0AQCpm70EWU8340ZDl77ixe+tJLePWrX8HXv/aqMpEocUnGI7FYtWpNBhCUTfUHQ85WXk0AACAASURBVLz77nv45x/9CK//5Kd46+1fSC7Kg4yHUqvZ0GGzvXMX/cNDzQN84fPP4e/+4R/w1Vdfxeeee86Alcu3pcSdUYJpBSLvD5mVcpwingwQjbqYd33+7faHKA0PUE6HMpbh82myWpshNGfDBfuXr6UjgNAkmTaf52BG87I25xAaZ+YEacxceH44Q0RAyN8B3p8GZvUORuUW9uYN/FQM4XXcPEhQWdrEF176Ep57/rP47HOfQadRRrNSQkzzJnfNtPkhey4Wkkzb/+xjOFvJItvnq490zO8jGS0WSJxjK5PRmo6R7N4WoB5sXcF0/w4aczKEMzS4xCVftPgBG9X2n6vrtIAJBgoDlWDKkGCEEZz6NBogNYhTc2QGCa4k8+MzV5I0Lx8H0A+0+RBN1c1LmMxKGM9KmNDoLK5iXqmjXO+g0mijUm/q+YjqqwtAKIbQwSI71YqJCIqI8H65GfscnG68FRoypVJhlmJOu3c1QmjwYvOOM0qru/tIR31MxwSFQ8zTEaIsQZWgMOKsNEcFjK3SYAB/tIMWm5sPajzbo2SCpZliSrONeSRzyl26USU4Zsfd5gbpVEkwSIm4lA0Chcau6pNpe7R9KeyLdmSGOJwCCC+qFnTnXHER5rFzhtwH6LSf+syg9lLOQnPWc2hB2Pxv7mtiD8l4s/lksvzQbGPTxECt7dWm8vBRBGcRwjPLpsuE8RMMrOf+217H8qNfQP3EecSdFbmNTuOaORLLuMwko1xpBgi5HwdAaDNzxTVbfKZycG4m+TlQs6aQKylk7GNrPJ2yMGZOMTMVrQFFJjqNYwxKwM39Pi7f2cPrv/odfv3hDdzYG2BCdrS1hFK1jhKLdTadxSLPMOO8okZoLNJiMTThDGEAhLYRuccY2TeToITZwSMsoUtFrTZaMISCm7nr+LHCMvjbiY0MRjf3/u+PLEcLf5GrE8iWOSCMaWjmOYRHACHXqzNI/BZ/CkB4PwYxbwGEelRNK9Yhxjb5ia4lEKTfBISHowIgPHsGZx44h+ZGB2mUGkPY20GfM4TO4tKYirWfAUI6B9MBdCjJ6LTbMzl9HAts0VlcrvV+DtAMhixhAF9iDRt1MXZ8r2ysdnf3VbfQaXhleUmAkKHy4xFfQ403ETyWZ3QPnWGUJJpNLDcbqPv8YJ97GZUc8xlaZPZKcwz7ZC8h3w81cyJjvvkeeY14vrIJMp5MkCbWKOazLK+Jdgtxg4Yz1oSjZF+AkCNfHLVyV3/O2wejLs4QZoM+TrfrePTEYoaQgLBFw6UsywEhVRxBMvopIPyPAIQ6z3PfRDNOuA8gvLk3LUhGb6Da6ODCY49rhrDRWcb2fhcHBUAYXEb5QMomPwDCUCxrwzWNet7d8VGGIBnlX1OsKAFMgT0sXgZtdDIfss7nRzKEip1gZhBdRlPMNSxuenPrUpuchI8wC1FZ4Xs8Bc+qIal+OizNpmhGMTrlMoa7+ygnEzyysYpnHz6DF554COfaZWxU54iSPqpzW8iSmLBoUmHLxoyxH/bwh+3HJDrB+sLqLDey+HfPELLusdPA5g40xWcHhNdzZl5jWXkhr62UVVGaEcpRw0WdbCiciWPIakxRiciaMqyXFvpdYLCH0s5NTPd3MOruYzI4RDoemKkMgQQPvMDIeOFibBC7P/zUfqz54L5Jl/xX3sFdGBu4haSTO/b5FhKnMEvo0iYNRYacLAJCgjHb3EKXTD29iFI1DkyziLFiy45bzrtwfscKrrxzGVhK78LbvLSBQgOENkNVlLya2JAvFsZ0QR1hSpt277RzY2bXkO6nEV1Qax3MShUk8xJGUzY1gIi5VuUGJvMKdg5GuHW3i5+8fR2/+t0tXLm+gwE9HuIGWhw4b9Yxno5BuSmLNh1+iDAa8Gdzdo8gmDM+EfqDngbJz547g1deeQV/+61v4tFHLuDUyRNqahAY0vwlowtgfyIzmTd//nP8y7/+q2SjN2/ddht6c+bl88Q1TydTSllonvHUk0/g1a99HX/12l8riiLvfLM8pntvNlfECy/ceDQRE10pz1CZjhCTJTy8K0OU3q3LwGAf8aSvQHWubAINGcrIxTfM39kaKq6NwAha0ZwPXdmjGpziBAitGLY6jIVfiIcnm2VNKwHDWRUZmkBrBYOoia2kjJ+9v4XXf3sLV7YHmNc6eOrZz+GFFz+HF196FuurTSw1KijTxdjNsgwMBlbFipMFw+d1qpvXGIm6yJULcPHjGEI2qcrMCJ2OMCEgvH0Fw7tXMT3YQgMTNEozMYSKiwh5dPp51oSxZ7cACAOw1l5SAIPOUvD+KXBdI8LWCOO+Op1wHVJOasxKifbmKc1HmFztU8yzuYBgwhcqyOKaTDmi5hLKrSXU2quoNpdQaTQR11hkL+UunMwOIwOliAc3/REU0E1cnDkhpUM2QW6CEyb87Cw0cEhjG5N1TpEJEO4ZGKSj37CPbNRHNu6jNBmilI51jekPWGW2ZlxSE8Sun31+zdUJxBgTa7N2LAj5CmZTFsVCIzMWfSz8NRdJdlCz0+bIaftTkE75/hf2e28iWGHsIMdZ2YVhUkFSrWB76eLz/cok095YC4oLqRvC+yVDSPMupoZ68zZESTh7ybxXyvEJBgUICWzVhOTPIdtp7qsW6+K29DqyIkxQxghlDKYlzJqrWH70eTROPITq8rryVmflugy1tJ7kkm5snmpPAUKbJ5brodcJjo/9YLFrk88R6z3Zn1GhZICQ4JbFsWVIcl2TEeH8lSkbTDHBfZURNJMows44xa3uQIDwrYuXcfH6HQy44FrLqLY6iGuc4fLmIbcfNkXYMC3KPoMRkDdI7LYeZQk1x+D/xmYlF0YyLrzy2ig3qpYxFAFLkSFcnGdWlxXrs/wIPibPK9ZiHzWHZeeh9V7IEBogHGmGMDnoiyGsEXTwjC34SDCnOUR8Han5ju159wOtYe4u7I+BAczjOgpgkHUY/1yOmoVSI4wn8ZrzPvXGQ4zZtHGGkDOEBIRJlOLW3es4ONzFgAxhMDuZWaYpJaMxR3GYP5wMxBAKELqDKdlAri3KRVmHcI222x0ZDfH9E3BNkkRnLl9cH5PxGL39rtYdnUiXOzSgK2M86gsMjicDnb21chWtWkvztGQIqRKiy2it1dLaZipANqUSYYZWuwm6HXOOkdedOcF+alpzLo9hMxMwAjw5pfL6sXbg7KAko+aOSnaQTSzO2WpUTB4abkbogFBTGPcDhE+6qQzl98cAoeYHJbU2efmnktF7gOEfxxDm2nnNk7mMM8QAHJOMBkD4o5/8Ahcv30Sl3sbDjzyCjROn0Vxaxs7+IQ56fRwOBlo8BIQGtgwQCvYEkw33iszVRoHO92K+2H+2DXkhXSnOABlocntxsY4GojhDyKxBMoTVlktGVzt5DqEAIYs6ducKgFBSqJIVsCpdyIJxQZZLGCdj5btEdAWMSliKCQh3UZumePrMSXzuwhl84TPncaIeYyXOUJoMUCEgrNgDzIMpzA8aILSu4J8LEOoTOSC0JLNFt9AOGQtXZuEnIMoLnZlk1Kg8Omy6ZJfsHlkYSWiniGZ9lLJDjPvbSLt3gNtXMe3uIWHhxIzCdKKueTXiJkPq30KgieQFwvPiJfdH8/kVfp07iC6q0YXEjDKvPFTMPpCB+sBahOPOD/xw0KuDTWbMChrKHdglU2SADx7bvBE7YpwLIzBjkdQWKLTKLqzShS24CwstSN7DcXWuygXXn1FlEgY3UUYUuJyVgDAdKOeHLEFE0EZnMsqkGOBcaSFlYZSxY17ChIVho43RrIL9foZrt3bxwZUtvP2bO7h09QD7PTrj1lCpL2nuIK5VMEoHysoTA8nNlF3uCX8+pSFVVMmq0CWve4BJMkG5VhZwYwzFc88+i8cefQRtdS55TSIMegl2trv41a9/g1++845eu3v7GDJnSUPozvro0DBrazVZZikeeuhBvPDiF/HNv/kWXv7yl5XFp7kDN4Xh0HyDBww4bD9W5mW5nKE6TVBO+kBvxwDhjUtyHo0mh2jQ5I8lacaolBhlAvFjCvMj+0dx/q4ACCUlJ9XglYw58HIfc0DooeKSjXl8gNwGszrSUhOl1hq6qOPGoIQ3L+/gZ+9t4cO7faRRHQ8/+hi++OKzeOXLn8fpk0tYX26gwkYRO6gCn56pGWIWPK7BOquLpRcYpk8KCKtcRZxLS4eY7NxyQHgNWfcuGpx7jjI0bPNzSWGQg3oExUcAwnzuyCekRdSLtaIZks2SscATuOBcNmVCZHQEBs34hU62lCJxbpyyUUlyyUKLEWyhVO8gaq2g3F5Fub2CSmsZ5UYbZcb5cB6NrsDBeTpI4snYu8mK4VhjH8XA6oba/HkOCMO9zlUGXEB0baLE2+RcnO+bjXqYJ5R3JgKD02EP034X2YCvQ2WzRtOx1mOlxPlSU4bY6ITJxU0yzqxXiyshcJaCwQYlXLEQWewK5ZWEO1J3KJfGACGBIIv7nFNyaJA32Gzvy6W54ZwPctHg/5eTvKYKMQMvnk8E884KOhiUqkHuyJz7NQCrzyHAadeU917MII26mJdI12aCwZI5oyqHz1Upkr8GWT6LS54tbmTG5gBlo6NZhF46Q1pfxtKFL6B56mHUV06g1FzCrNIyQCjZtY1k8DqHDFcCQskz5REQZr8DU7g4I+zcMNOvIK21RvOClTe5bzCVWcyHhrEbjdpwHrAcozedY3uU4M3ffYA3fvcB3rx4GfvJDFmtpQgKrt0Jm19SptCx2DwTFiyVNy/4TAXG3BsaWrNqWqnluACRDobteDJouRinKQJC1iM2/uBX4miDU0dxoekZoMHHAMJ7ytL8D6zzLLde/i5TmVEuGaXBDKMRDBC6okORxwuX0aLMU7fpmBFOUcrK/10EhAEwWn5vmO8Nc8MEKtYgtSbpojkYvgfXIHcBBtPTrJAzhBunT8lltLnRRhpNcXPrOrqHOxiMyBC6+yUBIWehfeSBBmLphICwj+zAXEapAiIg5H0cUkpKZ+EsQ2dpSTN7fA+c0WNGcI0jUH4mJuMEve6h/h3BF91EWbcydmIyGcokrkJAWK2i01iWtJQJAHMBtzoarbYDwh4ymv9lGVqdpkBlSuCo8QIqiUxqzeeaslXOClLGKv8A7rEEe3xeyR6SFVzirK/NEFrshM0Qmp+iPSWUc+fKCfXnJ5gNTDL66IkVvPYSZwgv4MIJxk4YIAyxE6wj8sad7uWngPA+z90fCQgDMyZpjoMAL4KKpjLbjJ3YS0HJKAEhXUbLtRYefPgCNk6dRmtpBbsHPewTEPZ6eQ5hsTsjCSYXUABuzvyJRfFNJpc6eMdeX+vDK6FrFoRU+abA45rD8GGToMsoDBDaDGEDyycZO3EvIBRD5vMd1iG0LiAZEG5glAhp3qoayR6aFuilNEETc3TYSdk/QGuW4QsPncFzF87g2UfPYK1SUtwE2KHBDPUKh+ZZFBkg1pQiP5Ocmv48gFBHhg55A1z5PfAiwEC1sZECWAKEvLAcMmZH1GzVFTrsA70c2uc8UlRKgWQf8+Fd7O9cR2/rKqYq0rvmDkjQyFnKiBKEGHXFj/Bl8kszbCHQlDtQDv2t420GNotzxWli63favYsJqlzn58WqzcEE6ZSd8vlhr5YUC1TKRslImLMeXypy2OXmpuNStnK5ajOw3ODmHYAMkCHCIy8johZsL7u44SAy916LmliAQc4S2YtyVrKE0+kA03SkXEGaSTCIvVxto1RuiembzMsYzIBJVEVSriKJ69gbzHDtTg/vfnATF9+/gcs3Btg5IKNbQ7nWRrW5jIjZQDGNOPi9TZJqFvyc2eChz89HNtRYhvFkhOFoiN6wh3arhc2NdTz/hc/jmaefwkPnz2tQnazq1p19XL++hd9dfBfXbtzAzu6uGDM2g4JVdToZy4yGHc0GXdIqsWauTp48gSeeehJ/+5/+E776tVfRXlpClbMHEQ+eTNERktKUIozHZrYTRVPUeE3SoQPC6wKEs94OSuNDNOOZnjkW74yIYYc0qM3zGRJvSoU7GPaRwCTq2XBAaKyKMYSavnXJtMxcciMkYwl52I0z2uC3gdYq9mY1XD7I8PbVA7z94Z4YwtGsjFNnz+CF55/GV/7y83jo/DpObXTQUFg6Z6a8GKJNOQuUULwUQpL5fo01XzwD4TN4PXuPy2i+D4PRLzY/yP1pTEB46wrG29eRHe6gWZqiEWdoxLZWuT9priY0M3Klxr0M4X0BodisyIxXxAa6VBI+d8VmoUxjrJM8pnstix+BQjbiqojqbcTNJVQ7a6h2NlBd3pB9f9RcMSfeSl3/luYhM0bhSC++IHzN0MU61Hom1ay0Bo/l1pkE3PZiA0HKvMxdQ50tIlDjPVJ3OkMcEdARKKbAhACxj+xwH0l3F2Oyh4MDZMxipaokY9QHr2ssFlvxPpwnZGOS7sJk7ikTJbAiEPcoJRWp2nsoz7aIouDIKRBFwMV93RtqOr9cuSAhhGTMtk5CDJFmGYPcxuFAbprEa053Xe3DDoS5VwYgyN/5nhU6nygyROMEefPAGDRj0TgzaGDQHJztRSCrc4hnYpT5eWMM4YxOzmT3WWAyX0xymohmhxhncxzSebTWQfOh59A+dQGtjVMoNVcxr3YwcdNXAUIa8PAZJTs4ozEcf5YDQt1n89vON4dwHcKOHhCSyyxD5mXOmGn2c2EcpF6SN7+131B9VK1iOAO6yRTvXLmFN9+9jB+9/Q5u98YYRVV0Nk6i0upgMDbX2UqlqjpGpv5qTHuh63OAYrqVk2w2t7mRnihAM38LhlSGBRcMn5oeBcmoKa6Yy7gAhMUZu/A57xc7kUtuPxr93fM3wRjnyAzh4RD9uzSV6SH12AkCQsuPtJqQe//xHMLjYDDMB/6hgNBUCj4H7iMKBDT89zzn9fk8xzInNARuShgkE0zYQC7NsXbyhOYIm5smGQ0M4TAwhNxfjgNCmhNO+jkg5NhFo9VS5iB/7sHBgSIjOLPcWlqSmQv/PJlMMByN0Gw10Gg21SSnqdvh4aFqS4XVt1s670ajEdIpPQkSSUZpQNOpd5AkU+wfHCCLIxlu8fvzDOv1ewKA82ki4xgCQta9NHRLEp7ZDdRqdVRYb6SJGdO4AytntbnHkNnkWtFetbKEqMkGHderNa+C6ZrJmnlfuR3RWNCvNR3MB8whpGR0Bd986bN46cmHcWFzFU0qSDhD6ERCAIRELDIq+xQQ3u9J/OMBoYrVIBlVYW0PpND/nKYyixzC7/7gdfyrA0I6Gp5/6GGcOH0GneU17B72sd8lS9gzgYWsFRe/+HBrk16UMj5r5VKkYKgQZF0hHD5IfNyNMgDCsDEtUuk8P4f0fml+hCFcPrlhgLBmM4RiCD3j0BypFpIRbqzMBOMfsVstIwIOeysmgFa8EzRmGZiehOEQK+UIL104h2cfPoknHtxEpzRHQzM6E+WSVTkYzEwsRqNpLlHlR85y/TkYQptLIqAxoLTY1P2aaQ24RFUMod0EuW4ycsHljVbIZHJ90nQPLdJnI2T9LaT7N7F95xIOt64i2r2DOBkpHpK2/0xcotlHRfKpMmqVGqos5Ch74qHEtiiLELGRha5nARAGNnnBanvYKJ3sAiDUhws62JB572AxqGBy6SY72sZczSXbJCi0ooyFjgEBNrnKKs7LzE1DAIRFdtDNG/JsKweFeu92+BhDYZEu5qzKgscAtgFCFswTTCkXZXHoFu4lhtGSHSwz6LyGhEAwriGp1OVkuXU4xpXbXfz2gzu4fHUHV28coD8uYZIxCqKJkhtQWL4V5VkJ5rLIn7r8iVJud9YtWLGz6E0zcw7j9Sajfe7MGZw+fQon1teVS0hb/oODIXZ3D7G1zdmJYc62aOpOANkkItM0ESiktTrXxGTYw/r6Gh557FH8w7f/M/76G9/A6voG6k1GfZRsSD3J0Gw0bG4xIYvJe5KiygbDdAT0do0hvH4J2eE2SqMDNOO5ZHqUMsdlA1U2f7yA8PmOlMe3OIyyjpL+mssxDU6UDgbDXQ5FkmRb7l/K2AP+y/GsjUmpg6y5grtJGRe3J/jVzT7eudHDzf0JRlmMlbUVPPfs4/jyX3wWTzx2Bg+eXkWTXX11Wvk5vefvgJAFkbnahllIn0cNkQyF5/neTv+i+69nnpmgSOz6jXsYb9/E4DYB4U2B6lZEQDh3Uxl7NszW28Rzrji0S7hAgKYCDc2lPPicj7QDQsYo0PDDs0w1G648Wu47VjTQGINsiRxE+QUVzss0UVtaRa2zhnJnXcxg3FpBqdqynM64KoddAT3hF5NYBtkX31eIX7CEGLIqnq2nz8UeOJ9rd6+Tg501AOSy7PugJPQOGI3FDWZa3AOtAQG6go77yAY9TAddpL0DpH2+ukhlQDNCA2Rf56hwnXJfJMCSicwIKfPJWMjxmqsJWVEINRtSxg5SsuXKA54iMpGR7YM301zO6wxzkK3nYDAAXu3robEW2DC7NgIhAWCqjFvI2iVt1ww2m1dsjhoY1PyR5gy5Lg0MMlqCL4vzISAkI2jvN0hDNStGhCC3M5O+moqGs+VsNJr7JqtHTn8TEJIhnFTbqJ9/Bq1TF9A5cQ5Raw2zWkeZhcQS/GyyqFdT164ZZ1C5RggKgxTWAKGBQ8utLbT5wmL2VqJ6lT7bJebbGaBgQmLX2hU//A/WFtUyxvOS3vPlnX388vJ1/PCtd3Bl5wC7kxlaaydQbnUwHNOQpoxqra44A7IpuWTUZQA2x+uZzOF3Z7bF4s0WE4fWPw/Moh16QUWV/67jneDbGXIHkDko9JorB4aFOu44M/eH4EKT2zJ2opBDeBhyCMmsjwqmMlYPhsbGxwHCUMfczzDmOHAMgDEwhOHvQ9yEAKi7enIPMEMsa+RGPPvjGMN0IoaQhMPa5gY2z5xG64SZytzaomR0BwPOEPKQo6pIgNBmCNUAmvEcHGDKnL+9rpjBZqcjIMZf3W5Xs4EEgK1OR5EUfH88O0eDoXJ/G5J1VgUI+fU8Fvi+6ebNJuh4zH3EFAec3+cZWosbGI3G2N0/AB1pKe1cWllVbTsYDJGMhgZCmzSsifW/CQbpF0CmstVqSz00mSQ46LpMlXVcvaHaZkDGkw8fn7vVZUQtZgs7Ky/awJvlypX0Gtj3Wj60DKaXqUyngUdPEhA6Q7i5guYxhtD2Z4/x0jr/lCG8zzP47wCELFRdekDJoDZJugCxo3YMEAaG8OKlm4irDZx78CGcPHMOS6vr2GfOSfcQe1ykzhIcAYRRpBxCqyVskNrc+RaarrzD5Q+iNmHPGAyiGBVIBamXAOECA2jzM0A4Q0zJaLuJ5ZPrqK90MKuFYPqFy+iCxbTq4f9l702YJEurK8Hj7/nuHh5rxpJLZa1iKTYhmkKokVqgpQBZqxvp/42N2VibjU3PIs2YhFotkFALBAJB7VRWVlXumZERGYvv/p6/98bOufdzfxGZRYsGMWZjlWVOBpGxuD//3vfdc+9ZeDjwJuYP4ph9mQnLazNHZTYRTbSVMT8sx067gS8+/xQ+8dQFPHtxDc08Fa2NdFECIHZvGIs2n/OgIpdcKbdOxzo7VfrX0hAajcfNUMLIRNNKOxBVLKlrHITnNi2uVhh3EFuwOsEfpwuyrTfbX2VlpQOBwdnhDezfu47BwW00J0M0QM2XB7IqmoI5cgQXMerVJhp0W2OwMosBAUICVqMMLk1arHgrNWyd02M0HtFaZW3uk4Gw4EJTX860Vrye6YCqgAm6HRHTVOyYdmeGufK0TG/Iaa7oh5xkVLqoVDghDI4QrvkUOAgPo6XZ9MEAodhmARCGpLTIMxx9QsgpIZ1GOYWWU5/s52eoVNvIo6amS8ywKtorohwN8xg/vbmPV96+jR++8j5u3x/i0XGKRmtFdO5qraMc0WReKEdzzglbNUdcozaRr9+mJIx34CJPE3Px5X8xrfp4H+Vzmcywa0krfVpktxUcbxrY2azALLFpD7uFvdVVvbp0zgwxi8+gFTavJTuOPLBIHxz1j7G21sPTzz6Lb/zJn+Dlr30VF3Z20e50dJ0MEM7lvkZRvJlTESyZLkuAZnikyITBrXcwd0DYiQl42LBINY3i6+DULXSRrexd/nmMPqqFJpIcEgeEasirSAukMPt+gV5vXlhDjVTeVcyiVcwaPdybVPDa/RHeeDDBW/tT7A9yGXS12028+LGreOlzH8Wvf/IZvHB1Bx0e0oXZeAdQquBogkLRcjwrNRh96Pob/ba8F+qJlWlewbRjYaSRo17MEHPCOukLCA7v3cDs8K7iYro+HaTxk372eUAYmnWh6eJYugwIWYAHvKginPApoxNxCRDSmED6q0L6wJSxKG4eQ8OrOd1BW100uz201rbQXNtE3NlA1OqhqLdlqkJDFdFJXR8oK3N/nzzJYfFeO1HJjDgkj7AJD/cZUUdFrzRtiwyvuAI8hTzQ503JTlq902l5P7mTqAUtc1pIKi6nrxPMhydI+scYn9BY6xjjwalyHltFgka1gkaUo8G9izmDCW3ih8rqZEYvKbS0hK832+ag6g0WGjiJis5y2cFWJABnOCdIEgzgWjErAxixKYIpjE8IwxRpcTt4xARBgnZcfp81YRjdIyDI+B7prq1pJso9C2cW/BGjYqi7Jp3cdIJlQGjGJwRoBG7W4CBm430atJCc8hogNBMpslIECCvApABG8xyzWhe1ix8VIFzdeQpRdwt5o4dZWuic5f1D6hwfmqoqPH6ZBxkAoacQu2nUUlssMCYZg10YW8O2f9tp6fFLTj80ka8DxhCLJYtyWq1VNCV8MJ7hzTsP8Lf//BreuvsQt46GaK5tIW6tYJryDKuh1vRMOE6oAyR0+mgwAtNUcAEIzVRGxj28bn7GhelgWd++kNUEt1Fu74wbys3B17aNpa72/ISwXMf9SwFheZIo4zjq8gkIKRFO5kjLgHDhMsq1bBmABAEbjgAAIABJREFUZSB4XiMWnkP5d5x5/v6Ey3tj+d/L9NMyi00xZj4h1Lnh+y6dY6lzHs8TzLIUSZFh/cKWaKMr2z3M48wA4ekBhpwQujsy781AGVXzPJthNh0KEOZHfQG+VrcrMEfAP+gP1ITlxI3MHNJDefYlUwOETbp102m03hB98+T4xOJsosgBYYzJdKzpIPW9vbVVdNod8HmMhmPJOdgUoQPz2sam2BmcKCYKsp+iQ9OaiDnDM2n9Z4quWEevt4pGo4XJdIpHj45V19B5lECRv5/AlM+He3280UPcaWmdGi3c/Sq84aR6Sk0Ma75pGpvMUEwmZyaEX+CEcIuAMFbDjYMEUsGla9c9wv1sOe0tr9HyeimvEfv4wxzCJwDIcMe4mUpwrApag2AqU8SYZXQZLXDnaI5veg7hW9dvI6o1cfmpp7F3+QpWN7ZwMhgLEB4y/FJSArMaD38s92ZhreZxEpZJGDYkiba96NC4njekd6sCWAw/MdzIZwChsITx8BMummZd4ZucEBogpIV1hin1DlV2pY3qsZg6ufOlhMzqLoZDgFouHhVzVKZjVAkKkyk2Wk08vb6Kf/vCU/joxQ1c3GihzsngfKrMPU4aSYdKqX2Y59ITKspinnhQ+a8GEFp31ATC6oa6qQuL0EBntPa/Gwz5tDBWODFdHmkYwFDluSzrY9KFuPGMT5ENj5Ce3kNycgeDk7tIhofo5LRKJ5hiCUC6lOlvNFXUpJgmCQ3L1qMWRsYIoZNs0D9oI4wqtfzjUNA0HnohIRPLOqOBGmpsP3dmXByWZWDoRRKfW0kbk4kORcqFGc6o/JIrJ+lQzCa0KZZZxquFvSg0F7ChbAQgGoy5/Ymu5SHn7IBrQqiCzQC3KKuybafLoDkNVhhkHDUxmsfIG11UexuIVtZAQvL3X7uO7/3oHfy371/D4fEUkyTC6toamq2uiqx0DsxSWqMnmhBGtRzVGvPMbBrAa0vZO7FvMuNrtemT1crm/KhpAnM9mW00nSoQV/Epiqpooio6WyR3PdJfWOwl6Vz0Er5XTdr/K8CWTZFEh8zwxAAhNcjf+NM/xde+/jVs7+yJDsNMJNJF2YzR98Z0X1vS1zhZoUMmJ4SMTDi5dQ356XJC2OC/B0AYB42wrW09C0uO8Hvh3NboC02A0BkL0jKFqb6zJ2xa4AYqridiR3QWr2Mam6HMrUGOn9wd4M39Gd45THE0jTHJCKoj/Npze/iNTz+LL770Mbz4wmWwP8wDMuS2Sr+hLEbTvFjH2oGt+g2mQVY0xJmJ/5MB4eJrOCHMJ4jTETDuY/KQgPB9zB7dkw5TgLBKJ2ADPUYv1E28YDSYvCrYEC63zgVLuwQI3Y7Hi27fD9z+n1ObRDlzFi0wRxVRvYmY2Zu9LekD6+0ual065K6i0ujIUXdeqWFeEC6YU7Kmg5oIhYajRfssokJ0hZwqr+LeQtBtBVsmqmlSbMexqMmgn/PdRgxH228ElTglSDg9t8I1REyQESIGBRko05F0hbPTI0z6JwKE0fgRqtNT1PhqiwRxNkU0HwPpyGImlHVbUTQMHVLjGjW9jJ0x52IaQ7jowKmYJNmRmmb9gcXebqvC9kd3NRat03P2lpOVsM8utdvh2gXDK+5NykoVGJyJSSG2jK8Pa2Bw/24IEEY04qI7s/SCnAxyShwae94I5j2ee8NU7wknhCYfEKj1Ka2cr6Nc9+KUwd1cM40VRNvPobPzLNZ3ryLqXkDeXMU0oeOnNQAFCFlIegNA+iXTACyNvRZxNOb8rfXienae/aF1ZOZrgUljmcjmEmtTu1CvLCKxNPVmk71AGlWl9X6U5rh+cIzvvv42Xnn/Nt66s4+i0ZUuNlcmY10NNWWauqzkzLTO92P+3gUgXMRtVRCTauv3nRnKLOus8oQwNM41GPwAQOjFmCsiyuP2s3vlk6ij5z8X/j+bW1W6d3MgTEA4IyAcYbBvwfSLHELRLJ0z5bFDoTZ8Eij97wHC8D3nv+78zwq/I2g3ZTzkNH0ZzogySsf9RBNCAcKtTVy4uIve9ppyCAkIj0+ZQ3hscUfc5+QxSodRNvwICBMkUzIIRij6I51tAoXtlvZ5gbOZ6aj5uTppxFlm+YTTiWQYjWYdnXZXDIuT41PdR9yjV1cZuRMrh5BeF6wxV9fX0O50RXlhDuHJyanWDwHhyvq6Xhe1icr7nc/RbbUECDkZ5DmdpBOsra7J4KZWa2iaePDwABVNtBtYWVnVvkSqK+tb7sXxOnXepPE7RTti025Z51oTzQPqvQHHCWGmCWETL+ysizIqQLhpE0IWKMoh5Ddrb3DKdxgFnNO1fggIF6LxD8Z+T/4XJ3B6h9vAgbmLLSmjEQ4GBe48yvDNb30Xf/e9n+DNd26iUm1qQnjx8lNY27qAk+EERyenODg6OgMIz2S7OPdYHatFfpcDQnYXJPa3YkNgkJOBoCF0sEi4UO4QlQGhWrYBEPLYXwDCTTTWVlDUI8wcEJ43ldGvJZc8swmhXj/7lAWpTRlqdW7+c2AyRjwdojoZ48rGOn5t9wK+9PwVPL/dw9ZKDTHNBFJmorFLaY5wScqJSS5NlAAhRby8xm5f/a8dTE86Fo0ZVE4o2sHDQc2GbSGaVxnhFJNQQBPAcGrGCVa1kspavZJMMWXw/MkBZscPkI/2gckBivQU0XyIpusLBaBZ5LCbLs0Mqcgsb0h1Ip3ITAYsR8sy3NxSw6eEBrgCILTVGkT+/rcDQtvM/TAMNMEACB0qWp5ToHsahVNFtQNCUilFh+KUkKB3TqBmHXWjRFk2oTU7QrC00eJEfV3MkWztuC0lKjl1Ofy9ro/gv8q1smzhTgBqWjl14BWOnSCqd5DFTfT5VJoraGxso765jWnUwHf+6XX87T+8jr/5+9fRH7J4amJtbUUREhw2pRmQzjnxcsOgKuMYSIM1qoWed2b6Vg58df3cEl9Pf6H5Yo4Rs41myBKbCvDQbDYZVMs8MTY+qBuk0YWF+GpCyADvWlW06UatKm0ibbH7x0dYW13Fs88TEP4Jvvq1r2Nnd0+UUcthYjPI6NZqSPCwUQ5m7hNCAsJDjB/cxPHNa8g5IRyfoFMt0Kh404J0ZQJCUStdp7wwNvaueOAhe5ff9kherwgMmNF7rqI/UOnNsCaYQRk1nhS5WCG8s+o6JvE6+mjg/ZMU/3z7FG89THD9qMBgXsc058/M8ezVLXz6xSv48pc+jc98/GmpUimcJyAM1FAzNOI+ZM6LmsT4pM9MutwBM0z/wga/KAidI32m+qFL6xgxTXkECO9gwAlhAIRVi5ygy6goknJyM8qogQl3YnwSIAw4sQwISbrQ0yjdGe7SOkeMJAOGSSazJDqI0q260dtEdfMSat01mcVEzY6DwQayStUyCMnekHOkrVdNumOjCer8UqER7jX+fpsGcp2WASHf/iibOUUx5MxZF9o03lbcq3FYkjizSOP+YBM4o7cpDJ2NI9HkCxV/IA101Ffszmw4QHFyF0X/AUCjrWSEYtpHlI4ECpUPyWKJTAQ69NVovuIOx3pKpoXkPkNWhSZxzPbjb2YH1LmxFvpsyJagxPb3pUFM0F7bsvDrYqI0A8TKoA3sCW46ZCzYwwChmW/ZexomS2QZtMyV2QEhXUTF+tA0lnul6251njKzjBm9bAeS1k3lL9+7qs4nA6XGoskqGZKIJloRptRONVeAzafR2XkG63vPLAHhjE1X3ic2IRTF32ndkqWdA4T2GkMzwNenAGEAV87usKu3oF7aVM5ayAFAKJ7UTakUXaPvyZCRHVRt4KSo4ObJAD985wZ+eO19/OidG5gUNcyjJmrtHqKaxRtlnm96hjLqmsFQ29iUcPlQU8MBoT010xIGIChTJzV4F8xiubIvAKG/tjIoChPCsD2WqZnl6dr5mvLxaYx9BQFhLWb8AcFrgYiA8JSA8ADTE07MLJieTqMGCP01eLPrSQX++UllWUO4pPIuW8mPMSlKT77MHrL6xCbNwTDFHIsrGKeJXEaZyswJ4YW9XazurCHnhPDBLQHC/uhYGmVFMJQBocyjZkimQxTTCapTq4f4uznx4z4mMOjnX5MxT1XGRfBcYCM10a3E+IfV1VX1YQjwbEIYY3VtVYCw36cOcSQH5N7GOtrdrvTV0/EU/dO+ACFzWTu9VU09pf+bs1kPrFJDyMbmeIzJZIjJdIjeyqoorZwIjgYjHO4/lHso6fyrq2vadggIM3YyKK9a7YoyKhBNl9KI97ZHnEnjbGWRhCpqfhTKe02HQ1zsNUUZffmlTymY/tmtVbS4oZ4BhCbU4B5rmmrXyz7h/bS38fwa+HBC+DNQom2EpoexYjuEBBP+0J0rTAjvHmWghvDvvvdjvPH2DQeEV3HpytNYv7CDU46kT/s4ODxUlysECy8AoX605VoZZdTooqLIeBFjgJDdFAs1Vkacb8DKQ3Fu+RlASGBpORW20hwQpiy45TLaQm97C4217mOAMEwIrWCkaJD6IweEXuilPPx5eNV5e89RTIaIxkNUx0O8cHEXL16+iN96/hKe2ehgrVkBZkMBwnatJkBIatOMRQ81UeRoxxXMZ9PF5OlXoSEkb3wuQLjszEgH6BbPgaZmgNCxi6i5ZrBCEwGax9RJcdJ4f4Tje3fQf3Abo4PbqKbHaFdGWGmxoNS4SXRH0h6RJ3LViyNeV9vsuUEVNKsRILQOqQEtc9syymgoVpaAsAxdw+zW7NBtircQ4pcOaNsP/KgMkzsnk7G4ke07UunqNK2TaUIiYTY1PQQAIZYkZGlZsR7MMOikZdQkWY+U/jZBE0FAneQ0n7Z5N1rbpBVeomURCOp3E5SmmM9TAYRaq4c8buJ4kqFo9dDa2kV77zKSRgf/7Xuv4m++82P85bd+hNEkQlxbQafN4riCyYSFG3n8LDCJAlkzUkNok4KgSZqnLMBi1JkLxvuR60KuYuxWc1rHnKHEgV0VTbnmUhdIBGnX1SIXLHqhWm/ogEuoMWKuUjZHs1nHSrttZjWjIfrHxwKE1BAynP4Pv/pV7Ozuotnq6EDUHkBnNqem8t5RJEpcoMF5AvVag0OMCAhvXUN2eoBofIJuNV8AwirXGz1z1OQKLup22C8KAO2MwSXWt0nuJ0rWtOm4BPBctx5czn2JeVHhvqWhicAwAWFtQ4DwKK/h3aMZ/unmMd46SPHuMSlvbSQsfPMUVy+v45Mf3cVXv/w5fO6Tz4GrnuMf2osTbKiIctc7UUbp6vYBgPD8oacJk5vRlAV1OhhJp5sPEc8GwKiP8cO76GtCeB/F6EjXrx0rrtUBoTlE63bUJDvkqIeq2PWZ+itMUYzDYU0/6wxb4gILLOa12aSG4I6REkNOdhhDUG9hdXMbna09xFtXldUGBRs3UFQbyKKa8lMJBO28shxGm9x7JpsGm+5oyww/dZP53K2BI9oiCxSFuhsDJJqP1LRS11rUNgICB4N0gtb54k7WwghWUMjF0mmZ1NHY9bXAZYWjc0/iJI1rNZmimE0xP3gfyeENTAfHmPUPkXCynQ5l8tNpxGjV62qwsFAr4irmbNaozrKfz6LL2nlV1MiyCIBQB5nsbr3IDO5ldp4vpnlOHV0Wx77HCmQaUZHGTYx4keGW9IJkS9CIiu7HBME2HST4XWa38WxhPhqzWwlkLaPUAKHv5b6OCJQIKMnAEECgGZCmg8yirfoZz+gJKeqkq0voNBpHSHlNmivIN66iXQaEjVVMZjmS1MKvFYtT80ad9ie+PIuLERXYXZ6NGhwmhBansqSMGki22CtrPEhao8xjX+t+TwWzOE0u1Ifgq5xLB1s0WugXwJ3hGK/e3sc/vnUd//DqT3E8zTBDDSvr22Jbke4apt1n6Zte17gnnNY+a+TwfBwQMlNQA2EHNHy+3NsMDPK5Pw4IK8xPcP+I85TRQAQ4v7+ErL4ngb+fBQjrnIJqQlggmhIQDtEvTQjbNJrjWaX4SgOETwJ95dqvXNg+CRCW/31p+uP3qv/jeappYGVYD9AcSLl2OCWmqQwBIcUQ69tb2L64izUBwlyA8KgECNUkdEBIDSENpCixISCszjOs0H0zSQXItLZYfnpDkK+RGYS81pRj8PM8S1kY1xpVbGxsak/r9wfS8PHsWd9YExA9PnmEcf8EybCvuCnmDbIBz2D64WCotUBH5wY/z58/m+meYxNlg8ZucYzZaIRB/xinJ4+kZWwx1qdWw3Q4xunDQxTUNrc6AoTc6DV55GojcHZAGGInUK2Hrcn3SGvxk/4pN2CuUVJUB/3lhPALnzRAuLkqUxlKF5YTQqvVBQhDws2HE8LHejN24J7vFv8MKGilUJiylAGhHSJlQHggyugSEL557aaCZS9eeUpTwo0LuzgZjjUhJGVUmgKGZpesga1zuaQySIvhhUO4KcuU0cDfDvEIofvlpYX/bKfyOHPJCqAKsqjAjF2EllFGV7Y20FjtAq0aEuYQkvbCSZ0/B38mcjNSnILoraYDs36EfyG7PLORctCq0yFefOYKPvP0Rfzm1W1c6bXQYd2dzkSpZN4eNxc+f+YUUS9DMw4WEgw3VndoMSHkM/BC6ozKKdB+fJK7ILJ4IevtykCFW77dDnAd5gsQ0tWT9ALmyKnkDeDMnZ5V9QXoZC6DOd0GIwJHvqYR4lkfaf8Ys5MjjB49xOT4EPPhEWrUxkQzdOoFGlV251MUcwOEOV30CArBQiNcSWu3W6CyP6IWKpXO0vlPJgREMXYN7X33ilSAxi3RfRASaDLe33MW8EIIsqQMqqCy7l+ghhmPkFNxEcIEzqgjtELI+PiKpCCILTgNM/c/6QoZGF012quKTFl5s2oIxRBPcjOuCKlPQY9m5g5Oh5TjqQNUp1SRFlKjZrDawNF4Ju1gfX0bK5eeQd7ZwA9/8jb++tv/hP/859/CYEwwtoJ2s6qiNKEOz4FavcWQbk5HWIyxwZGLykywmiRsgkRoMBdMLFtOhbgQGLjOdZvKQEKUPOo/qc3h9WPDxjdkRcwQ1sp+2q6NmjkOcqg/bNbrKpSoDzw9GaDX6+Hq01fxjT/5Br76tZexu7crGgppMzzg6MBGUMgtLaWpDF0HOQFkcyYZAycPMN6/idO715HJZfRUhiikjFZVmFtIddB+OWF0cQeVgaG5poQNiY2qGCnfv8BYEI/QKJoWE2BRHTLPVgFsj1l9FeNqD4fzOt56OMPfX3uI906B+5MaZkUTlAvl8wme2lvHiy9cxMtf+Tf43KeeZ7qljJoENEVfpFOiAZ2FqQzBgC9nm3jZHMK0hGamov8RmHe6nJ+Y6qj6I8onqEwHKAaPMKIG8+57mIty20e3FqEZV1Dn8uVzoTlPAJe6BuHuCpTRQMm2Atn+LDfV0MCRs58wS65rwAcBtx5slrR6qK2so7e5g/b6NrCyI9MYTl0J4NjUoO7P9CgGCKXTDddIjpKZ07x9smkKQRWXFh1g01xRvVmMuV16TGBSyS3zUw2jynJKLb2YuV2afnDpRKSGQPBm8Q3KWCUh19aMtxhQH8l0JkHev4356S1Mj/YxObyL8cFtYHwqiUG30RCDhEYNfN18jWa4aKH2Zixkr4PvLyl4NiHka+cyMHC+WNehQbowTwmNLTMH8hnXollmgJDfP0OloI0L9zw6MVNTPREgZMyEmesQ9Jpe0DSDTRSKleDMj+8T+/8EhMGN04CHLpkKOWv2SgKuqAEDjwUn6IHuyxiOSoY0oskQnZUp96C+tIvKAhA+jah3AXlrTaYypIyycaK4AnUh+FwkVLCVqYakMaBsOmj3tU2ElmvbzlM7o+yaG6CknwEbzkFTqPeGr8H1q5oS6zbhuZ0jo2NyVMW4WsX+NMXbD4/w/Z++i3947ae4/aiPfpJjbfuSHNvnOdcd7xE6jlqsT2DDsE5hk87yT80RnO+CIltEKfe16PenMWVsIqvKYUEvNeqstjq+XmVcLJscS/2xm8w9Vj+a8Yp+dqm2K0/fztegvP+qMlapqvgX4JulmPdHAoTJ8UAh9e1qXdETknkEztIZ469SdVPykFjsOiVQUI6W0Fv7hOcavm/BHvFPqBHnudnccAUkPYeQsRMTOusix+bONnYuXcTK1oooo/cf3lEO4WB8ai7GLscg24xtDjIGaB6VjPuI5owuU4d2cX/TlIVmMmqi5nOdf1wHvN/YfBVwpI6/Wcfa+oZ2N2r3spR1VQVbFy6g3qhjMOhjeHqM0ckxehtrknHkGZ3DE9FGaZDDpm2j3db5zQYtXyf3v421NWPyjMcY9k8wOD5Cnc7gzaYAKs/uMUEo99F6He02TfbMBVyNSNLbu01UWk1JSAqaunEvUMPOGnCKT2INGpqtpHPzdY8GuLzWxq/tbuDlz38SL330aTyz2dOEkI09Ti6tSWCU0RBpG86cRd2ntR/qRa+bw3oxvorzOc4U/49lGT629P8HPlEpfl5E9j/wS578LUvA8PP8yECvsQPW4KEdFB8ACKkh/N5P8Nb1WyiiOnYvXZbT6Ob2niInjk8HeHRyYtNB5Ur5lEAicbOC9p3Z6T62yYUb2ON/tFGHjvbC8jnIVbj3hTe49J6WrwBdFafUErUsh7C9QSoSR9lNzCO6AZp1sDbaUPBwqTCgM2O32OlzHHHT5S2uq3Cm+1IlnaCaDlGbD/DrH3kav/HcZXzh0hr2CD5zoJHlqJOWaSp/y1oKwFcbHDdFe+IlM7Of5237ub+WNIGMI3yZHsxQi3LdkAS88zxCqoBa0+4JC+RzVKija1RQ1AvUswni0TGKo3sYPbyL0cN7CmNm55smMzLQAXWDGaoRg8t90qYpkUUdEBTSuCW496mBubh5+aa2UUHPw+DZYW5YkZC5u1440NWO5TX1TvXCzbN8Wc7e7OcvmDq4bjXt74hNT4PGpEKw413xgnmFpEylZM0SKwow0bCEXWh2whjZoLBoFTU8LFngBE0kO99WgKkA8UXuTGjrA4QQaHE3TTurNDIa+7Q7oh4djSZIag1EKxtYvfICqqu7ePOdu/irb/0j/qf/9H/iZDBDXGujw/Bavt/ZHMk8kZav2Wmh3mIQNIsO0/hV6y3Z2RM4EgPXVbw51YgTCS86eK2CwY6JwN18g6WviYVlTc3uoPIc+fWiQ5vxDLuggfdPDS2LrP5whk63h8uXL+JP//Qb+PofvYy9vR0dSqf9U1lcsysZnHFJm3GmHJoM/GYw/aM7mO7fwHD/PWTjIxRJ37IuKzSWqRgdRZNBTjJt4qMW2BK5WHxDAFILLhj3nhh5TuMSKwKNosWDKEFELa3iAcyFmfrOrNJEXmlgVu9gWOvgYdrCK/cm+OvX7uH+pI5TdDAveK9lyJMBLu+s4+PPXcHvf+Xz+I1PPYcuAQmvm7I9TTAvzbVToA0M8HK6tikYXXBN+QSewEWUHYJxb/lojec0gTJNb11T8BT5tI/s+AHGD25gcO86isGJqO4EJXU2skTjmQnE1BYOh2YIttDZlOg4oeAKTbtw99kqZrQEQZhp/sZZgVGWY5zFmMVNoL2K5vo2Ohcuort2QfESWdy1KZO7OYbswGAioIB2Fbzm5KvimZrfdKprzA2X7pxsLKgLzi47r62m+gYKeTaR1lwHTa5i1BsEMdYcm7Jg5aRatGPJzd2cxTTFpGnNmB1ZWPA089Us2Jr6xhwzj5DgNKpVZ75agQo7/OkDFNO7mD68g8n9Gxje5bU/Rjwbo9Nso9Vso06arFxFVbUvgtTlVOwMG+3TAoQqsc3FWFp4nS7u8G0A2kAP3wVnI3jUlM1uDWxaAWVNIGQTVmhiLRSYIgddjyei0ZPqaSzZGNWYDsCkiTYQVZuiq5uDqNNauVY96uhJWWH6Om2CNDepopKZTb91mWjmRrlIjjTOZc4yZROBERK1DmpbT6Oz/TRWqSFc30bRWRc9nhNUrXnXdqqhqwcbeQSAZkDmiNiPBdsXln98+h1AIVG5QFXIMnSTGW3bBirJtFHbL+SrycONbs9zTPIMSbOF46zA+8d9/Oj6DXz3jWt469Y97A8m2Lh4VSwQsRJmLP4L7aek/5lcxTLfRIFlgc3/z/9Ix2fIOGmFuuZ+b4Ypp7NsNJFfeANYbIUBQjMhCv++YHJ5HfikipLvIxsA/Ls8cSuDq/D5BeuLAIvh7NQsSjtWQYWmMoMxhvuHSI8GKPpjdOg8zj2CZlMEQWzqeUxB+ec/fpYvN/QA7gjq9J6VAuzLtNDyzzs/cbS4Hz5cuuQxRGyi9icj6QhZO27tMofwItrrbcyjBPuH99EfHmPEqJnAdEPV/4s1HcxmY0yGJ6qbOFNv1GoCcbwuBII0jkmSGdJ0Zu6gDepyafiWYDIaoULn4VZLDqG83Y+PjxUZQcC0s3cR7U5b0o7ByQlOHj3CJjWE7ZZ8BAgIJ9OZcg/r/Nmttn7nyfGx7ms2HDY2NvR86FQ66Z9icnqKCmuceh2ksPJKs16gJIT3OoEla2M2ctQk51S+WUdEN3HFqERq/gkocu1yf2WkUGo1tkof5nDOZortubqxgo9duoA//Nwn8NJHruLq5oomhNQUEzvwPSRbTzZUlLN4AR3M+0JBvewNhNaCNYCc/I2I0TreJAproUxL/rkL7A/4hv//A0KnjL71zuOA8GQwWriMymSiVl8AQgVXKn/EN17vZOvGYRETHK50IvupHG7mUuGhLnPp4i86See2eQJCagXjFnMI2+gQEK5S7NpAym4jbfXdMa7cTYpJl5MbpmkCeNCKzhjVxeXOk1SBzvVsjGYxxm987FkBws9ud7DdqKFO3dPPBITWx/j/AhDm7LZn5nRVE31TEEgGDXT6C4CQYeicVjDyQLtWnCEbHCE72Ud6eBfJ8T6S00M5QxFA11iAq9jk5JHWEJywMq/KpikySKH2RKYE1nk2AOTUyQUwbMnFM5ZluQFCASwBQjc9UHGq0Da3wbdp7s++mUsIIJQAem9ZILm5ioOBJSBQ+ZuBAAAgAElEQVTkgUvrZhZBEzdUSJElGfJ0mVFo4ec1rfXgqGeg0OlSmhoSaIWmvD2XRSHmBXZowoRQXgOEpEvnqDSayOIqBtShxg1krRWsX34Ozc1LuPVwiL/97k/wP/+n/ws379HhbI5us6lpHA80bp6Mj6BLmhUYnPjRvCRDlQYe1YYcQUk146zB6NzBQMNnUK4lM3evsnGFT4zYAWYnk1ENnBr6mELdax0ANKGxDDdzzASGkwSbm1t44YXn8Y1v/Af84cu/h83NdQHC0XikdclingW2HFBTmxBy6NASIOyjOLxrgPDBe8inR0A6RJ0uo9RkOCCUHiUYaViFsASETktatBNDUaiv4WSy5kVgpDQUdvwJCDn95gSFFvlK4qw0kUUtOcGOq230K23cnzbw6r0xvvXGAzxIGhhWeqI78v3Ipn1c2l7DR565iD/4yhfwuU+9gF6V15+NAKOwERSyiAp6FmcjaipphbvdDyZLNUq2KO9S7MfuvmnFFZs7zAEN9ygKZuadInl0D5P9G4qd4HSQNNwWCxRSAfk7aGg09+aYKGc/GxA+sR3Day+DDXlGIs2BiR4VJAQRzR5qq1tobeygvbmL+so6YhXHLZ8yuTUMQQOn8ZwgRGw85Ejmtpa5ChXwHEeoVys6c4x2y2lGVWtTWYTac4J21qeGea4i1DrPFoWhDr1PJqo1TkOMNSCqJB1uGVJNh13qbgo2HiLEyoCzvYDTm5SFvFyZczSrESIWQTOa+VBrfRfj/duY7N/EdP8m4skAdbpWN5po8J6skUDsJlRBBykmiWVd2p7F38f7y/L8WNQu/s0BoU3qzLXRlr5PxYIsROvZ1T2uDxVozKdaU9ZwmyEDqaKBKSHupcxiqnFzAQgZb8MGsRoWcmzlc7IJnem2vRG8WCR+codIqQUgNMdUzWM1YcuQ8iwnIOT64X3ZXEF793m0d66ivX0Jlc6GPjejVpr7TxkQaprsE0vR0Pk8zlYQZ8Hhojy0Dwhe/JoLEIquGVxH7ZoG/WAAgyFwm2fULGfEVY55k/tChLujKV65cRc/ePs6Xrl+E3eO+pqIx80uikoNKSnCDG+vsQkdaNDWpjcav+mzpYtm24e5b3Ts9ecqcO1tAa2NUjSF0R5dxylAKLtX17mHZqi/bG8h2GG1BMvWfHFtZglsle/9AAjtW71RUolRZ+6hzYNB8XA6GGH4YAkINSEk06QECNWiLh3fH6QlPA8Yn6QhtBrTTt9Qb5bBYPhY02UHdNpeNSFkdEmO/nRsgBA5tnZ3FEzf2aTGf479g7s4HRxjKEBozXayiTgX5V4ORkHMxpgNT2wvyDO0my2BOO4pZIeQ0jkjtTy1TEDGUvA5zMYjDI+PUaEHRacj108uS04I59QW5gU2L1xAs9WUIzgNrIanp9jaWEen20GaFRhPZhiOxmpgc+LHCWE2z9Cn/s8B4dr6uqKh5HQ6HmE2HKLaqKPGJnONbvlzxVeIbVGtoS2zGduvtGexFmvWBVwJAJOiwHSeG+PBHVwlfaArua6zrMwFkLPxh4DwlwVEn9D1+pf96CdPCM084EmUUcZOmKkMAWENuxcv4crTz2JzZ1cuo8f9AY5OTnRohwkhN2l17VzWoGcmMwCj/JQnhM5ZW0xJ1NUvbUhh0mZHhhWsi80gfI5TCQeE1TYBYQedjTVRRuNOU/liIUsmTAjDz4jZiRO1ykX81BR6yC61CUWaopKM0cIMK9EMn//EC/jsc5fw4loDm7VYE8LHAaE7eXJD0tSibGn9L3ufftGv0kFGQMhiNksWgJA3sdz+AiAUvcO0LxGdUEkZLRKM2dE+uCN7+mJ4IspZRDoZrxcD56NCNuoxzWPoTsKHwopNH6dIBweEmhSKglkuUHhwsBvW9gwrAkJ2nmrm0KmZhVvEa++xKbYO5LLNvp3ipct1HgyG4iiYJwmeexBzOChsiie9nYNCavv4yGbm/ilVidN4CFp4gMdVUqY8RoPPOzfXPI22vB6y2iyAQu/na30HLZZPBNSVpMNuZlqiqIopqRlRDbNqE2sXn0H7whWcJlV8/5Vr+F/+1/8br771Lm7fe4huq62Dhro9Ps+UNGj//abzy2XSQjt7TlE4MeTpYv27pYY0aEnNXMQNJHzA6XOqxcGqYoN0QGU6mgsmrws3fbm1UQNHd1LR9HJMZgkuXrqEz3zmM/j3f/x1fPnLv4Nuty2al1gFngFFZzMWIexKcmIZMSMvn6E2GaA4vIPJw5sGCGfH0oJxyENAU2PxQTAoQOg7xWM0I8/zCzzp8kaigpyHGJ3SGGptgJCOi8EkyTwkOCE0MMi/h1EHx0UTd4YxXr03wXd++hAHaQujeFXvo8w0Jn3sbXbxwtVd/P6Xv4jPf+ajWG8QyJpe1zRNy+64GtUeQVgGhKErKnqfjJFsr+TBOyf45DtKZkZB845UgJAOrZiPkY2OFDnBHMfJw1uaUNUYZEwzjmCkQ7YEtXW+Byu/zwvEUCKqiNKiebzpoi811wBpygkGmSU3ZQOKdPB2D3FvE62NXTTXd9BcvyADGdBVt2A32kx9Qo5gmO7xXEkUa8JIFE6kLcqGhUy7cZaVYhMNTgTD1McKQj1bZ4GwGOPz588kNZnNh6CNkw6NjRl31uTHNDri/ar7ygFhlJn+kHSsPCKUYmOEnewMjPCoUIc7HiFK7qMyvovB/ZuYPryN+aO7cqVuIUej2kCNjr2kcgtU8Rg0IyE2c+wyh8BHLzh9imVULMEGvyc9a1H7pu0tYe+x945NLYJBzxmkZlAAkHu3GYiRIr9sigXtIC+b5QxWpRekeYTFS4gmqqm5BcLbWjW7nScDQs8Z5GYy59lE/ZhrGmWEQhVeJgOPWYVEVq7rKqLWKrqXXkBz5woam7uotFaR19oOCHnR2CTkcNkon3w+OtFJZ5WOvjz7Ov/x4yctKY5aMwEQ+nReaygY4GgyWMhF0/ZG7plzPfcpv6zZxjiu4iDN8Nbdffzo3Zv40VvX8e6DQ1SaK6iQHl1tarLPh5rU7odgpk6mAQxNAVUUPPtITRTQC7P5YAxkk+LzgNDcxr3pJ+qeN5HKkRNeV5WvzBnTFTZlFpNgP8tKNdp5QBgoo2SgKG6A/yl2YoT+g0PMfUJIQBgmhLynCbpMm1kGpMuPyzTV84DwSfVSAKdlzWCZShpc7XXvl80NZSxlgHDggJAVzdbuNnYuX0T3QleA8MHDezgdHGE46Xtta4CQ/xEUQjFSU8xGJ3JoR5IqWmJlZWUBCAnw6ORN/4DeygqarZbejclggP7hgQPCLrqdFa2FwYjuxGxMAb21NdTrNdE9p6MBpsMBtjY30F1ZkYZ2PJnitD/QtI5Twmanq+bJgLRT3jNRBWvr/jMICCfMJ5zoOTSaDTUeyKgYDocCePwZvdV1MRrYxAiyqErLACGLDrIoxmrmGsVft5LqgcyMnyTyz6WvZn7rUx9OCH/RUv88HPr5fl4ZEJpxnG8Di9gJM5U5GABlU5k3rxkg3BEgfAZb23vSEAoQnp7qzefBzW6rZYgZDc6Cg81UQF0UTgddB6LP245neWghiLkMCEtu56F4DQdl2MB4k5NqNyV10SeE3c01uYwGQMjOXUraoLtHasNlYSGxq5Rr+v2iu7k9vzZ/FknJBL04xWY9xxc+/VH8+nOX8FwrwlpsoauPA0K36pEleXjYxiZNyq/ij6zZawKE7P7W3ACTRxcLtUTNczrBUT9kRSSBI6cL2XSIk9vvYvjgJmaH91BLJ2jSF9DNE5i1yIkjaagVFhOkbhFIk0oTqFYyKTCDAmoKjX5kehSjLrGHQD0K6ROkQpGCyY6zAStRR8NBubDBN3AVHNmWl3FJy1we/uU2YyiQQtEiPlCpmAqtBiuQZPTCv3lEpWNkDI8XdcroVuzSEhBWa03ZrWus6s/b6KNlQLg04TDq3cJPTk9fqyLQpblYalZWssBP4xomiDHMI3R3rqK7/RQq3S288e49/G9/9tf4u+/+E/751TfRaXXUXex2O3o/qUcQlVOxBY74WNY5pc6MZgngLSbCgKBrTxaTzRAEcvZvM/KxRrOmj+pcW7NHgJBmK2xGUNsztzgJCuSnaYLnnn8OX/rSl/DyV38fX/ziS6bhcu1iwmDcWaLsI4rz6bDGIjbmBHA+RXXSR35wB9OHNzF4eANIThFnYzRq1ELSuZAMPzfZ8HvMCojShFCyoDBxK1HG9HVL/REBITXJBIRcw7wnZDxE8yBm4UUt0UbzqIUTdHA4b+HGcaYJ4feuH+Mo72Bao6MbGxwZktExttfbePbyBfzBl7+El379Y7jAnPWY0w0aoXhmp7tXWjPfqa58c5zqbevHzQrUfLGMPE4B5nx40UZoSEBIMFhjwT8bYM4A5f1bmB7ekcNog00iAkcWQ2IwUAvF+A6CHtNYhQlhebs6s3sFcFj6AtWOMVQYTOeFAGEaNZDV26ivbQsMti9cRK23hcrKmvYoTkqy3OjWLEKs0DC9KgtgNglMl11Y9hVZHHJ0todNyxhBwH8zQEXAGKYpwgne4NCK4D0iwxZqOC26QNpN2pwzmkg/i/cGQVQh4MnGhX6GN/gK8qLY6KvyumdIuD6kmc5k0CNAOBkjmtxBPriJkzvvC5BX+gfoVHJ0RVOzvc989xwQiq5YSP8btKTLfpdPT31tGDD3HUX6So96IDhTQ8HWuOnL+FpoLkVqKMGeMzjUXODHHi3hQJi6Y9vv2JSjDt7AYEwjMIIsxUuYsVYZDJb31aU8wKeDvM9inyBnRhkldTToX82WJcNEoND0g0XcRNReRevis2heuKgmAqfMBISJ6gZ3MJTbq19DxUfRxKiOgsyT8Gdx9to1XjwWW4GhaLJ5lFO5AIRLBTj/3aI+rImstqV+FJ8L4wkIZoG81casVkc/B949PMbrdx7ge6++hTdv3MWYjcNqU66NlSrz27j+eV1svUuzJ7odp9xm3rU8LHyCZwetPr3IcnbmjFFCrebSWg/ySNZYc4/QKMlmws/Wy/B7emnYYo6+5wHhk8LeF5fZNYQN4zz4hHCOhLET9w8wPyZldCIN4RIQ2lmiHa7kIvkkJtCT9IHlz5UBoN3XS0baY4DQXT81mVQ96tIlMRyKEiB0DeHli2hvdTCPUjzwCeF4MjBXKQ5FBAWrpp90X4XpuI9sMiIvHd1OW1p6PkeeeSfHRwKEnKDRNbTNM5w0+8EAJwcHiGjmwmZvq633dELtnnKzI3To7MmvHQ413UsnI2wKEHbV9B+Ppzg97WuyV2000en1VA/0+33JS7gvMgpKoHIyltMoH/x+TTGrVT3HwXBopjSttrSMbCxTTsXJ4TRJEbUaqDS4JywBYaD+8x6y+6UQTV/7NZvF0wnSQR9PbXQ/pIz+cvBAuZ/zL/+JvwggZK7d7t7FxYTwdDhZAEIWhNRVBUCoG48FKak8vkFZB8yA4WJDUdvdQaHfjKErHQDgogjxjbu8cYWPH5sQbq6hudZD9dyEUJG6JcAZAKEOX9rAz1gIaJs14TjNYJIRNuoF9joxvvjpj+Azz17C5TqwUlH9jlqWoybNpB00iwwjAULb4Kg5MRvoMn3lX/6+/dxfKVBbM2pZntp+5cW+AUIeDNwsbdrHSR8tkjEeYd4/wdGtdzDapyHCQ7QwR6fKDdP8K8jlpqNjNeIUaIKCxVNmhYlYLqwuFb5O+iity2lOwGgHdqHNEIMar9DBM0oKCyMS/9jR5YP/n66PoWAIHdFQ4hg4XB7qpY/Pd4TNis2nd14oLSipwXyAP2+pU1zkbuVD5BmDX1N11Vja8MAm+OHGSD0N0ECFgFA6Qpts2rNbGnDozfdAbPe9tHVYtvOPGVBtJhxzUoWqdYzzGP0UaG7uaULY2bmKWwdD/Nfv/AB/8V/+Fn/zne/qviPVpNdbMVMjidKNRmfaIw+kp56KXbuMBTTDp6kXMgqejAcCVNf9YR6py4RI+zhM3zRkFJgMEx2n68V02mUjohDdlloIdj+57j/xyRfx8ssv47e/9Fv49Gc+5VNXXs/IcpdmUweERhk1p9pMDYlodIrs4LYmXMOHN1GZDxAXpDxGmhByMLUAhH6zWMEcOAV+V58BhL6zuNZQfX5RxKyIkh4uONKqUcDOfBXzuIWMj6iFo3wF+7MW3jmY4PW7Y/zw5gCn6CKprylTjkXibHiErV4DVy9u4g+/8tv4wmdfxE6PUQ9kUiwBoVoUIQZsMeHxd0CxE1Ze6Z62VFcDSuxm05DENWikcAsQIkVMyvbwGOnJPgZs8Bzdl6FMk5MsRQ15AUZ2bmHmPJxYavUqWNz+PKmNZZ8r/Qs/rHG6WmBCDUtWSANWtNiYW0dr6yJaGxfR2NhBpd1D0egg8ziJPGMhTH1NQxEkpDWzO82zo15n44X7AHU3bDba3uUzEacF0mDE1jyveY0OhjLqcGMn7TlWKKcyWrLGEu8/i8U1mqMm3CrC2VAxVgOjWCxewu8H7uW6RNYhM0BomX3Ur7YZYUZgNZ0g799Aevwujm6/i9nhA8SjE/SqEXp1gkFrfBk93t5fnZfcY0RdDc0iu8zWRrO/F2ZDgTCopoG9BnN0tuaXIhX0ugkI7Z4vMEFBnTSpxASDzEFVw8NMaEIjRXsAXSCVN9hEzAge6TwNDFr0joEwTeaszec2J2Vav52LApgChDnyOQ02CAiXP0uGMiSssokScRJf1xQt6q6jcelZNDb30FjdQF7vIq81lWmp+WVkD74/QXdLwUqGulb5Ek0Fx5LzgPDs2cGzWlol7pUh9zKkXLppE2sD2+kJCO1m5dmWcvLM1kCjibRWw6QS4XZ/hOsPj/D3P34Dr7xzA4ejRK+t0ekh8qxNZbhqMmyUZ/5NbSybbgKEomIyrsPvN94PJUBoe3OIngi6cHN3l9uoYdafMSH0o8h/fnlCKF23R3+F/eA8yDI96/IPTWXOAMKZAcL+g4MPmBCyEeoB9f66lqD0bPVTnhQ+aWp4HhB+0IQwNJIWedeBuMNrwKYgAJnKUJdPyujONrYJCDfbSAkIH97F6fAIAoQO4jlNr1bMPZU6bjbZZ9MB0vEI+XginSBD6amPS+cp+gx457RsPkdvtYd2m4ypirSFjGri2U4wV6uTQUV6PCd7zHWuotkgmyrDsH9qgHA2wfr6mprDBggnGBAQ1uqotdtYoUMoKhgMBtoreU+u9VZQr8UydpuORpiNxvY8um3UGFGRzNAfDKQPJOV0dW1dWubJZCbDGgbXx902oqbt0axdpqIlc0JvebFqopCqX6saIJxnyCYEhKcfAsKfu7D/wG/4RQGhd72Cq0tpQpjkEQ76OOcyektOQzt7pQkhgy99QhhMZQIg1NN26lgoGUxQHnLPnK7nL0NC+NCdKQG2II5eFCYBFGoDXlpBB1MZUkYbpIwGQNhtSkMYKKMso2RI4L9LVrgqxMytjK5PtslUPFQ1RWU6xE4rwtX1Br746V/Dp5+5iO0ICpeuUYtFAawH68oHMDzHAAhpta0Dk5TAXxEgdN2H0dEsAkIZnywgGSTO6ScLHLo0akLIoNIZiuMjpAcP8ejWe5g+uofK5ATdGtCVAYNncEm2RNenHPMpKQzUNDFbkAWVufRp5EDqKAsldx1VCHsIONZ2axodaWNCLiEdCD2rkKBQ4fUEhyGSYuEMpwX2swFhWNtaPCz+Ag3LzTpCsRQOU/08K7StMGIRNURRDL3YNFBo1OeqjFDY5bcsRYJvPk/r+Ju+x4ogO2ONzqSCKTjFysowtKdpDkJAmMkwQFPCuIZxFgkQxt0tNDYvYv2Zj+I0ifDqm+/iP//ZX+L/+H/+UtoqTltXSUWhfX3BSQpD76l/4vOkNq9uv5dDNHboSOOtTBxUmM26gKFrLC3yxUAhvy/AERWNvEaq/WwqQb0CQ2oVRhzX0aw3VTDPk7nuJ04s680Y/+bzn8M3vvENfPazv47nnntWDQIWh6KmJASEs4X1tlHOSYJMEc9GqAyPMX94G5ODW3JqjLIRakjQqsfgxFpxKnTlpH5BxhvGADBMWDL2KZtcLdgRy68TwBUlS60dc5qVBpYTY5qkMGeshXm1LWB4OF/FvXELb909xRv3Rnjt/hQDrGDeWNchTk3tdHCI9W4dV3bW8fLv/Q5+8zdexN5aRXEtZwGhtRKCe1qY0GjNqNMay9RE0x5fp9bCWAJC7mPU9TaUA5ogomHIyUPpB08e3BIYLIbHaAdn0eD8yOE0v1cNOhYL9v6GQjBMDsI+HLSn5eNJBVZs09VRwsK+giSqaxrY3NhDd/sKGhu7iLobKuizSk20P07+eJkZXWIZWoUai+PxWHt8QwVRU1N5Tb5lukFQxj07F/iTfpYAjpP8LBMYFNVTPEzTs3o3C1MaXoHuyE03aTEdl7Y3AUj7Q0A6S1IZNfHuaNbMiZrvgRYIXQVrVdCDMMnNiIWa026dFGbG9SRIH72N8f5PcXj7Pcwe7aMxG2KtUcdas2XNozxGRvopC0jqbrTu6a5rWZBnpyFuenFG42VrvVzAExASbPEaERBqRsP4IAFCgsERsmKAvHAnUVHljdVjIMPoqdyXY9H6CQabi8ggjYAV5xFMOEKTzQChE+P9OZVNHng2cO8gICTNgMYvBgi5j8wJCAtq8DJkdJmNm4jrbcQr66hdfh71zV1lVea1FuZxA6lr/RjrJAdDTX754P1L/TQnbxa9FMDT4w1EkzEE4y+Bcb9uZrq3pGeGe0GflYO63a8GCBmnVWjvFiisxkgJ6mo1PBwnuHUyxHd+/Jpoo7cOTkWhbvXWEbMxUmupIOf1p0kH9w06NrJoJ91fTXzPfbU8VF6ycCYuIbgBQs9f9L8XeYRyJn0cEOpk+pmmMlwLpiEMoG/ZyHVqa3DmLNHI6bLZIN3Xzw/SJcOEMJjKPDYh1HV1Rso5Suv5fSbs6+cBYRlElkHr4nWekxHYHus+DypBQ+OCDQUHhIydKDJs7u5g59IeWlsdpFGCB/sBEPbNiUraZO5FNdSZwUhteJ4inQ2RELANhjKNoelLXed0rj2OZx8buARyrVZTewybo6RqWmOLFG0zgOOS5+dYe7AJwoD5/ukRpvz50ynWej1RPrkGmUM47vdFO611upru8X0UIFQDIkOv20Wt6oBwOMJ0OEJvrScdYrUaYUpA2O+bS2mrhc5KT7XYcDAWaJ3OZoi7K6h22lq3ctkVc8KMvDStlnY10+8hI4WAcP4hIPzlQUH7Sb88QBhsXWVnzfBgAkJRRvNFDiFjJ2ghsu0Twq2dXZwKEA5FGT0/IdQN6IYUKhRCL9mHIouujZc/4WsXN/qy8rCDx/8sneINEIaOGQ1jppU5fl5AyONUmd2emcUbU9oMTvUIkucJqrMRLq/U8cJ2Fy99/Fm8eGUHGxWgTVJjTkBYIH4MENpEkPQTGRBoQvirB4RmDBIAob0PPEj5kKMeXRqZQ5VNgXSM2b17mNy7g9HBfeSjI9TnI7RrQKtqLpYyrWBHtsoHMeQYhWyQqf0i4LJQd3akF3l7Aob2UMEmUMi8ugTznNYBVhDIRc8NZkghVYA94XrFIh4UBa0pW3n9e7thAf7K3d7wdapujcvmn1posxb25N4edHtyK4D5WkYoKiObbqoYtSmhfqLyBmnNYpRXFk/SFFZMKL80d9DdsACEMvNxvY3pmoJhCLn3BGqkO5mGZpLHmhLSVa+2to2tZz6GrN7DvUcj/Pk3/wb/+5//BW7do9vZCJ12B3VSWek6yS6damCCdHNRC7RsFtLUeCJmUItNmXzJPwEQ2vUOB/tZQBjL+INgMElp/U7wyUD6FtJZivFwLEBYq8W4cvUivvTb/xb/8T/+B4HBnZ0dn0jY9eTaEo0lNp2fGE/UrHLqMu6j6D9Csn9blMfp0V1QYUkHTVJG5Z5rHFbLZXMnxjDpCEWDsiu9aHKurq8HXzPScXI6SFAYHJjN2ZaIhTl67Oyn1LzFbYHCB7Mebg2aeO3mEd56MMb1RxmGlRXMa6sCOAKE/YdY61RxeWsVL//+7+I3P/cJXNpgIs4HAcLl07JCfwkIFS6t6bo1LqTYVaPHCldN7kkF5X01n4jdkPGaHdzF4OAe8tGx9MDtakUxOcIAniVSU3gwA9aXgND6dGXltlHWAiBczF/9npwzbJk0pjRHwvug3kVrYw+d7ctobl5EdXULRb0rbRjPGUFb61Kp8Gm32WYjJTlXg4C/m80MBT/LSdflCLqfWIdXlP1qkQPLe5+gil330+MjDPp9jEcDt0mPMcomoqfVqw112kmardeaAp7U6rTa1ONS3xUoezTLonsrO/4BO9j0rNqsmzMmzViyMWjg047ZIJwByRSje29icPdNnNy/hax/hPZ8irVmE2vNtkAoI2v44PQnAEK+KcFQxCbcdh4Zc9DOlTAN0lRQzT9bM+bWbVNCgkEnjNJO26iiGDsgHCLPCQhnMsOx+9opycoDNWM1AkHu7dqPxdxwTrBo/D6xXNBTF0rjEkj9YEBIMAxRhU1vlFXmBq7pvkvAU6XhTgvV3ibqVz+KeHPXAFSVE/q6GptioTpDUvEhyoRlIUqfV2OdWPfqCaBQHYAACJfNRQFCbczeNH/s+61eMFDoURZiTJgBDKUppI3OSftsNHCc5Hgwnooy+sO3ruPtWw8wnBeod1YRd9c0KR9P6eqaae+mYRmnhDTsWlJJq5LkmOMoO7IG0hZ1lgM7HW8Lh1HP0gwgUYY5gYZwrolQ8psvV6pWpz0+IWQTr0wbPe9ASrJow8IXbKudpUgYTP/gYOEyel5DqGZ9mDH7gn7SlHCxn4dmnz/hs1NNp0u7NKj8ms5/f/Ak0NX0/e7shDCV0REnhDtXLqG7vYJ5nOL+/jJ2QoBQ96LtJ9xXZLZXpEiTEeajEbLTgSa/jHUQKAwRE547qPgLN8JhQ4z7X4NOrKTMq9blvkg6PCUrFmeWErCdHNmEcDqVDpH7F90+pzDN3QMAACAASURBVNMZRpzuNVpodLroaUJIY5q+vo/1zGqvKyrndEJTmQmSyRSdla4cRnle0rBmOKDzqNFOmx3uzxWBTU4ryfCornRR63RQb5L+zMaO0WcJBtW8I2sjaAh5rnJCOA0awg8po+W1+Qt8/IsDQm2BSuMMAbvmkFgGhN/89j8ugukXgPDqM9jc2UOfgHBggLCsIVxaZZvnmDYxgUKf6IUDzfnvVmwue3ghdqLc8Qo3uzY77+Lo+fvH7N8TEMbnJ4RPoIyWJ4TB5phFFo1RpBVz0w0WpFXmCyZjPLvRxouXNvDZ5y/j1/a2sMaOMYsVgUF2FS3vKEwI1RnxuAlSUEhps5yiX92EUNMqp4CR3intl08I2XmUvTrt7wk90hGK2RCDG+9jePOmsgYZtdGJUjSp42LOIw1W2MGO6ShLbU+ETJRRRk9QDE1NSThgTePESQa7wpqyKOeKoJC6xjnmDG1Nx1bMyM2Mgd+uK1zoa3io83UYdVTgccFSK9HVzgDCMhAMtxh/idnM2yQ6NBlCR9wt2BduDKFTOAYqYzOZECC04lCub06VkiV71JALHwOHmc0luvTi6XkXxGmrYQ4k/Y+7R6oDKx/cqcCxNnSachQxpqgha9GQYwsXrn4UtfVdzKIW/svffhd/9hd/hR/8+BXcvntPExRmGdG5UHMBTfl8Es/V6RuzTULoBCbf3cVhs2zaWB7n4vu9ga6tIoReu0aFB5wMP5JMhQzpouxeTkZT9E9OpckllfVzn/8MvvKV38XX/+jruHDhAla6XaNXMyNRAMQaCTJZ4aSK1td5ikiB9HS8PcD0wS0kR/eQ9vdRi1Jp8EJkglT0BIOkez0GCP2e87znM5tN6f1WRlQAhIyeUI+ANDp7cGoxjwkIO0irdJpr4854Be8d1/GT9w9xbX8qc5lRpYt5dUXTTup3p/0DrLUi7G2sCBD+1uc/iUubQLv+swDh0lY+AELleJJmJ0Boew010SL/eIFuU74UcTpCJRmimJxidv8mZgd3MD45AKZ9VOcTtGox6pyESm9mBiUChNRYPwkQlrRFgeUR2M4LwMjJCPWflQgTTv6qLUTtNXS2r2Bl5yqq66SKrmoymBTUm0hIbIUUTY9i0qCaVoi7xk/sLRYXWiueEcZCXFQkpzarECNgMsdQdr9n06mKofv37uLg4UOcHD8yymJUwSifippY5fSS7plRFZ1WFysrq9jcvAA671HnwyzPerMux14lxLGr7k0HvhekSNVpzR5Tm869kYH3EzQqvP4TFNRi33wNJzffwOjRA0TMfUQmQNgLgDBj0RQAYSyLdpmkyNDHJz4OtkPTxnjFThFdaMF4hlLT7XtbmHKFDpjYGAYI83yEvCAgJBi0aAlTAhtF36aVBMsWPG+NOd+D2VRzXSsnri7TXbrhLtgP9tytzVZicvAsYGOUTtIZf5Zp4XQ2VQgHMxnEUVeHakMOrHF3A9WnPoKY66fVU14l/80CQZbAhs8lzUnhZaaja1KpTXdqcJheLrqCjwFCO7t85uqRGqGZtzwnFuR6P/MFwvU6Sdc3bfUsZ3xGBDSbGBYVHCcZ/umt6/jRT6/jJ9du4GicoNJoiw5btLqYzPg+kGUReawRHR4txIVnQwCKKrAlNvTMW0UbOdwt68CDPYNkKtaLFH1Yrnph/ZRAk/FZzlDDreay/fQ8ZTQAwnItFSiYvGIGCPm/VtsVoowOpSE8PyHUvU6Zg9lKLc4sXfkSMAwneRnQLU73ktHced3h2Sn74+R30eZlrGX7jn5+0BDOxphyUqvYCXMZ7e2sYl6d497+bQumH58u43J4L9NWhk2VConLc8wTmnqNkJ8ObXDSqIs2KlBYp0M5XcCZ/WvsBv5RzZznnk1ojvf2MEYNGwZ8vgR2g9NjTSDnsxlWVjqinVbqDbEbOA2ku3ij1UF3paeG9snxicLpSa1fdcoogV8ymSGdztDqtKUr5Fk8m44wHvRpnKCfWWs0dc/z6+Qwykllt4t6pytKKRsVBIRqqvLrpNOeSyPJCSGpsoqdmE6Rjz80lfkFAOD5b/0VA0JOCIsYF3b3cOUcIDw+PdXiCKYycrpz1yYBQj/IQ7S4KA9+o4cbsWy1wU0vjPJtVBDan6Frb0AwTAj5sVFG56gyVJOxE6KMUrvSWuQQsvwNGkJ1uNXhs/mM9H+kCLJAZjHPSRgzubIZuvMZPrLTw2ef3sHHr2zjmc1VrBTMcTMwKPtpN0tRlps69rbpxllF+sGqDCnMVvtX8UeEFmkIWSTwoDH3RWONGL2FIDHmNSOtbDZANj3F8TvX0L/5PqrpCI0iQZdFN+M8irnCSHmDkw5Qq1fRaFSlH1RHm9Mx6UmCm6d1X5VBqGRamxiqfPUpYZpO1T0zSp85VbLIsuBjFiYsQkxLKD2kd6cfN5V50hU9v/GXJ4RnjUZCQeKiHZ/sOSCMpkA0M6orCydvGlBTSNMUUUNzOhsSDDGclXlSddcY2TTFjutAv3MDiUAjdWc4A4ZWtDEEjVo2OTTmMaacTNVXUFnZxMbl59HcvoJobRs//Mnr+Pbf/QP+8r9+C6++8VOZsnBC12RHsNbSxyEIV/cLDxtOvWVowettGimzNXcCrk8szUzC6KJG53aHPQfe7FQSPFkWocUBUOvFop7fM+wPcXx0rOnNpb09fO3rf4gvf+V3ZSpDHQULHDPAIZicChfEihCYat0QTFH/VpmNMT85QPpoH1NqWk/2UYwfoVHNUK+a462K4DnpOZ55ZTYpCy1UMDKyCWF5WOCVVHh9atoE3Y1ZwMu4hXQ67h2kxzKftGqAMI3beP+0g2uHVfzkvYd471GKw7SNcYX/1lHmFCNfpqcH6AkQdh0QfgKXt54ACPn83GJkqT8NNHtzr1X+k+jfVr6JwKsxiQVW01k0zqaIpqcoxifIh48wvku6InNEGZA8QS1P0KhShxIAoTksczqoGHjtg0YZDRNCo+eblilowXXX+T5qLJBCa3XG6R8zOhsrqPUuyAyJoLDS3URR76jhKJ0sYQanIXzu/I2LIHafVcmpbgkOQ46oIieYcyUNG0S3osEB87UODh9if/8BHh0e4tHBIQ4OHuLo6BCnxycySGA+YVrNpPOWYyibOZUqep1VrPbWFI2ywcfWJrb3drBzcRc7e7uiYnGiqqKRR8WcV4MmabGcgTMFJUwQFRPUiilAE6TBCQ7efQXHN99EPj6Ru+hqDKw0m2izsMrMkEV0VQdF+TxVURg7Tc/ofPZnwU3QXmkTmkDrlbKQrA9lMi4ZNc4TdNMYTlyn0nQzWscclaWo1GuRuRfD5+koSrpmoIlq3w2Ooo40ZBBnWkZLFDI9oTW5AtBwmpDDJSu03VSGrAdZ+RqrRPTsCtkRlkWo6Ah3CS0aXaRru4h6W6KMxu1VxG06dTZVpFIjpTunqGA2j5BkjGWw84Nra+kqTQAappjeNAwTQtFGDRCGqVZgkdjxZJ+11+b5sk6yl6GM+upG6+OvSDLmHldE15uSYlcAr71/Fz9+5wb+8bW3ce+ojym1nitryNtdmRuJsCt/BaPbGYw2wy423lhfWfOFv4Og9+yEMEg6bA/zXFmvRfSy5cTsk93HXEYdN5cbP16nhQlhWSeoM0SB9T4lLjVr+BwJBekyGgChKKOnI/TvP0RKU5nTZQ6hAUJrbvHr3dv4zKF+HuSV/7GsESyDyADuyoCwDCDD5+UyqtB0OzP0OknHRIHhdIIpg+krwIWLu9i7cgkrnBBGBggfCRDSZd+mYqwFAiBks51xXGyaUzOXjya6yLxunXZL9FAaVhkgpNbeAKEmr37tyRrg/58zgormbDPmOntEE3WO8xTDfh/z2QR5kqC30rUJ30oPaZZL/0dDGPodNJstuXcfHx1hzgixopCpDM8pmsokY5sStjsdNOhYXmSiro5GA1HjI+qeGRMyz5FOpgKDUaOJuNOVRpGmM5wQJqVpuczBPJi+IQ2h0eJ5PebDD01lfolY4JcJCI3exq7G2QlhgW9++3v4zvd+jDeu3VTQMgHh5atPy2X0lC5GnBCenDwRECpoWZ2CEnhTIVMChGXKqF+dwJPXze1GNIviw4/HsImUJ4SzyHIIGyvMISy5jHoOYcLCzoPpdRy4W5PVfSxPCJxM+8hpEKhpymZYRYpPXdrEF164jOcu9HCp10Y7r6AuxzkCQhZRrhmrcGNz4T8pXJmFGNONlAfdrxIQshMvPQqDqhcawqC9JCAk0OMUZoh8coL56AhH715D/9b7AoPtSooOA+0ZSZGnmKWckFnxaRNCHrA0/2CByt/luq3Aw5eja3hYZzjosbjZzOczzBOaG7iZAb+W5gCko4gSw0KRB7prCR0ULp06F9u7f1AuhMofW8Eiyqh3263LaKXWArOFHyfnzDChSU1/E3LJSHXNzSiFYauWg0U9ZQ3VakOgiFl/yi1wo4pAPVqCQneR1O+zotcsw3mNSOW0fJ+0IGW0ghGnCI0eopVNrF16Fi1OW7Yu4t0bd/DjV17HX/71t/GDH/0Y9+8/kC0/7+N2q4sG84Lcnt4mmmZYoW6za6UMEDpt1At+GRj41EUlR8gBcJdVfoqmHxoUELw6oCRFkt+XJqSLjjDsD7B9YRsf+8hH8cd//Ef4zS/+Jj7xiU/4dIdnKAHJHEk607SagDBJeWhmqDdqomtTv0szjunBPQHCfHiIOOmjVS/QqJk/I/UJjLhQaLiyoJbaN9NxLjVCLouzd1rglntfYBuaZkiW2XIYVCS5QDP/SwkIowZm1bZAYVJt49phA2/cj/DK+/u4fZpjGG9gUmkjqbTQqMZmKkBA2KxgZ72zAIRXLgDthruMEoDxHlXvy8LDl0XMcjIhWmhOXVcAtgbmObSiLThpk7TRiJIxMHqEbPBIplDDO9eRHN9HzDzSgsHsnI5Rc2UqKJ7XXMOWhcg9gYUMrw/PA7795gCtu6VkjR94iovpXVFgRDIvpzL1DqrdDTTX99DcMroo3SGzuKnJoKY7lQoaCto2cGc0Ker1zDmRU2IBIS8qpLHyQlTrjBq/6RQnJ6c4PDzArVu3cOPGDT0ODw5wdHQkHc54PMJ0OjVASG2toi6NXswCmf91Gm1NCWnZ3ltdlaX7pauXceXpK7j67DO4uLeH7Y1NOfq2mq0FYOM1oRXKvJiiWpmKyhxzAjc8RnJ0gIfXX8XJrbdRy2foVDKs1SK0alU01KwxoyuZyvh+lKV0beZaIGXe4zPCtCdQdx0QkqmhvcVZM1GWgw/bz3xti5lh2bBm8MUHPzYnZQNixFJGE7WH6QZJGTX/XjI/wkQ2NGftbHbpv4PB8n5mz8HwgnODeB95Q8Y0167CcwlBQUAY0UjIcuC43rk+00oNo2obRauHWndd66q6soZ6dxXVzgriVlfOp4zBSLMq0pwqWmq7TZdpDTmfRgqALh063dHOG5Zudmabg9MH7WNN18qAcDFPk2WzAXsCILqox0BCt3XeMfU60riKaRTj+v4RXr9xD9/559fw3v0DnIxTpJ0VZHz+coi191NmPbo/bB+SKZgomnY/iItUAoRLiGsNrjIgNMaDuZvbhNDMPiw3r3RG+hort1GXQMuuYTleojwhDLVUmTZ6BhDyC3xC2KfL6FEfuQNC5hCeB4TlHMInFczl512mlD4JNJanlmHIEL4nsBCsQWr6YJkDsf4j5VexExPMaCgXV7C9t4e9py6hu9VFWklwd/82jsOEUAeYxU7YjkK9HGvqDPncwBpps5JfRBEaDJyXy7ZJcdjU0oy5UpHmX9IGlaKWN8oHY3cYNq/2RBSL6klwNR4NMadTaToTG2dldRWdtTXpCAkIpXWmnKNWFw315NGRpnbU3K6vrcrshRpEmcoMJwYoW2bGlKRTjCcjZROSKaH7MUkxG00ENONWC3G7i2qrraxDMpvoYG9ECm9Wsj6ky2itijobaB+ayjxpWf+in/vlAkIe+KTOLAFhBfeOc5QpowSE1A5evvqM/u6PpgvKKDepMCHU5K00IbTusVMSrPXhhbjn88nIwLciBxML0OgTwidSRoOxjHeXZjFjJ3xC6DmEUad5ZkIYAOFyQuh0oywRFYuOSyycOeLOJ2M05gm2qrmmg7/z8WdwudfAhWYNLQd5pIrywQUfunJPBoTMAyLtjAf0v/4fs6K3CRG7xrEfzpatZn9qpNgWM1SmpwKDs/4Bjm9ex/DebbQqqdxFW3QrFCBk/pcIoDqoqPPSQ9lWlmEZSL/BvMSOUgsKV1i4Hq4tJDgnBVMxJTRrSaVl4ddYs826pASEKh5IJ/UOdujW2qtY0jGXOpHzn/Ovs3ARN3vx/uuCb+NTsFIxbgeIH8GB9lohICQQTNRlC26eCqnmlJCGALHpH9lVXx7yrkkJlvHh1y1cAlkH8L4xu30am5AWNZ4DJ5MURXsV1dULWL30rCaE8cYeDk+GuHXnAb7zvR/ge9//IX7y41dwcHAoB7CVdg+tZtuBsIMin2LTWp/AKSoMzNnEmEWYW5LL0S4oGzk45xOyqXkIAJ5Rays3RHaqbYrBqR6/ZjwaIZkyvzHFpz/5abz0+c/j5a++jBdffBE7u3v6GgbkGt3IKKM0KWKDNUlodDNHvVFFnE4RjfsY7jPY+y4m+7cRjU/QKCboNCto1vk+88DNkM+4xvkecJIRijl/rwNlTRPCwK9aoMAlIOTUwiNnlEeoZWSAkNeHU69ZVMe01kEStzGrtvD6/SpeuZ3htRsHeDCKMO/sYUpAWDRQpzHIfIakf4iVBrC92lpQRp/aKdBumFX9IpjeJ4RsopipER9LdgTh2rwgmKduykCj6dxYixAoRnavztiBfyhn0emj+xjcfQfz/kO0qgVazA91LaXpAOlyCU0oqJHjXlHTPSi0r4JfgDhMDs5npanhZ161/Jp+VsUYTTSVN7iD9tYVVNd2Ea9eQB63MK/UMSu5JlJHw/XI84MFz2RK5ayBVTad+OYQxPGP3PUoXCbESVOcnpxoEkgg+P777+GNN97EtWtv45133hVVimHL6gVQn8e8QKehyhpaxpscL5oRkco40bxi1Bp10UV3L+3h4lOX8fTzT+P555/HR57/CC7vXcbu9h661OvW6/qZaTZDko3QiJn9OEU1GyE5OdCaPXj3DfTvvouVRoRerYLVWgUNTiNET7Od0+IbCLrZ2CAgzFGtkHpe1QRSO5AGqA7KgzGbmhY+CVIGJzXvbKrxiOVr5H5qEROK/pmTlkgttDXgwuixkEOiTQYNDLpmUJIDA4Oakp0DENq6FvtZoOEvQ8CXBi42eePvJImO9xjputJgC2hYPJEiMQgIaTzjJjfpvMAkyXEySzHn1LKzhurKJmpcX2v2aK5uIWp2lWeZu7Moo2E4RTPmhTcDGXEhYOhTQyMau6lMaFhyHwx9Q4sWMU+qoK80emu4R0PDyfSgNO9iHnNFRkRzNjqZRVqtyTH67nCKt+8d4ts/+AneunkH94/7mNQ7SFsd1Dlp8caIsmNF6zcguACLRqPR9aPbcehkWhNp2dgMgNCGpgSEhZx/qT+u8BqUKKOLuuqchrBM1TQgaqYyZ6ZqriP8IED436OMdmoNBdMv9jGP6QqSkA+a7D1JK1iuqMpTy/M/oxxDwUYT9xFrkDqd0QGhtKB5ptiJGZlBcSRDmYtXr6C11kSCGe4+uI3j/iMMx3TyrIrZUymoIbTGZC1mpBmpnzNE2Vz35kLC4XtRCKVnM4y6PU4Mm3U2YioCijNqLxPmCkdi4bBhJkJIFKHZoFFcgcl4hGw2RZ7MFF3RW3NAmBca2OgMESiMRfWke6mGIbUqNgQIY9HrJ4MhpoPRwmWU1yqdJ5jOxqLGV5sNAVNpE08HYopRnxgAIWsfjlXoMirBkDNuCG45GGrwOscRsiRFNhl/GDvxy4UBvyRAGDroChx/MiDkhPD1tzkhjLC1syNAuLm9h8H4LCBkEa+xdwCETscMB5q2LWv/Lg8XB4PUXC1cRlW/eyFU5rv7p/TKZQ3uhQo/jgqkdL70HML2xioaqyvSFIZgevLAy4DQYILt/uzMEtw06abJg5kToNEIzSzBdgN46blL+MonX5Db6HqtgmYeaeon++kSIOTmGwAhN9GqgCNpo9zIM8zjXw0gZKeGnVVlKeaZhc+HndYPNPZRqznpTSdIB4eYnu6jf+8mxgd30SpSTQn5qCs6t1jQVARYeI1YQKqrZYAwaA5suuSpulpfRsU1NzfLw1pOQezaz7OpCit5JlLf5vlBip5YmM2wYCF11JQGC0C4MGxxaubCBKDs4un/FgChtiwPMTdHo9L0MFCAuNJChhELBn/IYj7BPJ0ptJ5rnl9npiqkWxEQ0p6dBYnRiCyXp+TKFyIpQmi2us82QeXGn7MD2O5ilOY46I8Rr2yiubWH1SvPo7F1SdPCUVLgdDjFO+/fwg9//Cr+6pt/jWvXrmP/wYGmHc0mLawta1IaHdc/skZiVlIVpIVYJ08lvQed25Q2hGNIyS5NpHHDbApM6h1dg2vUyXlWgg6QNFXwLQ+BdqOB3/+9P8Dv/rt/h5de+gIuXbos0xC6nBIQ2m1u0zu953QZpNMtTVHqEeLE4ib6929j+OCOJoTx9BTtKEG3FaPViJGLujtHNuPUi+CCa951oq4PXGiYPggQyrGDF8gYEhZO74AQbv1OXRD1cVEdk7iNKaeEcQs/uV3Bj27O8eatRzic1lBZvYwk6mBW1FHnNQyAsF7gwmoTL/+eaQif2gU6zfOAsDwhDIAwLHMasMRICxYuZqRhLqhG9yUgpINbLU9RmfSRHT8QTXR8eBfDe++IOtpr1dCqAk0Hk0IO1LvSjIMazHkqJoA621qv5wGh6ZlIFSRQscJZJHsDjEWB4zTGCC10t3bRvXAF7Z2riHsXUOlseDoi7fRtfxeAlZtmhFnQyJQcQheUYjrZKY/QTDXoyHh4eIjr71zDW2+8jmvvvIP3b7yP/QcP0R8MrWhygKoge1HALPOSe1SuUHayOvj+UBtIMOxFf8g8jYgv6mh223Ld29nZxdWnnsYnPv5JfOrFT+Hpp57B1taWxwNQCz1Eq5aiUZkhTgcC4qd3b+Do5jXF92x0GlhrxFipFohI3dY5SUDOop9TOP5+njvMveRsjPcuR+B8H2zatqDt8os5HfT7TtefEgcyFVh0Mr5GWj02bZg7OEE2p7U991maeTk/3BkMon7xIbpoAzH3LjbheC94fIWaY76PLPxZROd1F9+Qm3nG8dSaaYGKSUBoJwYpvwSeblZCMJhPgIrR8wkIRc3XBJhOr3RxzWVERF0qNbxZo6tpYWt1C92NbdRXNlDrrKPSoMawJ+OiIqqLem+0VNL5AvVVqaVOrT1rLKPsUUkrAofeX8KCMmoGPmebNrxXCZqtuUF3xlnC84y0UaCguVS9hcM0w3sHx/jW91/B6+/dwq2Hj9CPG5g12qLpsaC2SXku52Yadllj1CaGLMZ5ngRAKMq+tG/WuAyeCzbFX3iY+QTYpA0EhHY8WvRXaJW6ye5jJWqgJ/IHKtLF73PRLH8GICQsqkuT6k1/N5Upx06cBYTUkLoe0ocDZTBnjB57jeGxeP68p8/FXoSGf/i+8L3l5x2MW0JmKSn0Rjjhnk9AOEef+XwcEFQj7F6+KEDYXmshKf5f9t6zWa7ryhJcmXlv3rTPWwAEQAcSFCVSEinKtExRrFJVVMdER/SYHzgzHzrafZiunpEplahSiVZ0oEiCBt4+m95cO7HWPiczAVKuxZiqmiAYLx4IvPeQee+55+y19zITmxD2DtEXILTsSK41C6cvIxAg5FomIGQ0GQ2wXNZpRn3eBAM6ftKJO0s1mWP+HyeEfG3DIXWBsTVPqwwJstgJ3fNKGY1aXfeegDClKVE8wcryMlpL5vrJPbXXpyTHuQYHAbJpjImTeHHqt8ZotkoJ/W4HE5rADSfa7xpNekJwQjjVhDDioKUeae1RmkL2D1kpisRoLSGoN+UhQLrohBNAN8k2rbPsAAUGJYyZTEUZLSYjnFlvf5FD+PkAwz8XEFI1Z7oQuYwS2Ei8X0HMYPoBcOuYlNGXZ5RRCrY3trZxygXT9xYAoYUIzwGhNgsXMuo3IP/Zb1zeGl4GHOItOUHvrCnu7MO8FfgsK811x2fREwbCksABwmYdHhCWHSBkl2cGCF2AqynercDltIdd91otUKecB3M+HKCRxzjZDPCtR07jhacew3qYY4nOnG5CKKcxRx01/aC9Fr8j00zGAKGZyqSV/280hDwICQh1kLNz7ICbx9qcRpE+xnBvjI41xZh07mKwdw2T49uIihQRKWbZBFGJWYUmIGaniQU9Oe8s3k2tZYHftlGbmYkKx5mNs+tIyziEG5rRmsw0oYIsmchgJsloM28Bz+oHqBYy91Fq9PwHu3C2xTj+0QwQLmpEXPf9Hj2Np8h4OpUDIzNAOJ8eeiqU5W0RgDogK9DGcFhu1ASDNgkznQmLXE5qaI5j5jKyi/ZaH8dNXdRlaQm69yHgTAolJ17lCqL2MoZJhrvHPWW3NbYewPKZc7Lupz4rD2qaAveHE/z2/Q/xn//Tf8Xrr7+Jixc/0WvQ1MhRCcthRYJyubzStILOikXdFfRm7uInhDxsbEJo9EU9l5oQ8j4ahZCUURYqEaklGg7TKTSXqyi7jXQ7O7Gzjf/53/97vPDDv8RDDz2CNi2rGRhNvYxMd1i4Uq9udFnpmVgcslHBRvZkgFK/g87Na+jfvobp/i0ZHbWCFK16gHpUVuMmJ5U5oSkJNUOLgNDxEkzk5ChsBv71vhbvu7LlrCGm/D3SWZ3pDTVWmTTKISblKkaVFiaVOqblGl67nOO1ywk+utVBN40QrD7gACGtx8tU36vZ0goLbC5F+NEPf4DvfONJnN0to1lnIc+pHI96ToXM9ZevTVM3FTniSuhDIRwOEEpDuEBtZoeb8RtBOgWGHaRHtzHekuZlOQAAIABJREFUv46hojquoDTuYqVZQz0oySDKKKAEdmz3sBttpik0lKmS/eQAoQd6fkJohSS/z/IajTJpJghsZBynIUblJlZ3H0B75yzqO2dRbq6hiJZEgU5FrXOFrJo+tv9O4lQW+/ylTrmKYyvO4ulEXXwCQk6f7+7dxYcXP8Trr72Kl1/6J3z8yce4ees20jhHrdHA6toa6qQy8evHBGtcVxb6zeIvUxg79dNliyphkeUuNfcwPidJFmMcTzBhgyLnz21idWMTX3vq6/jWN76Jr33163jk4UfUjS8pT3KERpCgVpqgHPd03Q+vfITezcuIj/ew2W5guRagycOCjaSYnX4lkUtzrP1QERmJbnm5YEHG/YPAz9bq7H7rCwwQakLI9eIAYTllrieNvxgzQWA8QZGPkKZja17prOWyUsmqPYrGLQYIWcC7ZhZBlDSrM7Nkp/N2rEaHp+aA0OcQep6ILVt7zkwjyM2DgJCNDTq8ChDyzGBTUoCQHwSEdv6yUTimm2GcaOrG9U/X5WFewZja8lobUWsNrdVN1Fe2UFveRNDeRNDakM6Q4fXpjPZK5oDLiiVn2J8djgFir3EeqaPaSIHa5sxpGaCuka2zzu6HprYCK9wEuf+w4C8JEMY0I+HXMI80amCAEq53+njxjffw1oeX8eG1mzguBRhX62gvLSuDk61VxrCwZ2A0URdSz6mhwuu5MVJjbi6Omlu6CaFN9Z3nghuMeqavqLoChK5B6UDhjD65YCjjaaNz4GXX635A6KdtfkLoAZymTy52QjPg+0xlfDD9pyaE2qINFOqaLrjI/y5AKODHt+bA6uL00L+uRSDpXzPrU1HO/d7iGBb8N9WwJCMkzwQIY1KaA04IT+IkAeEqYx2mZirTOzJAyMYWm2Sk5SrqxRyfy3SDTmNjXmSkyIf6oEEMdXvdo2MkkzFKWYql1VWBQp6/49EIx5RiKY+3hAoNW+jgmViut3SIzaZon5PhAPFkJFC4zAzBZhMFw+aTBIMBXYXNJI77IX8e4y/4WjnxW11eknyg2zkSIEzHnDIuyamUG9FkOkF/0EOVZo11Zg2GygimJISvh3EU1aVlhI2WJtyMMzNAaJIAk594nw7+yFxaxWI6QTmZ4sz6kgDhXz/zJL7x2BkBxAbrDw4xRKNmP9oGCGpS+2a/W/umW1nYcxap3PNsA01u7Rmd/7KZ0wJt+nMAZqVisQXxOfzAP/5HOPA0k5y7mmeR1vEZP8ws1MVHsE6Tnhrr/pPCwcUzzUrY7xe4eZzhx3QZfflN/PbiNW3kMpU5+xA2tm1CeNzr4/D4WLQlAkJuGvxlgJBlp/fkWqCNOlQyuxXO9tzbn7MAm3V0DDnM6S0LTqV+wXHVZBRycyepBiAIbG2sorbcRqlRRUKHTBbD7vDUBJMaFfGd2Y1zr5kTj7CMMru08RjBuI/VSo5zG208+9BJfPuxs1gLS2hXCoQU/7Jjp01sPonyMN3emxV32uRcYeczCv/4+/zHfeWn+fN8BUbFkuPTAiWERScnhkExQSUdIR8cIekfYto9RO/ORxgfXlWkRkSXqyyVVpLFqsKhXfFo2jnLnrPi0eu0FjR5jqJoN28u2vfh5jZFZGfVxVBI2+ID7Gl4QmBIGqVtgF5YXyqabLs6MO+vPYt5o1+5dulsa1C/V55Bzi7AabVsQuhprT4JfFFF4dwbNdkzqqtNOpX8ZgCJzYPMjCB0KLmiljpCUYDY4eXUitdORgHeZMl3np0iUoWR2cCKwsdnM6xikBU4HE9RW99Bc/sUlk49hOrKJnIGRFfpJtZAkgK37+zh1Vdew2uvvYHXf/M2bt68jQNpBQoV0nQOK5PSQm0EJ5rKnXPGFKWSspBYVMq9rGIB3R6QyJyGxRwNOfi8iPKZSrMW0Z6anf8sUUeT1NKldgNPPHEe33j26/j+976Pr3zlKR10NAtit6TEnATeC02byihrcTkXxHwiilsZCUqDLtA5xNH1K+jduYFscIhaMcVSVFJ2Jm29pYtU5rjzBjRrUHv67tk37HmcZ1eaq6kmk0Z+RcEiXMWyoQPSmKfUuIZ0C4w0GRxXWhgFa+jndfTiAC99PMHrVyY46McYFlXktTWkjKRQmHeZYYxIBkdYIiBshnjh+9/Bt545j4ceqKLdlPgLBfXKLBhINxMQZxg1ARJBt013xYhwxXRgIRMoUhoMUAvMjrTFdGDcR9E/QHp8C4O71zDcv45K0pWRTL1SobJKqrDZLwFfszOXORSfaTE8bArl5aPScxk1w4yi+LSR6lkpI0YZkyTHkDqhaAlFex2ru2eUOxiun5SRTFaJRDkXCJV2zLWSXOQA/y1Or2iawE4yrwWd7rhPK6tRWsIUV69cwTtvvYWf/exn+O177+HqlauW16ZsTQZ7h8osVLh3OTDDHX436VIshpIUtYgxEwZGacpAwBny3+K1YDPGmYSkCbU9fOap2QKSSglLrTa21tfxzDNfxzPPPoNnnnkGW1vrqDdC1MtTRMUIpaSD/u3L2PvoArL92yj3O1huNtAkFVVrwlz3rF4yjZidcY5FQQOylHQwe16tgcZz26JGpFnTtmeg3PSu3IJJGeWa8ZmDNMOaIGPMBlkYdEmVtplOtaYXFJuB+wifTefaarE49nUWa7HQeJs9U7yTbCK5v5tRM72O3CbYZkTkGm1sGikWwuU5mjJNToxcRdQ6ghNNUkgJxJOxdJ8pnwWyATS1r6ipkNJNtAhsHwwaKNeXUWE0zxKnhRuIWisoL+8CaydRCeqoVGqKoMhSrgOnXRQFmYDLqOFscFLXLqqunDUNEKrha9DL9ZCdbnMuQHCRA7xexjrhz/MT/IR5nFkJk6CK/UmGd67dwkvvvo8Xf/MGekwNrTXRXllDKaxjQgl5QOlBVZMjvgbSCDlVn3ItsilboQp4XgjrSZo5KLvpoDPHMoM7M7ljo5ZUxtne6OswV7jrR7r6cX4KWmd2BvzvKagXHV7n3+EBYZU5lu6qFXGKpDtA/w73pj7QG6MZVBGRlcbzRG1g31w3eZHfsfU74yzP6kL9mYtoMCKIUaBN5jFvOC3qBRe3PTEFXIOUIF56aleH6pTggKHI0R0PVDsirGCTJlOnTqC23kRSSnD31k10e8cYjgbaC7Vf+seBEzE2+Mz1CpjEwGiihkFIfXzIWjnBoNtFOp6giGOsrVioPCf+PEs7nSOUuZfVm2g0W2rE9vtD7VF8/e12S+uX+r94wtiJEWqNuoAbXUU5aR6ORpY7XJRFS+ZioHGMnGvDEOtrK8pEJKtn3O1i2utKQ91sNUTZH01GODw+QhCFqEY0lWG2Jx3nE50NMjxqL1nsRFTTRJ6g0AWyuKaFbW+8xlynyiaejlCa9nFmdQnnT2zjR898Bc+dO4sz6000uB1mqU0Utf8zq9om0kaz978cffseWLcoBVms5fweNl8Ffxwg/NMA4z8zIJzrwWaX6I8GhEY9EKRxIdzcLLhwJimw389x8zjHj//hJQcI5zmEpwkId06gNxrjuPu7AaGsd82w26e7OZcse7Wzbo52G5ehxE6YDDwIUJ0ybSFLRl0on6vjuqQsKjmV4/bJ4q1Uq6K9tSaX0VI9FGWUE0Kj3VhHj1t7WK5gQiMD2XxzwVHbwIJ1gvJ0hNp0ILrok7vr+PrZXTzz8CnRRVsEVKRX+WLDBY7PxQdzMGiaOV+I+ijbPw7k/SlfdT8g1LSKDw9FyzxEfSefpiIqInOEBelNNEA4QkIThN4xurfew2j/EtgfqhdALeMkkQ6Ec0rKLGKPk0+5gXIjtJgJdyPn2oyFgsAokb5A8BjRCQe0m3t9HjO9TO8iEEY3VObTEajIkXAJpYIHPA8qP6O06bY1OpxTpFt56qLLGXBuDOCbqTPQ7qikctR0jn+6i67YkvPGAihUgeacaSEaFm2jExWnPOAMvAYSXtMFTwe5OrucksySXnzf2coNdnAzvn4XO4ESBjnQSXM0NnbR3DmFpZNnpZ/J2cmPmihVeacCDAcj3LhxC++++z7eePMdvPXWO7j44Uc4PDzWgcDuc8SA2ohA2jZNNZHd4anCK01n2VIzjS2ngBGnNUbLIQWK4cvc1DnZ533hlIuUFwJiitrPPfIQnnvuWeUOnnv0HHZP7Oqw12AjY8MlQIWh1JwQ8EaoeUdwQ/3UCAVdbynE7x4i37+D41s3MDi8oxiFejnDcq2CgJEUii9hqWPOfBLf01jD6VsdycgaB3rH3gHXJnJGUyUo5N+SHukAoTqSuXSik3iIPAxQajYwDtsYBSvol1ZxNI3UNHvpkzHevDbBKC1hWoqQhC1Qv5RJi8XiP9Gz1QpybDYCvPDdbwoQPnymhqWW+emR8qqcptCb/RjAZiHMXEZu6abjY3OnAkon6QRKZznCOU0lWHzkmRnJdO4gPryO0f51jA9voR6kqPF5l9sxEPqcNVf4SGPkOvNscpWV5UgeqhWS9u/y+thZoTw+ZptSP1phaE0Fw5QGDBlKS+sI13axsnsG9Y0TqCxvIwuoLeHZ4iYtzryMzy65C9ZprohiN2LRxMZcpaJCmPeS67LfM+OYt998A6+8/DJ+8Ytf4Nat2/p6rk8a0Bh45Xo0oCXtIDv/AZsczMvMpPmlLID5ldxPCAKokeGkuxKQrcA1ZRmjufSF8t/ENEvRS0a6L7zWjz76MJ5++il8/wffx/nzj+HBsw+gHeWolybIh3vo3vwIex9fQNA5RG0yRLPeQD2kvphTSVKwWeTMn795jWNavCwx0xmj5Bs7we8/ikFRlIAzP5JFr3XVqVWSdpBh85ggzyai4xMMGk2bJzLZA3wtkQElmk+ROuwTqLyrppgeHhRad10FmR6sTGtA544ArWdsmFMjP0zzaHpNPX2iYpobqYAg1xLbHCUCQjZFeO3pWj0lrwxFytfPKIocCR2tadgiCqjdY94qspniIkQeNIFoGaHA4Bqi5hLKa6eBrYdQrS0hjFooBQ3kBScc8tIVLZxFrweEBINcD2J2OODkhrOzfdpVLmqy2jnjUjgcYPRTRhdLpy+PkxzjaYY4rKObl/DxYQe/uvBb/N0//go9gtuwgcbKuvIVh9MC1chyMKfjkRpFjUZNZ8aE0yHeKxblbsHMFJKaxDjMpMmxdjiru9zvVVQ7mugsYsJTMNV48vRka1TNqhitiz++MDYIqVWmKbxgdJwg6Q0xuG2AsPCA0OlnOUlV7ISm4/bmtGcv/rMLte39f2dxK26q6+iwi1mJXv94L7XUMTPoeM1r5ORO+r1cRnN0aLbC/S6sYH17C1sndxFttpCUU+zfuoVetyNTFwOEHExwnVuTUQ4IvI5ximI4Qd7ra+pbqVVRa7B+KRTpwJD2YhJjfWUFrWZD08nBsI/jzjHCZhtRm0CxJWB0dHSsKCfuC8srKwJp8XSsaeN0PEClGuiMp2SE/zQ12cwJ5vPCdcU6aEKHUJnXhFhfXdFe2+10MWF8BZtXpJ0yWzAKMBwN5dxcDkP93EpIb4SyHExJPdeeTmDabCCiZwEjs8S2VkKnWYO4tUTwKlkJm8/TIUqT3hwQfv0pfOPcWZxdb6BesegjDwhleEYAy3Xv2e5u/ft50eLsz1a9aw64r7u3zX8v/vjddfanQeQfqsn//wsIBwVuHWdyGX3x12/iwgeXZ8H0px98WJNCmsoc02X0vgmhOkQsUtS5tgwp33X5zBvjihGvIWQhxMPkjwaEFNwKEOYoWLzVQ7Q311FbnQNCOoxax24BELKYISCkq5ujycl8JR7L7r6RjLBTq+DLpzbwtbO7+PqDJ7FcKf6VAELLgPTggoG9ugIlOl+RnkagN1XkREGK2aCDeNDB8Y0LGNz5CA2UBAgbRQkh9aX+IXNQT51tUo7kvsZDxwNCo+bNxPr3AEI+Tgug0HvM6LnzxgOcvLHjb6CQ00PpDmW4YodWBW2US3ULzNVE0MwCZFXuphDexEhUK6fdM+dPA7ZiOc4OG3aCPUrzm4VRQEWLc86zbsw4N8mx2QodOZAruJ7OowS1RoUU5YfFKAEhN1LnDJc5kwYdsvPBKsqMFKDWVFk+pEdBGVb9oozGxgm0d06jtXsGVYZ7BzUULA7oaEqnQsmScty6dReXL1/Fr/7p13jlldfw7ru/ld6K9BhSSZqtpuyuWRhwyud/8bBh4e2BIZ9hThYXP0jb48HAa0LtA+l71HMRDLLO2N3exrnHHsV3vvNtPPvM1/HVp58SdY+dyDELvYLR1lUERYiyo23pwOcBUKap0wRgHmY80IGRHNzG5PY1DI8PMR105NTYCAoZdFREtUw1FbEDp6RDilQc2lsTJM11QjYD9NQ6B3MWACGvAgElo1McbUm0zVQFYh5WkNM+vrqMYbCM47SFO/0SbhzGePXqFBduMbi4ipSmKdW2poMJyyEWymmMeHCk+Jb1egU/+sF38J1nn8BDpz8DELoJoYFRPgOJBZQLQzhASHVZaLvqZNDTmuM6rlVDAUW6ik4Pb2J05zKmx7dkJtMMC2WJUvPMDw8IrahyzA1NmEgvN100n4eC9v862Kmp9Pb9ltda5LFAFovqqdZqCcOkUNZgtL6L9vYDiNZ2UVraRFYOpT83aZCbUuiZ5a7iwESF98/CmOlGJ4tyArQsk0PoxYsf4O233sSvf/WPeOdtTsBv6rbTSl3ZgwR7eY6Y9uwxaecskFnwEyyGZr1OU4PAonJ4jemSnNIFNplY19659onZwveWFAKF3HFi6olSc8ClfpPFyvbWJr7y9NP47r/5Np7/wXexvd7EUjXF+O4nAoSH1z5EbdRDI5miWa+jxogNrgmyCThh9/RbP5WRTs+KbwOENh3kHVBOrs4wNyV0lD9ef295L3MiPWeko5JtwbBz31yzfYnvhdNBi5UgIKyiqESmD5+ZMfHRMR246bR8OJNrZOnrCFATTQgMSMwnvgKDoiT7k9+HDLu92Gau0kzyVOLPERDMOB20jyIjMOR7SbVGU6015x4swwquF04KAz1rebmBIqDb4QqC2hKCWgt5exvp0ik02quo0Z2UGsOgiaIcyTGdE3eRSmYxLnZtCU8Jooz94xm7C8WhqlCbrHtAqHPF57TyJ+u2GPvDjHEypFENvaKMS0d9vPTeB/jJSy/jcJJhTDV3exV5UMcoIYW+KkdITnX5r5BCzTsXswAnxZvNLz/45vbpNFpmJmSxMAZW7TXyvXiK7GwC6Ip0TzH13+dBoSe+WT0/N4y7vyD+NDPJna8MLKeWzuX7/bmA0FND/b//WYBwBgK8bs1pHH0zc9EUx173nw4IN0/uor7Fpl+GvQVASMqohdnbM0qwR3DLPZXuosWQDU6LbwgaNdSbdQH40aA/A4Qbq6sChHxyBuMhjnrHiOot1FvLqNebOsMP9w/V1OIdWdvakOaQzInxeIjBoKf9g7V3o95QU4Ng0NgT/PNQco2JJoQW+bO6vKzXcXiwj7jfQz4aYnV1ZQYICUwP9vZQItCs1RU+T9YTp4QeEBaNOsrc32oWO2Hmg6455x2qOVRg/UCgnUyRxyOUJwsTwi8A4R/Cmn/o7323+96v+6wHdPEr7qeMWn4PQRI7dTYhnHJCeD8gfP/SfYCQE0IzlTnsdNz42A5wDwgVO6HS5d6N04PChXp8nnVGfZIohK7zvzBJXNykNJr3kRR8EAUICxVvnBAucUIoQGiUUQOEvijkoV5WZ4TC26kmHTbOZu+wmAyByRDtYopTrQhfPbONp89s46nTO2iXcvCRDVkE/4ueEDrGNO8pp1J29IqOoKmCAGFsGYTjPrJxD+moj+NrF9C/dRFRlqNeFKBPpZnKGI1N0F7aH5cTSA2OWvJ+VO8BoQeF84mgp4q63p99kme+ifRthkM6I51HY3PEo6ZQ9ui2rnjbg3ITlRJt0U0DUyqbtpEfcntzm5Hv5s4YT84pz+zDZ43r2cTMdAueyukmoh4QOlq1TRSda6oHhLwudEwlKKQ7LamkmmxyqlnRdNCMGwhgKer3zn2WaeYxsoo1rkDy9Jldxc5yKcAkiNDcOoXmNvPcTiFob8jWPytXNXnhpI7FG+lfo9EYnU5PjosXLryLt99+B5cuXcLtW7cxnY5VPOtSzVg4Zi7AjjQ/ExB6m3+CQe4n3iiKB43X1k0EBO25YYj3xtoaHnnkYXzpS0/g2Wef1e8fOHVKoJPURz6DPKBCBl8LEJrDqfR8yhNMUMEEmHSV2ZYMuhjvEdhcQToeIk+Y70aNVo4atcKchrBp5BSYcsGji2FeoMpGlChsrhCadZxNK+kpoWZeZHrWoiB1iTQ9b1dkvAaBQupNKJivr2FQWcbdcYRrhwku3RngrZspPjikfKghamQethEXAWIWQ7xe6RTT3hGa5RRr9TL+5vnv4bvPPSnKqE0IS8ipQeWEUB1Uo9HxmhMUlgOjA1JHYU90gEaVVKwCo0FPOivC3XoUkdWE6cFNjPauYnj7YxSDfZTHHdTDAhFZDQKENiX0zD/XkzDKoWLiTMPDa8RnTw6YmuRaNISunSbCsel/mTvFNYoKpkUZ0cYJ1DZPob55AuHyFkAzGZqB8LK7+0HzMv1cml7R5ZR7k+hbvH+8DgHoPsprMRwMcPfuXbz80q/xy1++iLffehs3rl/T1xFwE+xNaVJAnV+NzQdOFa0xpClS6vK7JlMZDpGGqnihSsnClx3o53VWxBFpp64bnSe5A4SOgSKnYVKUU4yHIznabu/s4BvPfk2A8KtPPoyHTq6iPLqL3s2PcfvjC2jEI7SLFE1mg9KmnYU6z8jfNSF0zp1ZSnMztaQEBh2x19w6fXNO0zkhGnXmSwRoBTWPFi+RUTeofZRUTOua06mZQJDTQcVKlEPk1JoLoNveZ+w8R+l2VOw5bdC33E1LLRol0Y9jZ4iA73TGsymU+7e1ArS+bQ/VtWTDLzMXVGQTFB4UcvqoU8tet5oSMxBm0y/ufRnBYImRE3QVJS2+iXKFnyPE1TWM65toLK/JfKa+uo0Kg+BrSzrRKIEx3SrvOS+haWMTUlv9atUxZlPiGVfNAcJZXTNDKU6LLUDoXbg5TSkwTQpkUYQhyrjan+A3H36Cf3j9N7jRGeCIhlj1JWnCp9Q66Wzlvp6qJoki3h86DHNyxfdLKrTdLL4Ui6vx5qHznFAxwBwlW6IV9z2LTXnr0cyNWvQMLDQo7GsXYzrm1eSnWEkLEzy1i5nP+xmAkDmEooxWSBk1h10/IeR0kEBqdkld48MtzXv+/J46cmEStUgZ9cYzoty72lTg3QFC7mcCKpwKeh0irxUbVCjQGQ00IeTmqgnhiR3UBAhT7N++bRPC0dAad5wQKtXTDnXus9xPCQjzwQjZcRdlAqtGHY1WQ8/CkBmCo7GC2kkZFSAsFRhORuj0OgijBmr1NpaWlqXz5vAlcU6j61vravDyOaO0geYvOvb4DKsu43p0UzrWu0EkQDgajYwhFwSKneAlPtwnIOTZO8TK2iraS201yZhBuL93FyW6QddIRyW93Ng4BJrUZqNRk8YxqtW1dm2KZ/+u0VUp2SEg5JlIQJigiEcofQEI/xDI+1P+/s8DhPONghQO6z4aIGS4a2kGCKUhfOkNXHjvEq0esLl7AqcffAibOyfRH08tduL42ADhfS6jPpHF6gAvMr1nNONajtaVtwkhMYJ16mYO8YtUAWd/Llcs70DKrsMCICzXq2hvrqFOQChTGQJCdhptjGzgt4SqJoSZOm8WTsquDkMz+8hHph88u1rHMw+exFOnt/DkyQ00ihy1ggLhfwWAULa/RitKyMV2FvI8kFmGVQkI2ZGNRyimtC4eoXPlAvo3PkAlnko/SJkTbeqZWUhKDQtqAhujYUXI2P1iWL3rTs6qCo+sFiiiBvpmW70zK1mIdtANN8txgkCZjDhgyKJGQEvxKHWBH4W2ivYUKbjedGBWCLJLNQtOUMfQx1943YOBhUWqyYwW49qvdu7zgHUaBW+y4qI0ZlNQTUyM7mrUSfLrSdki4CAliTrCqtMUEsDS4MCKKAJYwygs/LhhhshEwyujR01WJUJeX0Jzm46NpxGt7hggjJYwzRlezwY7wRSpnTVHqS1hf+8QN2/cxHvvvYd3L1zAhQsXcP36Vdy5cwtjCtA1HTTAygNxdXVV0zwP/lQG0IAjy9CltoAU0Zmzr03l2IWk0+JDDz2Ec+fO4YnzT+D844/jscce088jRXU8HGAaT1FIfxAgIBrlpDa3w1N04CBHtZxoAojBIVIaHB0dSP823LsqeiTLt4CfSVVkdqYy85y+VF1xpx11VGk6SHrB+MykwFFGPYHdh2Rre6G9fkZAaLoF5zUvDDYtlzFiQdbaEiC81ivhk9sjfHj1CO8eAJd7AcLmMso1Gv00FThN2r1yOlPmEB6gUUqxWivhb1/4Ab73za/godNVLDWNTkWaItcNG1Qs7rjxSRdHWjqpSHp2WRzz+oWoUSdNQDjsI1PAcC56ZVjOMbhzFYPbn2B4+yOE0w5q+UjTwSqfYXaJ+bFgqsvmv00RbBLiKXKKQGBxrugDamHN8VKTQz6HnGAW3HcriMuk5VdlcNTYOY36zgMI17blhIvaMtKcdFCjQrIQk1kAJ1IChgRl1LBSO2r7MAsVTevyHHt7d7WGf/rTn+CnP/kxrl+/qYKGgcq+WcEmBveCrc1trK6uob20pCc1iVMZMxweHimOhb8MFAaI+MHwZTW6kpk5C/cDAk3SqbI4R5YYXYl5m6UaN4JMZlLHhx0MhzRsKPDYuUfwzWe/hn/7l9/Gt776ONaaGQZ3LuPau6+ilU1lQsYgep43Ym0sAEL1NT2Nzzl58n7nAoSupeE0m/ewLmZaegOEFq8Qo1SMZhETCWnX3JMYReLy7BQt4fbMEgE5TwJReBcdmQ0QivjnJoTefM2Oab5qTvdipzF0U173PQYI3Ung4pg8mqqUOe1coNuz6cdzha81HaPIJppwilIDuhWEAAAgAElEQVSq+BOTd+Sp6eHZ+GUkj6QQpLnKiZWuqMxcNZ1giYYzRYBRqYVeeQn1lQ001rbQ2jmJcG0HWNpEwUlbUZEuT9pT+QeEqFRDxBKtWP1hx5iUrwv8RS9JcO/R1RV801TDKVxDgNCuHy0KNN2rRhiXKrg9TvH2lWv41Tvv4KPbB7h5PJCOs6AJTqWmK6soGZ5ofB7IemJ+G4GgdkLLDvUjTLl8ez8Z0eUdENT01u6NKKTKs7NYjdkvJ7/xIGoREBrLX4XdZxhy2A9ZBIWLv+f+S2d1A4Rcmqkoo31SRo9IGR2hFUT3AEJq9ihzMZWjJ3jMX+w97DIvG/JfuuBMKgaQu/b+NSlb8L7YDBuEOEDIa8ZsXadBJD05EWV0gAlp2GEZ6zvbAoTRVhNpKREgJJWdLp8zyihjJlyHN+Q95I2aJsj6IyRHx6LZh80aGu2mAcJuF/FwiGw00bSu2awLEI4mY3T7XWUa1+otrK9t6Izr9PqKfSAYW99YQ7PdNAZJlsgRlOtOFPujnvTSptNnnRSqPuBUj/pEXlXuR3Ql5ZlzdHCASa+LbNDHMgHhcltRE6PRQHswAWHIPaxe194tU2qxMgqUmnUEi4DQReqw4WvTSTszpJGnvIueC/EYICBccRrCLyaEfwr4+6yv/fMBocCCbh67vkbRZC+SgPCAE8IOcwhfwosvvYkL718WzWJLgJCU0RMYOEDoTWW4YBdjJ2YOXb595a33F9+OA4K2+RogtFQr30/+tA+Qmnbe5cwJoukgapTRiqaCSxT6ry6h1Kwqh/B3TQhjWjyzGHdmDsrbG3F03sNWVMbDG2089+gZPHliHY9vLSMqMlRzfhAQ+l3LW3r5ACPrZ5nD2j+ThtAb2bjusU0IedDwoKN+IwPnS9RilXgIJxNNM3rX3sPgxkWk/S6CeIJmkSu/rFrh1GJqhWlglCra/KfsfjHHS/bx969Tt4U7IPipv/eOFe7kFWD01FEnM1dGIUGhPmghzwgNC1qVftG5j5ruw0KUOeWeZXzJ2t0BQk2DnImLm1awEbGonTF53fyN+Aa8npHZNMpprGzEaVQugkI2HQgIRXkd2zRK7CsDhQpy5euVW6u9Vq+H4ZcqXDyo0k4FkxzoTjPZq1dXt9DcPoP65imUWxso1VeklxmnJYyTHJHTvsq9URMuHgoJOMU7ODjCtavX8NFHH+KTTz7C1SuXcHi4j8OjIxwddzCZ0kghVTHEQ1QTRHeg8s/4iwW4N4tiKDcdyFrNJnZ2dvHoo4/gS+e/hPPnn8DO7g421tflJsqCmj9HQeBcbzUDFEVGkTj1B9RBcd2QmlogxARBOkR2dAfJ4V2MD/YQH99B0r2DsEK9LwuFDCU2HyjSd3Qz0w8asFWjguY9DPES3c4NrvU4OgrbwkhWmZy+60Tqc8awbBdpImE868oyxqWyaLtZewv9yjIuHeW4eLOP9y8f4uNeBbemddTaqyhHbQWvj5IC4yQTcKMWYtI9QB0xVmrA3/7l8/j+N7+CR05HWGoSxjN2ha6KDhCKZsaDlPEjNiEUQOBEtBQirESKauBOTY0RgaQmLjTemAxxfONjDO9eQnZ0Hc1ihKUKNW+pgWkHCPnZdiij8FlwtXML1hri5WJjgzEABgg5IWQFI1aEOhiZAohpKMMojiyoIwsbaJ84g+buaZSWN1BqrALVtqh9sbR4Zvgg2qQMQjgtZ0e5JJc8AnGaFOkcynP0el18+OGH+NWvfqWP119/TWuHTydNYJRrl2UCgTs7O3L9PHHyFDY3t/RcMX5ib28P165fx6VPLgkUdntdFf8EnASGdgTSVZDAgLo4yvHoRhrCTwiphS8FJZpU2oSOzqeTqbQ4o/EY7WYT25tr+Jvnv4nnv/llPPXoDsL4GPtXfot6MgFtImrVCCH3K5kIkWZuTUk7vmy/ESBmdcb3Ty2xJoTGnrCpmjcnc7R7h1fsFOI5zqbN0Lkfs2gkddTYFWzgsdlkukFmABJEme5atN2FGB97TYtU0YXpkneA1APGncqBDmdAo0nibBpl78mmmtaFmOkFtYZMN5hzryQg5Hrj5FnaRNYjZv4mcl9irIqcmmU2C0j95bqsRHLKRREBnPDTRTPjRxnjvIZ+0USltYxwZQ317VOINk8i3DwJRE3kjHyI6RBroe00cuGel5QcIHT3RC/dAULbFexO+F92ypkpk/4T79r0oVxLnKKQNlpEESblAPtxjvdv3sbrH1zEO5ev46NbBzJdKqo0x6Ebb0nGXdTSaq0S2Om9VkW9NnMmh5kcu8aVQbaevNbS6T/9FFmN0vviGextuamiz7d0781zdubTX/9vzt+7X7uf+qy9xs4i3cMZIGQwvWkIW85URsyAItdEzvzD3fNwn4Zw/p6dJnyh3vD1o56F+0xlPIXZA0J+jWXgOqDCs89NCHWvObz4PYCwutlAUjZAOOj1ZOpSkRaVTCwX30QWmQChTQiz/hDx0ZHOqCrdnlvkXhUY9LpIhiPko7HAGeMeuIbYtOX+x0k3aaPc0/gM93oDDCfmnLyyuqpJI6eTrMuYGUiDNp4n3f0jJFMyPMqoMBs5qqHRaKnxPBgMBH4J1tdXVxVw3+t2MeocY3x8jKVVi66gOY1MZQ73JRUJqnQjDl38hZ3hIofRMK7FYHpOPc04TwMgUkc1RTTzNzb6eHaJRUWztnH3C0D458LA+fd/PoBQmzfpSLLhNrH1IiC0CaFpCEnR2NrxE8IT6I9sQugpo1x8LCilVVA3mWftnMIw6z4tmMT4anyxG8cQVRXfXnpw30Wb05zmbl8GCDMUPORrVSxve0AYzQCh9GSy6LbDmKYy7FyzyyFrXGf7nw47KEY9nGiFeGx7Dd967EGc31nFwysNhHmKkICQk7J/6YCQxa8zHjCHQsuckxEHp5yauqSoEBRK0J9gdPNDjG59hOHBPvkMqOeJNEiNKkzXJxqZ14iGSCeJBTtzQ/w0InQniB2inwaERseZaQ5F4+Rr9o6kLrxeeioCQoJDK4Ctx8Bi1air7Hzzs+ijrtAxTYyZYqgYYT6X01N4WOgpUnNQuKAVEZvGTEdmttcLB/GsY++KG3NL5SZJg5aRy/0zZKJcRQf4wpCRFB4U8vkjXYXsuUCduGlGQJGjG2ey7G/vcDp4FtHGKeTRMlBdRlFdwjiBQpvrkZmRsBvH9ytioXPooq6wc9zB3bu3cfXKZVy/dgV3797Brdu3cf3mTXS6XR0Q1GktGst4vZVoj+6Q5e/XVlexsbaOtbU1PHD6tCaC5849hocfenimF+Rkxwxe3HUjYKtZpl2aUNNAOiQNU9x0MMxRTgYoTzpI9m8i3r+N6f5dmR2VxseI2J0knZKvg0CS4n9FYNAR0rnKVUqiC5JCSLoMW+zejt2qJ6cqlbbJ/d6Feht/sowyjW4ECDktNKc0apJJ8+rS1bC1hU6pjQ/3Y7x/o4f3Lh/g+qSGw6KNugAhO8dVjOJUHw06V+bMfTpEDVMsRwX+7V8RED6NRx+oYdmZymhCmKY2QeLCdo6aZipjVEbuqWyABAoNN40fv0cmL2Vg1Ougd7iH/asfYHpwHdH0EGthitWIJjATaS6DzDSEomQ5cy4zx/CA0M3UVcPzHk0scqXiKYUkNHt6d45pBtFEJ5y2VJtAbQntk2cFCNFe0/8jaMphkcYaMlpw+YOkwIkISQocC+YpKZgVNGivDmg9XrlyBa+99hp+/OMfa8J9+fJltFotFe08Z0j5bDYbeOyx83j88cdx/vx5nDr1ANbXN1TAU0u4v7+Pq1ev4eLFi/jww49En2aDQ8WT9DYlVELS+oyBwKvPc5CAkHiFmyavO/WUSYnw1xnBKKooxWA4UpwD985vf+08vvv1x/H9Z85hd6mM0vgA1XgspkUUcoJbMUaCB4QuTkkFqNN0zQGhFVT27C02R53e2fPM/cbFW5ZzIjjUXslmAp8xkbeYK8l8VJnakBrOPZJTNBbFZnSmOdwMnJpW2xu4GFj14I7/jjU6LULIA0cz9PKsDHvF7vl3zRgCb7qJktZqTTQzvyEQXASDNn1075n9EAKgxPSmbNDwmSzYrGJjjXR87vs5PwJzL2YHmCZPeRXDrIY0qgPNJYQbu4h2HkB994yoo6i1MI1JJbQ9mBmyWlss69WYtF92b6zZJobRTIOwWJioi2KAUKDAGlJcO1zfokxXq5hWAhxnwCd7B3j38hW88t5HePfyDYxJFWXzb2lNgJAyljCwZpcN6UKUgprps8R+mREgTG7hZRce1Pn7x+fX6TxF4XONrtkrd9oJX5sp5sS/b9c08m7l94M+fy4sgjD/vbx8M0DIa8csSZnK7P9eU5nfBwh1L9xZdF/fdm5Ec5/LqH89ixNCDxgNEPoJIafQ4rVbFI5YVaSM9t2EsIL1HVJGd1HdrBsgvHNHLqEEhGZOZIBwPiGktOF+QFhB2Kihxpw/UkN7PSSjEYqxZQhSE8i1Nx6PREdlHEyt1lLcG+uHbq8nWQgBIWMq6q2mcmEp54lliGQmZYOjLrKEk2qjenKy16g3dSb3u5QamA5xc31V5yupoYOjYwwOjzQdpCt41KhjEk9wdHyEStUMZThEYiwK8xB1znLhLREQ0mWU00OTiElEq3PMmnbcW6kNr9IplGfLlCC4i9NfTAgXN5E/5/efLyCUM6Ju5n2A8BeWQ3jhgyszQMjYCZrKfBYg1ESAgMNxxw0Qmr38/YDQNFvW95Ghget0Kh7Ch5TO9717NiqzU54bIpBkOuGfVCsgZXRpex0NTQhrahiKMuo2ONEeeSQSEJK6RkAoy+NUHf3MAcIHVhr40olNfOeJR3BuYwkPNEMEpHYRFEq/5Hblf4kuo8pHzBytlq6VpiHUMyynQNMFGhWProHUxuRI9q9icucyjm5dR9I5QDUZoR0B7TqLUlJGTdMn1ycednTQYiAytXKumP3Uqp5lxXxqhOgOWX8nzfWRhYOcH5X15EKKXYHDiQg1Mua45/QzKuAsp5AFDwsE6ZNcpSvfEelXXP6hz6H0Xd/ZMpz34F16r3P4I7XEFWfupLcD2elg/JRQOkcWOgSvnKqx2FkI8xU9M0Sg3K9orn10eV/S5wUVjKaJ8gcHCRCtbGGNYfTbZxGsnQKCNoqQH0uyKCcgJK2KhS1F4t6IiXb51PjpEHca4eGgL4oL7azv3N3DtZs3ZThzdHQknRapoX5CqJgPxhRUqyrCSSelm+PJ3V3s7uwKGG5ubmJ3d1f6Btpis/toBZP8qFUs6hlnsRJwcpvLIY2Hg8w5ggJBxbSD2fBIhijx3g2ZyaRHRwgmA1TTkV4DJ45yyPPGFwKdtIpPHcW8kNMkXdbETFAGqj3XRgm1SYUyFV0X3xcV1i8ooZxZqLCCH5zbK6o1DEsVdLIyRrV1HOQNvH9nLED4/pUjHKCtqWGtuSwHQGoHx3GiXL0GjUoKo4zWEGOpWuBvBQifwrkH6ljRhNCmuZoQklLj1qam4Zk5efK5YmefDZCwRDDE+IBch6sab+USbl67ghuXP8L+lYsoDfawFcXYapSw0SCleIhyNp2ZypA26osrx96Vq54v59mP4fPF532mzTVbS+Whi0ZdKYkWK9pypYa81kaluYLWyTNo7D4ANFZQVNtApU62GMjEkEZbbojGRDGPSXMfZYQG3z8BIc8PrsWXnZsoAeGdO3dEdeLfc033+32cOnUSTz75JL797e/ga1/7Gs6ePSuqMteLWkt5LnoVKaPXr1/Hb37zBl579XVcuvSJsgxjZs8ylzHilNI0jApbcBNCnV2Fudsxl7A/7Qi0Etxxysk5rbI3J2NMRwPsLFfxyMll/JuvPoSvnjuJ82c2EMRjVKYTpx9kDpzTXC9oCD3o0IRQTAveb65cq4A9HdDHF5kBlnM99prYnDEpzHIdqDhUV17NAtPF0aiEgLBSrqFEzR0dXl3ovECc4i/cCazGnPevvBcMzp0cC5TUWfCntqOuWtvGI6lZ/qAiKHhm5iOU8jEKniOis3It24cZzbiQBC8vEG2RzAJnfEMKdTUkHxsgC0FGXe65zSso8RmmkzHdO4sqpkWEEddoEKFYXkO0/QBaJx9SrmvQXld0RZqZKRdNypSNaA/AjCjiAaGxqdx7XmCR+HkWX7+dZH4iSnBh1zlLS8jCEDEt/gvgeqeDD2/ewq/eeh+/+eAyBuztRE3U17ZUZ00FVAykyxlTzc9IlFFeD60J/xod00E5srOps6P8+hxd5fWZ9tJP2mbgTVrUecbi/RpCt4vOXeEXOruLIPEe+uh9gNBTRv9HAaGaJguFxZ8CCBcnhPeAV2d+ZGYnNrmaTwgVLIXO2CijpTAQINwUZXQBEHY6mAyHYM4v90Tq5RWiQSoqzRXpKDxNkQ+GSDvHavAF9UiAkPdr1B8gnUyAONa0rt1qKvN2OB7iuNsRI6Rea4oFwX3y4OgI8Xii19paX0fUImW0hCkD5Ol9oRgm0tpZE4QygqG2j3RRNjwYKt+h83hCEzdga31N9HlmBxPcDo97aLUaaLSaiBo1TJNErIoyHUarkYYn/NmsL1SxE/gx0qpRV+yEnxBaY8FpwxXHxfMtQMj8Wl6j6fgLQPjnwL9Pf+/nAQhdAew4vuqEuhxCUUa7BX7icgg9ZdTnEMplVKYyQxwtmMpwyjAHhGaTYYDQgKFGya7rdg8gdFEQMllQSKwDiPfvXo5G4Mh6bustFDovyugMEFI3sIRycz4htFrSCkkfO6GgZDHHOPFLUSbwGHVktPLQehtPPrCN75x/BA+ttbATlQ0Q8kMlzb9kQGi0ULmNKWvMDgORGEURNrIQjxfSySwvMUfeuYPpwQ0cXr+C8eEdmVK0qzmWarx11MXx/vLIYs5OBUXCn2VdtU+PAH1h4AsNDwgXKCeyIZ8H16uj7Sg3M6MZBwoJ5C3igFQ50qG8xIMUVqNjhuyAM1uLFDfq9Nz9NZDiaIQmeJzla836Elofi6/RueEpXsJrSPxdly2jy86wFKW5LTyn5M7hjxNzgViLQyClUcCNgJAOoTJzMCEX7w3X8WBigHCKALXVHWycegTh5hkEqycECBEuoaguI8kriJMC0zTWj6CpBjddahGZoUYBOX8p141OmaQhpokcyXr9Po67PRXW/OAkhZ/9gcnPmkpVKrKhZiHOQpvC95Vly0siUOQHgZ+JzDkhNR2YD1VW1pPAuFHTLX/NpncK0C7GKOIepsd3MDm8ieTgFvLOAUqjPmppjHpB8xAzWVBR5CYSmkDSgIo/n+uZP5NUShZR0sJZrIZaXMaBnIHCWck2m46Z22s5ZRkss3DkOc1UqkDUwKgcolsEOEQLNycBfntrhIu3+vj4Vh+9YAWTaA0BNUCVEDH3zyRFnBAQBqhwQtjbFyBcrpIy+hcChI+dJiBkP5wUH+qojFIjephyAUllywRyuW8aIKQmJ8B0wolKhkadxT3/rsD7776Di+++jc6NS2jmfTyyUcNuu4KNeoE87qKUjBHQ+c/RRtUL4b9jck4HCHndLHeN+2GhXDibHim4nrNT0XN5nSsYpzC9ZKWOUmMF4fKGwGBt+yRK9WUUIYubGuiWT7c7mw4ahUytFE5OzEMTVABTQ8n3S6rz7Tt38Hd/99/x85//HK+88oqAHWNc+Bz5psNXn34az//wh3juuefwpSeewIps2KPZE6xCMHPhyv2+HHffeP0NvPra67j44UUcHh6IThnVuJvbzzX2AXPJKqgovJ1u2QHiPMYg7ujPaQ5j1Gzbd/I4RjIdoppPsNUq4xtf2sF3nn5I08KQhdd0gir3J1X3clpQ843Xwu82Hmh5cxsBQnf2uSGO28ENNJXE6iHl0vTL/HmMl4gZ2zJz93RUamW4MlaD02WbDpJWLwMu0voIBl0jwggU9+6NNumbTwhtk7gXEBqpkt9s69d+OWdUp9WSpjodAOnQgUECQk4Juc44bfS5sAaELRJLli8oSg3FLYBaTppdBSEKl+3A98JmhRyvc9Ka+XveSepaI/TiDMO8jLjeRnXjBFonziojs7a2gzxoyJgm5ZTQTUxl7OueD6OILr4WO/MtIHsuZzE6tGMgcVVpT7JpswAhWcLcH9jwK5dwZzDA1f0D/PKN3+KVdz/G4ThGGtbRWN+Rhjwm3VDUT8uNlekPdfKibpup1Ay0sl5S3IFrrnsWjCa2jgKv4t1pCxeoxrNsP9dYmrutzeSTjgI4nxx+lm7wMymjmQ8lvzd24veZyixOCHXd3Xr0DSy/slxfcH4PHOthEfDNJ4GmnfSRE14SYftDNjOVUSzLgobQA0LGkil2ghrCkztuQhhjj5RR6usJCJVnySaEO48I3VljzUxlCAg7Fp1VqyJqRHpvo8EAGfMmkwSb62vKFuSJ6V1GTTNew9Lyivb5w8MOEgLIPBcgrDYspoKGcTzXVePoIlRQrdXQYGwFwWAY6RmeDIboHBzMcoS3NtZEGe2SLtofYjocS8dY53lfr6m26Pb7CKIIFWoQNaG2LcxLYbIoVJOG+a9qaqsf7KUOpNhbDUQwSCaTAGE8QT7u4czKsuUQfqEh/HPh4ecDCEWnc1xqTxllts/BALjdzfHjXzjK6PuXkRRlbG4zmP5BF0x/L2WUC4QTQgVJyqSlIt2EJkcLG4569e5gN8G2l/LYBsIOiQhbHgz6k3GBLqAMbz7QsocnIMwRlzPRSWxCSEC4jHLLAUJ2TLVh28bgASEPXtHqZWOfICgSdS4Ymvno1gq+cnoX3z7/MM4sN7ARQPmDAoUsQP9VAELTCMxziRztxU1FBexk0OE6jsNjpJ27OLh+CcO9G8j7+2gFMVrVDGGFxTwnPIkCVykAZydWjugCR/fSLWf/7ww+rJhf/BrrShpl2W+kPhvO4cuFCAsBCuavZX3R2YyKwM2eIITFNKmFVvgQHNJYQGYhmly5UGynL/AH38xT0udb6p66O8uvlebSvt9Op4U4A//aSqRmMR6DH75zT5e/qWnoUoukYMHAQ94AoX0IEBJY59SNZJjmCfqTRHRQus411nawuvsgqmunEDBoOTL9ID9TeZdlZXQZSkutZ72JqMrNnwHMDI+36SSfKeuC8jF0TpvOUEY0TorQ+329Vpuu2PNJah0/ExAq642UVjfJpxbC04tI72MRn8pciO6NVffvkV6SOIdMN31hOUp6py5jgnzaQ9rfR3//GgZ3r6Do7KM86iHKYjncNnnAuMJVhSFDC6U7c+wAp0/mYezqUTV1yiy4eb19RK6fELoWknYYl1kpPTLfV8K9iICaExRqlGoo1dsYlevol6q4NinjUjfHhRtDfHx3hKuHE0xr60jr69LYcdol/Q8jPGjIRPOXfIpJdw+1UoyVqIS/eeEH0hA+frqJ1RanmZRNcY0sAkKbCMpx0zm9emosgfGINEV2iKVDKWE8SfHKr3+Nt157BaP9G9iKMnztoS2cWgqwHuVIpweK8/A5hJoQqlEkZp08frg/CAhy9SuI28LQtVcXZXWEedAHpFi6+BFqJScZpy9NGciwwK7tnkR1cxelqI2i0kCCSIAwTQn4CAhZJJsjLHVSPFPYZW5WmVrGQiPD8fExPvnkE/zv/8f/iRdf/KVonrV6Q5Poo8NDrcmt7W288MIP8b/+b/8Lzj9+HidPntQ117nijQz82mcTplrFjevX8cEHH+CnP/05Xn71VVy69LGMGMIqNY3uPNbzbpEVBN/8Tw0WJJgUfdOF8f85Hi1KqFXrMmWQhrPfQasS4+mHW/j+s4/gr7/3NUQ8C5NEbBR5yko3bZp9D449GJxNCN2anzen7CCkyYqU4GJzGM3f4hn4OdUUc5pNZxpgTs+Mpm65gzTgMuMt6tq45/BlmM7N55H6InoG6RbMOu6pWBw5wwCFM2Fy+isryudaU6PS295dxH0USd8ae/pzShAIBp3MxAFT7ddugim2R9hWA42FN98TTVb4/MqeRlN/A3T+P70PNnTKVRyPpujGBcalGoKVLbR2H8DK7oMChWxkMP8vySgfIbWTLsVmhmKQy2ltF3SDgr6etulrFy8tcIpJFun83oAuumz2capCM45KBZOghMPpBLc7Pbz4xnv49YUPcbvTx6Qcora+g4KRE8pFdg6cbCoSwFNhJ3fY0M3XDQQaGLQIGT8l9KDVbKtsug8CaGqs7/ulZ1+0Ut8xtS8wToXLjlyA+R50LX6+//dqLGV8Vox5sBg7kfweU5mAzCP/b91nHHPPbGDx7xzryY8Q/Rpe1OZ6QOjBoGkIDRCK3eRyCP2E0HIIbUJI/wlOCDd2CQh3EW7UEJemAoQ0heGEkJpkUTddjSn3UkYt8FyZpigGQySdYzmRVqIqqnUCQjpFGyCkFGJT+vuW6On98RAH3WM16CglaLWX1UDrHBvdk3Vze3UNQa2mPYwsBX5Ys4RT8xLqjSZWVsiY4JphI3GKYaeL/t5dOTSQBsoJIfX5B/t7mjxSW0gwWKvXENYiTQg7g54mjfyw6Cxyy8qioVfCEJNShkzmR/Sjd4w7d011jcniSWOdHcxwldwjmcjN/wtA+OfiwNn3f36A0GsIefAR5nwWIHznvUtzQHjmQWxoQjhFly6j3a42ZA8I/YTwfkCotpubDrLg8RNC31cUzUsmB44yOrcqM+jlxffW0FdRyI2XmxZBZMzcLAcIl7c3UF9fdhPCe2MnBFipIXQxGzwUKWbnhJAKAox7COI+zu2s4ytndvGtx8/iVKuOFeZPZYlNCP+lA0IF/xpNVjohZRLOKZGSF6rwI7BzpBAe6Akdrzro3bqm4jLp3EI166OGMULS+2gkwEkqAaE6YM6EYuYgeu+EzYoFd4c9IPR0GwfOvMutJj3qKpsuSl3oRcMZU4AizwfIMk7gbIqi+ykaDWmOBCNGH6WDHgt8c9CzEPv5oec1jfOMutmBM8OsBnaFdd17EMD0VFM3IdREU2DQzBBs1mdAkBshowHo2HRGCtAAACAASURBVGghzGZoQW6/ctzc6+NSp/6Ah88k5ucyylELQWsN1fYWys0NlJubqLa3EfL39TWAVL1SiJidSU0b5jQhObA6Pj/Bjj1vZsjhw85N12kfXvvrixA+w94gipEUPuRXk0dpE4yqqMmfo2/OprCkhThHT8v9tKgCrjPzgiV1LBVISYZHGHfvYnh0A+OjWyiPu6Ip1xkvUSqjysiChIBCJFNkhRGdlb9WCXSwBhHpcMyUS5QbWB6PUE7iGSC0OzaLaXariJmc1LA5HbJuIcGAmRMVBfO+aoqSGIdNDIImLh5O8f7+GO/eHOFqJ8PdIZDU1pBGKy57ifllfrJTICJ2TccYde6iUUqwytiJF76vCeHjpxtYbdqkyQBhKhBtE0Kj2pCOyImZ6EyiMRjbgkZApAM36hFG4xgHB1380z/+I9569RVgcITTK1V85/xpnFwKsBoSdN8Fkr4AIVl+BIS6b86dWYDQt2qc06jmdtLyamYmzYjpGDkdJMgIMIhzjDilDtsIV7fR2jqF6vYJBGtbQLWl6xfnnL6YhqqqRoBNCfmzBAhFV6ygyUkocwSnU3z8ySd486238B//03/GW2+9jV6vp+k3Cxy6htbrDTz55Sfxox/9Ff7dv/ufRF1uNVuYTMYqlBgHoQJQ2ZoMOA400SbldH9vDz/7+xfxS5rUvPYquv2O5dC52AlFuDg+GrvzPMM4Qi0qGfKIhZgsjJFMUg3oSFWX82oao1aMsdUq4euPreO5J0/jW089jAbdrLNiBgjVAGVDUpN0O+88pe0eQChtn90Xb1DmwxYU4p7FKJFqmTKugbl9KRLqiEjLJPh0QJD7jPRnjJiQoytZQM54S1NIV7TbWGG2HyxOBec00QVmh2U0ufPcv1APYV1TjyU1z6AZ+POAcOhYIeJEuG6wMQusaUizLXuNYnnwtUdLBobINJJZijXmdPY7XZz4EGYNbe9D9M8q+mNOd3OMUUWltYb6+gks75xFe/s0Skt0bG6LihnLDTRXXcCmhb/+qkdmHQM/C3UeCbNmNs8qNp1t4i6tvibq1uwzQFjRRxyW0GWm3GiCf7rwIV5+92N8cmcPXeZ4Lq2j4CSGLt7GCzX2BSmwBFhh3QChPysFCHm8eTDorsEMtBrtWT9IBlEs6O8tQn8fIOS9z3Qt7vumhXrM/7TFyaG5jP4hUxlzGTVTGfIReO3LICj0gHTxtd4LCG3fniNXV086w5jFxsYiZdQDQp1zoj96QEjQ7imjvJ50GS3UbL0fEAYbVcS4FxCKyVHheTI3f6IHVUhASOOiwQDJ8bFAY6UWIqwzWzI3DSEnfkmCdbp7ChACA5q59Drai6pBKKM2rsF+b6i9n894c2lZ+zDD4+PJRIHv1BSGUYSE+2C1KnCneojmRmmGcb+P3t6+zhc2VzbXVhCWyzg6PHCAMFcGYb1pP2c8neCocywdYsifRZ2gYzbJ2btcxphNem4HNJyRTjV3DCE+Iwa6M+7Dagby/xMUyRSYjHBm9YsJ4ecECT9fQEhQKMro7wOEeRkb2zufmhAe93raMFjg+sLSNIR8uJ2o2XXyrePsMmGc45UHhEZdYaHiiBqieZn+Z5GSYHRRA4OaFFCbVCqQVBYA4Y5RRqkhTH3shOv2ydCCUEEZOE5LkU5lZ18tZQrMDJMhHj+xiafO7OC5x05jt1FDmwWt1xD+KwCEFUY3WPjBbEooZ1lnHS5NigpAK4IMILJQH2F8cAvj/euYHlwDxoeoxB1U5VhIUEgjGgOEnBDy+2aOjbMQW4+qFgGhuWrOiDb3AELm1ZgduenOnJ5QdEOj8NiZxL8fOkqmFXwyT1B+mjNuKTOEmno6FkLOzZMggmHorgtqwNCfJzZpnv3fTKTP5jVBoQFKjREcILSJo9e7EF2zy20TQpktkPhBowo6sybk/NNOna58pvcT3YIaTOXnmfENu4tZuVCnmkCPUQZ52EJSbiAL2ihFq2itnUZteQch3UaDBsCA+hb/voI4tokpXxsF3uYSyildJsdFTU94SIXUntHIxgp8r6HwzRo/vfdd48WDPokTTYus7rJrqMJWEwMCFr52bxxDO39Hu83M6bLKexsz6mSMfNgRnXJwfBuT3l3Egz1E2Rg1JGhyGi9AHyKOcyTU4LBdU5j1Os0kKlGE5jL1ezUE1QCTyQijYQ8V2nVPxhYgTsgtUw7eE6cN0p0rZF/PZomCm+WTweeABTMt6auiO6ZBHdNqG6NoCW/d6OLtW3389vYEt4ZldLMastoKUmYPppmZPaiQMz0WYyCKeIDR8R00yinWGxUBwu998ymcJyBsGCBkLpMmhNQEzjSEnjLKNWwTNT/pF1Bn3mIY4ui4j6tXb+Eff/Ei3nrtNTTyMc5tL+EvnnoUJ1sVLAcTFNPbQNJTID0BIamjPrya/hveZVTLfka3ZYHOiS+psxXwvlshYrRnUoL7cY4Bg8GjZdQ2TmDlxIMIN7dRXt1AEZAuGiF2k5c8K6EalNyUkOu9QMymgwScZTQUGJ9gMhrh1ddfxz/+6p/w3//v/weXLl3W9aT2lufLcDzB+sYGvvvd7+JHP/pL/M3f/EjTa37NeDRSAVJlp5pFZpYink4ECJmrxT2f0+wXf/lr/PwfXsRPf/Zj7O3fVewE14+mBtLgWAOI0x1OCemizFCxctNcCdkQSac0N+K5FKpbkSdTLFdTnFoL8Y3zO/jqY7t46tFdtCsBaqTESnM418qroebps645KuaKgKnRaG3qNZ9TseHEmViZ+0jOqcLEOu0p8/sYA1Iov1RuotIqOwdOUi35zDgqtAeFtqfNwnnuczy1knzRmdE3ZWd7J5sKriKfyz8MGHGaKcRMxg0/XPxFEbOLMprT7eVW6kbTjuLoXyvbR9T0olxDuUZAWHXEVD/1cmDaP88sNrmv6W3N99jRJMU4LjApApRry6gubWFp+wzaW6dRYgxFY1nAkRE+MnNhVqoHhA7gLRrJOIXybKJuL5+Lhvu/0a8NEJrOXm6LBIScLNPJuVrCMM/RmaZ49YPLePX9S/jt5evYG05RNNoATXCkx3Lvg27N0uFSNtnQ/RVlWDx3BwZZM80IOI6+q+fZdNei07KAJ9XWsP98tPC7JoSOmUVAaK3ET/9aPBsW/1Zk1WyeQ3iPy+jxp11GfQ7hHwMIvZ5wDggtc89zrO8/t/wang0qnD6e38MGp58QcvIm2rhcRjkhBLpjA4TlKMSGKKO7qKyHmJam5jLqKKM01WOTlLWr6tmSbJvkNEpASA1hcnzoAGF1Bgj73Q5iMnGmU6yvrwqMcZ8fTsc47ve0J3Gfb7XaenuD/tjWVRBqasi/pxspm2FJHGNpeUlgjiRsglpN1NkgIlugVEI8GqN7wHB7iytaX10RlbPboTZxiizOsMw8ROUQVjEcj7F/cIBKrYaw2UStuYRKtSaPBtXhpKEKENK0z+cT0h+Ajt/U9vLemDkgwSDlG3lKQMjM4fEXgPBzQoPOwWvuhPVZXZrP+rd8MP2MLiVqhtnCfhYg/MkvXpHL6NvvfYLEA8IzD2J9exf98QTdwUhOhfx57BB8psvogqGMzloHCNX1dpRRo+KYlkERbTqP/jhAKGBIQMgCjLqdemSmMp8BCFlYeQ2hdaIIFLhh04kvQY05SVMzszjvAOE3Hj2FrUaEJo0c8lQOo3wcTC3h6Bg+x2nWxnIW4f9csRP0ZNOE0MEW0UadhsCDMjmOWsfaA0KaLLA3lnX2ER/cwOjuZSS9W8iGewhLU4Ql0p9y48fTyZFccm56FCfNOnb+ZHKfZxPCRUBoYILfIvgvYL8ACFUoeBOYGY6zVnSJHeaJTVHSBEkSiyZmjQNugDQgcRbrog2xGKoCOTV7LovAEpJnlugGlexqydDIdcyNEut0GASD3pXPOc5ZrIgBQpRTZ1xjmkw4QMhQdWVsKTja7NS9FThBhOflk09XrrLko819hGprFdM8RGdcYJxFAoWr2w+hvXYK9fYmytUWENaRNBvIGLKtBgupnOHMZt5bP9N8Re+R9FHROcTP02PGA5Dgkc/lmIHzzhSKk0Hv6OjD6jmFFWhh4SXbf9KZ1J6RAQopsUQdfMY4sVOfvMQcvFzuvBUCi0EfWb+L8fEeRt09jHp3kE07Ai31SoJGOUODS4W6nzRQbAGz7EqVOvJyVUHUpbCGoN5Ae2MNNYb8hmX0u8cYHO0j7B4jHI+sBGb+npo3bkK4oPMxQMjQcVM/cdspMmotA2R5KLrjtBxhUl3CpL6C1y4d4I3rXby/F+MgjjCuODBYqWNCUMcmEy2+g0CGEAHzzCZ9DI9uo1lJsdEM8dcEhM99BV863TQNISfDjjJK4CJTGZaW7KpKw8n7yZmqWbMrH80Zd3At3rq9jw8++AS/evGXePfNN7AWFnjy1Aae/+o5nGiVsVQao5TcRjkzQKiZucsD1ITwU4DQNYm4f9CEyUVEMNNKgFD4jcVPBd0JtVkBksYaGlunsP7AI6hsbKG0sg5UGkhRxSTl9Nl02lFQRpXXhdQqgpcsU8QKd8o6gXkci6b807//e/z0Z3+PV159DXfv7oHrcDKNMR5PlIVFd9vvfe97eP75v8APf/gDy49jZqY6/C63TkH3LERsAsCfwXVLU4XXf/MWfvHiL/Ff/ut/wc2b1zBNJqjWyCzgNNALkwleq2pKsGhkEHUe0SGT+yVZmtw7WfCHeo4ICNvBFCdWAjz7+LYA4dPnTqAdBKiD0onPAoRmDrJYsC4CQjMAsf+8Apxx2QYIJ5o+F/ogKKTHdhmpYkn4/EcoV81gS5EhPFRJFc2sCcoPr8m1xqBz63X7nlE8nV5TlPn53wsE8Pl3jRQ51orZYSRDa4hZ0BGZEplMYywPUWAwHZteUBzl+bkh+YqeQrI7qigzU5DTMOYMkjLKSaFAjhf4eS9Sm45xOpPOY05nEyQCKTaUEsZShG0EzXW0N06hsXEKpfVdoLWifXTKyDhO5dlIdIDQN0scOnOFyTzeR21CHR2WnWt9Q9NZ8Xv4THOdEL+RTk5AmEclsKzv5QXe/OgGXrt4BW9+8DFudPqIqw2g1kC5RsdGsjnYXKoIDE7jHGHU1FQabILy/rjw0IKdnlkY4UwAqWam6K2eMuoBocux9IyZez/7ybS93d8HCH9XPXt/MP1nAcImHTTlwsrGUC6K5u8DhO6wci2IhXQoRbnMa+HfBwh9PiH3aO5nswkh91wHCFV6yjHUTwhzVDwgPLWLYL06A4R9msoMBnJZV/yDazqyncP2Rah0lhT5kBpCxk6UEdQiOY3SyIqAMBkOFUy/us5cwZZopaN4is6wr32rUWdztyqWRrfTV51ei+pYWVnT3nbcORL1dDIaq/FVb5NZ1NTTx/xgAUiyJGjYRZOYoyO95nTKqIslVIMAE+YtjsaYDqdY39wQKAxrNfSHA9y+exflKEK12UKjvawpIUVGSZKrERpXcmQyJTKKs/ZctycbA8Ka46SLsvZhzVZMSRn9YkL4+eFBR8m6/wf+ro6N/7r7AaEFeZuGyyijFdmEHw6pISzwkxepIXwLb//2kgqzjUUN4XiK7oBuSA4QLgTT63W4jdtsj+0Q0YJxB4w/CJ05lhO3s8tuYmpS0eQK6HWGM/2Xo4y6jUQTQlogcEJYdYBwNiE0DeFU4IhTKJtO8ughIJQ2zJnK0ACiwuIgZXZUiidP7+ArZ3bw9JltbNWraJGslsUqbDlm94DQDigPDmdX2om+51MJI5vMxdl/2mLwpK7F71ro2t2X6cACwgNCbXCaEhpAM+qoE+57V0gHZPnQcpLDKWna28dk/zrGh9cxPr6JcjpAkE8sl1BmNPSLzwxQVtwUV3jLA8EFQOipQHqd3tTFCgcbAruJtytC3E1xUr+FvC7xubjJxQIi7DybmycLVh7KfGMstEIELoRZJjM0U1D2lus1OPRqNY1NjAhqWKB4QCjsyCgCWpo74G9aQu8A6B01Ha+UFDsVOSrNzCyBr8tNCGmEQ+qkusluLbsZo44RTpfI68/Yza2EqDaXEecVdEcpRlmApNxEe+0Eau1NBPUVVKIWKrUWsL4ONFuOKsWJEh1MCYdcdpfTWS5SwmSAwPfqHHU4KWQByHw1PW/lsmh67EQyuoLgRFpNuck6wTifO01o2VmlOJ+dSzIFrECiToh/ThAcEtwzfJyW/8dHiI+PMDnex3RwhHRyjFI+QqU0RcSQ+gqD6mkYw5xFavJ40FYR1JYQ1JZRaSyhEjUECBtLLYRVNnVSDI8OMDi4i7BLh9KhaHlBiQWe0VStQHV5hK6Dyi4qJ2A2lCaQJWMgQFJQJ1LDpNxEv9JEt9TEKx/v4c1rx/j4OEMfLZSam5iUGSgR6mCk2yGjL3iNFHRdopvaAKOjO6iXE6w3A/zV89/D9577Mp4408KqA4QF2/88RNlUc817Yz/wuSLv1M8fOIVk486It+NpgY8/uY7XXn8Hb7z2Oi5dvIidZoAvPbCO7z15FqeWKlgLuafdQZD3OW9RgSJdi2NBM7ZtRpt1xjueSm5UaBOLKUKE3+eiCbgGutMcgyI0QLh9GhtnHkVlbQulpTXklbqmudQYqu9AvV1QVjdaXWJpCI2Oxp9PK5jpaCT94P/13/6bpoMfXPwQ/f5AdClGo3S6PZnGnDl7Fs8//0O88MLz+OELfzHju7q5kWNAeIBiMRFinygUOcNbb78rbeJ/+I//AVeuXlbWVr1Rk86QkRAqZpmzyuZHUVbAfYoYSUAdTEU0Zk0NCQg5feMzHk9Rwwhb7TKeeXwbz54/ha8/cRqtSglU7tERVhZCEpQRVJLaSmq7C1yXq2yiZ8cm73bfjYbtqJXs+xMMiiJKqqhlx1JHSMooDUfywJ5ZUubZVJrlszr6ZS6aqHcQdc6gjiniUg8X9si5mYw3VzE+rYEeNhTUUJJeziaCMzDopoMCggyfV6xHqskmCuocvTbPgJN90DSKH0Zv1Wc2xxgrETRE/zf6/gJjw52nHhASFPKDX2KvigUqgXAZcVJBXmmiVFtBa/s0mtQQUrPXWkUeNpApCsXHS8zjWLzUwrcv5/o8k54axVjkVZ2tAsuOhE2qHl+Moie4A8lJuoS4XMK4KOHC1Tv4zUfX8PI77+Hy/jGGPKPqTVQa5h4pL4aATqiFA4QNy7HVnmvxFjPyis959m6xAqv2VPB1ap/TxNLPdecTyEWqrd3UOSgUtd41zezmL04L5z/LrQZjjbD5RFdiJwPCNEXcHaB/ex9ZZwD0J2gwLN1TRl229D2mMk4aNFuQCzWO7wlomuezPf3SdPUmr53KHFdvzpsadl1FK0/p5ip1r84y+Q0IEBpjpzseGWU0CuemMusRYsRuQtjBeFFD6M4YWRqR7ukAYTYYIj4+FBOh2qyjSkCIHL1OR8H0+XiMldUVNBwgnCQxeqMh6s2GDN1CGhJNYnSOegJe9ApYXl21KIpuB6PhAPF4jKV2G62lJUTtNqZpig7Ze/IQCLG0tKRzpnd8LCOcbDrBMgFhNVDuIQ1npoMR1tY30F5eRlANMRiMZDhHQxkCwtbyivIIuXfHSeYAIbNBbSDEX6yxZSrHWkGPBtkUsQxleBZLUxiPkXkN4e42fvTMU/jGubM4u95AnbUkAaSLzuLZI1f7SqhGi4f+fjm4inKhspvHhPnVeg/d2H3lH8JKts4/ezL+u2r3UuGfrj+tuv8cvvp/lDJqGi0/LRJQcE5lAoRFWUXo4Qi408vwkxdfwS9fegtvXbisCaFMZR602ImBcgiHyiGcU0btofK2s9pI3GbiTSj8A6rFY5kArl9l0wouUD2w7LyyyHf2+TrYF8LtU3HPrZMu/RULcgLCBieEm05DWEVcLkCnKCXE8OvVXaO9OP8N0g0zNKoRSgkt4o9An6eNKMBXH34AXz69g8d2VrFVD7HMhToZy7SChR83exsy3ZeZ6A0vZllftilx05HT3J/4y7uH3cfzWFisn164PJLKKiTc+e3j/tzG6zGsFG9ldgHtAAhogJCkCFkVTocChf0719G7ew1p/wBBMpDrKB/aiIHOLPKZ6TVzqTOqsI4gDf4c6PY6BBXgTuOhXC9OzkjFcpQPt3n7B9nWjrPE9qJ36s8E3iR6REFzEhdeL42brN1pkU9zGWZvmdEMxdZOKW/ZhJqUOK2IABLd3Djp8zRVdh5rQBY550WXm/hZ98/xREz/SkrlyHXJCxTsPNJsiVpCCuJYGJnPkvOocWsirKNUbWkiIdpnrYGcYvCU3q4hEoYwV1sKP58WAYJaE1FrGY2zDyPaYE5RJOoTP+SSKTq0c99zxa354OTIyzlznK2Qky20ORf6SQH3AlG05GrnNEd6R5zGs/AhjdG6geZymM3AFz06RLhhUZgRFLOITZCO+ph2Ohgd7GFytI+8T/OmIU3WEVZ4MOcoBZ67nGOSFRhlBeKUU7waaktbaKzvor11EmGjjUqtIUoouAYHPUwPDzA+2ke5f4TSdCDzDYbZy01XGWjW+PK0ZGo+eGjRHVR1+pQTOEa0VAW+p5U2JtUV7MVV3ByW8cpHd/HO9S6u93OktRU0N09imJUw4nIUNd45AbrmRo3/m0ww7uwhKk3l1PtXP/g3+O5zX8b5s23TEMr1k450GSqcHssIxUwiVNxytklNEjurIDU+Q1CpI8sCHPdjvPnOR/j7n7+Mjz/8GId37uDkcoTzJ5fwjUe2cHYtxC4bzsldhNnAqItZhlCcZKfdCsnIsFR6TdR0zQwa8Jl0JA41C/0+7s/JXlpCn9b+9VU0tk5j/ew5BKtbKLX/X/behEuO67wSvJmx51YbasEOgptIUTRFS7LalizZlmXZ3R673TM/cvqcHm9tWZZEidq5iRRJcd9EgiBQQKGqcs/IiMyYc+/3XmYWRMokbbmnzxA6KYBAVeUSL9777vfdZROzWoSiCpFzHQqQ1ZDQUIk/WLEIc2XAivrL5ke9hu7xMa5efQ//43/8P/inf/onXLlyVQDu1Na2gCHjI4qywLlz5/CNP/tz/MV/+XP8+X/+M00OZYjErrTTH5HayntbjY7ZXJRX6kx54/3iuefwgx/8AP/3f//veP3NN9AbDix3K00x597HPETS9tzkocynYCZkEcyQJgkacYoZRzazSoUWqa7cBzHtYzOr8PlP7eH3PnMJv//Q3cjIqKhypBEjQ0gkYJNgTh8YpHFLETR0zyzLHNN8CNQLYSO5JYuCzYnbFBUfleX1scFEbTJBlmXKmgtyLUiBmLEcPD9JEeN0TW0AASvvnGPNQC/LsInbyaam0s3NYXbZ1124QUvrTSYnJ6qiY/M1kKRG4yyyIPi6CFLpnusfzmwuJIuC5j/cMjhJIxA0an8YZs4N1fYcNSJchIwob1ykPKgc/ZXfpz97HaZnlQhfstkAUZLrpIHP6hiO5shrCWZJG+1zd6J19g7UN3dRNTdQBJn0ecxaUy6oTOh8I3XFYMY3pwUEnV7McTANIPvz3crWxc+QezpBhumW7b6u46VrN/HMm+/iB089i1feu4nuLATY8Gp2jG7vHKJ5qzDcntb/ZA0QaKu5vpCD8FrZvcaDxa9/GYnp/rP3Iu6KZyHrkDXK9lJK4dk9K4Y66lK4M/g27eACXK7k//FrTau8pIzOJ6ytDBDOu0PUh1NNBzkR1GCAP5+ggtv/aizOQsrhtZG+mjcjrAUgdAZqXjvotYK3awlXa0/vWEyNHusXxf/Ik4LgmdcK6E1GyDn9jQNs7m7LWKaxSWfaAjeuX1OM04SadQ4xCCLdGcM/xTzD2USdzlD2+xgf3JDmPeu0Ebcy+V4cExAOhpgRzHXWlKvKhhDdPUkbpYto1siQBgkKAsKDrppzrGWaa+ty3ZUhHJ2niyk21tbQadFZNMNgPMH+wYGirII0EVikM03/8NhiJ6o51jc6CJMQ/RHB4ADloI8WZRiNpu63yThHv0uX0VR/11nfUNN6UpZisRAYTgjqo0j7J1lOPK9Y61ufxJzFWSMmNJ7hucbm13SMYtLHeeYQChA+hN97X0BIGj9XOaPFaCZngHC1jL4dEJ5Y4KtWzbfVbZ8AQp0D/wZAOCMg3HOA8AwGbkJ469hMZUhtIGXUu4zqqPCAcGVDub1rs4qpeaHNSME0TuzY8kD3LmirgFDTPtdJFyDkxEOUUbqMbiMTZTRBQUDIiYUDhMpaU96UAUIeqAyRrk1zTI4P0a5V2M1ifPbOCwKE9+yuYTsNBQiRj1EvCx0cAkGuQ+hlEJ7HbuQZO3TlYuiOCgchPxIkNEBomoTFr1Ut3vt0MgwQutQhJ9Hw36uf5g56Dwg9NSaYlgiKUvQuZpfNR8cY3byKwf4VTI6uYT46RDKfIKmVRq+VwQyzDJ2bmN6nt+X2nV8vSjeqmKZi0tAUCOpTe1nLDAn95yps9obmy13Amc9olGGZdsr+I31URi6cZvFnuMKIgd7M4YoT1122w1EW6YupKV8TiwADmqLrENPO2I2lq5vrBOuwcrSy1RfqIgzsc6WomqQgA1jcEOmMwg1b/HkBWkeHlZ7QGSaFmWIl7GCCdIDzmrnfTUnRoClEkKKo2eSlHlPo3UK2dwHp5jaSrIV6ag/j+LNw8Hoko3rqPlJhUGFKYKeihtfRBQy44l30D+kbCQZpcmK0P2ocpZNw5ic+roQAkMDLABgnAVOAukm+53yMYthH3jvGhJqL7hHKfhdhmSOqSiQBqYn83GcoqinKqsSM0DNKMU/amJM+FjWRru0i29hFtrmLGmlVugdnqOVjVDyYb97A+OY+qt4N1CY90UTDOqeTnKfZ6zJql9ep2skigxoWlhUng3QKDVEELYyDNga1Nq4MgDduTfGLt4/w8v4IN4sIs2wd2cYOxrM6xlyCLGBp2iBXQetQZjKVmWDSvUnyKdpJha//0ZfwpS98Bvff0cZ6k8H11OKSgm2AkMY7Nr01bRDprJptEhCKFsd1Q/e3ai5D4QAAIABJREFUGm4cjvDk0y/jX77zE1x5+wp6t27hTCfGp0538Lk7T+HO7RTn1uqIixuI5gMkLFBos17w+pizIwQI7YYzAyAzPpJtv5ss89b0VGGjbNu+1mORjRjTbAPZ7kWcungvgo0dUfAICKcOEPpiMnUdYk6zSoI0NvpIbQwipGEgp7tXX30df/u3f4tvfetbuHnzQI2Rrc1Toj4RFDLWaGtrC5///BcECP/qb/4Pp5FhB9kon94MSVRoTss0jrIeMX/Oj37yE3zv0e/jW//yL7h67T2wG99ksHKcCFiS3pklibmVltQL5mZeFhHExUgJGpS/ymsR6J4WIMwHWEvmeOjuLfzeZy7iDz57LzbSGpqcepNJzTuKZxqjegpqTDMEdYY90/WzUGyE+jncE6iHdrRKAkLUmG06FiAsRUE3Z1EPQdSE4/4RNc10xe19mqoRcDnznsVe6yYnVrUtYxQW5lnOoIqFsaeteqdQAUIN9Lh/WkwQQSDprNypDAzmKgIFCjnNIsBSITtDLeD+zL3FHpwEspll7tC2HqxbZk0nLk7FV3nHlgUgJOvDgKvWrm8S0iSoVklTSZ1qVE91b48mjKaKUURNZRG2zl1GsHUaVXMdBfMZ+dyhTYkVMv9RAKH2/4XWxZ3Xtua8qdsSEBK8mVnT6wdHeP7KdfzgyWfx4pV93BzPMece3uyouCY44BRZewDPWO55/GwICHWKWIOVh4gBQhPcL4GRZ5Ja/bAwvfIjkw8FCN0k2VXhvpBerdtWp28CY85UxmRANVRjBwivrwJCTs1tai9wFwWqIxRvuRBw+D+vNDEckJX82N3bYpO571sFhR8ECD0zRnsENdHOWE3ma4sJ4UlAuLFDQLiDbDMTIDzY38eg11WI/CIuRmuQLANKJCpEpQXTExDmhwcLQBgREIJ5q5wQjjAfTzTB4zSQNzUBIY1laJjG+Ihm0kA1naN32FPDm8wR6ufpHNunYQ1z/aZTrHc6aGacpgcYjSc46ndRxRHCRoZ2ixPCOQZHx6pFuAI3NtcQpRFG+VhuqdPBAO1ORwZeLDvHwwl6x11FSqRZE+31dYHRcZ5jMi0wZb1PIJimyiHkmpU3tWveG8uPmSszMURi6ixp9pWPkA+Pl4Dwdx0gPHX7hPATQPghwcJvcUJYBaKMckL4nR88IQ2hJoQzZyrjJoTD8VSU0cOuM5VZiZ3gjea7V/6m9CN8bZIrQnr/hr1YnaNi717IloA6BH7KuBIbsABcpB+B3T92cjwgPIWUsRNNdvtJGX1/QMiDSoAwCjVpyI8O0QmAvWaKh++8iM9c2MXd222cSkN0eEblY9QICJ15xAlAuBKP4SGcOZRZV8OOuI87Ifw4gJDv7deH3gtA6MAqO2E6/Ljv5zME5QyJNmfTfCgj7uAqBjffRX58HdX4GNE8R1KbgdMgFjukfMlcRkBMLjMCWwJcLqSU15lTXXaW+Dtz6CJqD90vixlZEE9WhAy3eZy5IN4FSmMjgJQpuUwSEJohh10OOxzZyY8Tds9duLnrQHtnXcEit0a0cvWyWRRTA2JaL2/C406r5X26YAy7TjKBcki9keWNaQLHLhkLI1Fb2e13ZFFl9lm2G+q0dW6iUJ4fEMW0pubEvmb6E8KaeiwH0rGKK2YDNRC1t5G0N8XvjzrrCNob0tiBYcwEdJp6ceJnQeacHhCYjwlUnQA+XMmI80HVojnJMt39znuRzWJ6E5AWqQmMRRSY2QWbA1NzPZyOUHHiMWXo/BCTwwOMu8dyOZuNhkBO6jFphGY2whl/wcy+Wa7MN4JCOaxunEYQNhCmbaTru4jbWwibG6ioeZS+Zi5AiH4Xo/1rGF27itnxNdQmXWIdTbo1fXSNC04tF9ooRda4Zg3pxVFT7AhOtaZhG6NaC0dlhjdu5Xjh2gAvXR/iV8cl+vUWZtmaXh+vDR9iXKj4Dq2IJSCMaL3OCeEBEkzQSSr8KQEhKaOcELYi1GYeEBIM8jNcTghvB4QKkdfUMFJxe3W/i8efegH//O0f4/q1Gxj3ethtBrhnt4XPXd7CPXstXNyKkBQ35BSccE2Vc0QlI3acI25oBgqi2LmQcxZHvH9ZwPuMTrEhjMfvMQT6ZV0UtyLbQHPvIrYufQr1tVMqsAUI6dzICaHuQSChyyg/85LgxwAhSJsMI2RRhKvvvitX0X/4h3/AI488gm63r/VKrQzPAIJBmiOxaLp06Q786Z/9Kf7rf/uv2NzaVDFFIMeJNUEf73/+Yog88x25XicskI6O8M1v/wu+/+j38fgTT+C419U0IJNOhwZGdKetI4sTgUFOi2jWIB1fEiCOQtnAmzMsATQbl2z25Frv7WiG+y+28fkHLuJLD38Kp9cSbGaMnOC1pbvunFJj1EoWvtTEWSwBZ9NsgkRZiCDyIdl08xXnzCjyjNopxyhkJMO9hOCd9wC1jHVAJlMtlz3H6yXrNK1JjfTc9HSpFzBmjhmPOAxzmy5+OSH0mkKWe0ZVpNaJE0w1ZUgXFRg0OisfNNTinqdptKOlstrXepM5l20m1AjqERAYOiMwxyjxVFW/5eugOgEI+d5Mz6z1K2dca6owJHw6myEOG6jXEhnL5EgwDRponL0DzbN3IDx1Bmiuo2TUjGQFpKoasvhIE0Kvz18cDssxnG+My8DK6ZbFsEAN73QHePn6AX741HN4/q33cKU7xixuot5sW+ai1wWKtmnu1GJaaR9j48icHsk1XgWEhpk05ze9pop0fh0po/5af8gJoYvn8fWbn8qtFqoeEPrnVYInXY2VnVoDJ4SijF4/wIwTwkGuCSEpopazaICQrVf+nd6ba6r75/F/Z2BxqSFUxeAbyu6LPWhdBYSrdad/vXKbd4BQEVFuQihgUwP6+dhqxyjAxs4pbBEQbpDuWeDgxr5cQgUIpZ1nC9gabTRQCalHpTvzOEfZH6A4PpSZTNppiTbKO4mAsBiNUI1z7WGcBnLdTaa5sgj1mSQJOllbnkWDY0a28DKGaDpwNhgOkE/GooB2mi2kcYJpXmofnLBRlWUImw20uKYWgJD+zhU2ttaQZAkm5RT5eCRTL04SszTT/j9ibuHRseK8CAhJR+Vao9kMHUinRYFap4OADqTcMwmsJTlZOuQag6BCGjHDNVAzsuBz9Q4NELocQpsQNiVJWlJGPSA8SRn9ZEL4azDxtwQIqSGc13EoyuhclNEf/PQXePb5NxVH4V1Gt/fOYDghIByZhtC5jPJA9Yex10d5Ie/qzelzYU5OB614N1ao6+p645PVG92tBtEj3PStwAwTumrGgZsQngSEE9Jiazw0aIRhGkLrtLGbUyHlDZ2PMT0+xHpYw+l2hs/ddUkTwjtPNbEZB2jxmwgIpfUgzcCpLhzL7XZm/WI66CeEmsJ89F8fd0LoCCIL2cdiY11q8o2atkIjZZO3XlYq0kN2uqop5oMjUUeHN9/F6NZVTI73UeUDBOVYRV4a1NCWRsbt1E77aZdpkZSqP65mR5qxgFQbrgxxQc36lmVX34kM3VHrNDWcUnljGNHQzBjJJtQsOE2zIiMDOXsGiONMkw4ejHVqVRR4bsHwpLZKJ+dAvTFvHEr2mVMOFH4gIBR9x0aJdXbCHR3TB1Gbg6EBQ75Gvjatd/HvaZGeYV41lKfGX6Qlm6EIqU9UJZJuxPuzhgmRGg+ykCYrTU3QyPGPWh2ErTWEdAPTxLBhrnUMjWWgNp9HBRS1eTZfcMrSE8bqdttxMmg5dCp82aFm2gMfBJa6TtRDma6JZhFwQHA26qEY9SRcJwCsun2J56lzoCsjDwXS6Ggwws+rmBfIqwIzNtmjGsIkQry2g2TjPELGb2Qd1NunbAIaplKecmJGg6N6QUB4jMG1q+hdvYLq+KoAIafcScBcMU5AmU3I4lSCNn2+NqnmGckbM0aYtDXVmsxDTMMOevMM10cBXro2xLNXjvFOd4b9PMQ03RDtrEoIICWjdfpcWrpbvhufoxHZlJ1OqpwQdpI5vvZVA4T33dHGZivSgJsTQtJG624vUmiHazL4Zo2oXiykFX4coD8q8fbVQ/z0iefxzW//GN0jsy/fjOe4fCrFZy+u476za7hrp4G02EdS9hFzWlLOEBMQyoJkDppRyG9Ezs72uZhJhvP0co7Ei5wyAUL7ysGMIdsJymwTjb2L2Lx0rwHChgHCwgFC35Rh7ITscW4DhDYhDPHmG2/gpz/9Kb75zW/iRz/6sYXR01691TIHUE58poVAUKvVwmcf/iy++sdfxYMPPoi77roLa522DH3YEPINR4JBrnJGeDCH8NVXX8W3H/muwCDzDVnQ0E0vTkz7SfDHIpZFlQFCZmix3ciRPd1CDXyRWkpAOCOHSS7NHOMP0AgK3LGT4rP3nceXfvc+XNjKsNNikDgBv4H+kIXynMH3pAwbrVvsFV4TDsd4TbQ30NWVeyT3AwOEnA4WdOj14fbUOrpHLWigCpqu7ej56DYtdGo3x984UcqfrK4XTTm/K1i+nUFHN113xltcKGKh6EF9o00GaaBFWqsyEkkXV8PI9nTuX5V0sW5yKVprvKCnG0V9YZfptn6CVlLa3UElmii/zlFLVwAhGR4KiaDBjABhgSRqol5PMSlqooxOoxYaZy6iceaSAGEts/XKbMZZFVjIuNefCXjYyW7mZ8vPziij/tcimHExHbSmn6N/O1M3vX9H7eR374+nePOwi588/QKefu0dvHLtFqZhhnqrrUw5BX1zz6LhVBSpuWefpDU8BAidrpv5cJoQ+rpogfzMs5abN7XpHxcQ3g6uDIctP5BVEKZWhCijvw4IPWU0oeZ6AQh54FGfG4hGauDPZc16zaMDiQaEl5diwSBaeS3+qtxOC1yljPLf5LLtpD+rgLAWBqL2LgFhHevbp7C5t410PcWsVuDw5g0M+j2BKIvxYZQRm8mVIhYICOvUH/dHmhCWvS7iLEZGQEhncFTo9QgIx6gmU6xpQpipRiKQ6w+HqMWh8gA5IWQuSv9WT40EOmxvbG8jylLp/6ghHPcH2kfpjVFMCjXdeX4EzaZMZpoEeeUMg+OeqNwErRub60gbGQoZv3BP4/1iU2hqFke9gTSH1CRHSYZMXgU1jCa5GvvcF8P1NQTNlmIuuFOx0Sf6tKNymznkXICQmYdsis/yEaaDLi6IMrqHbyw0hE00OCKeTaXtVDOBzW9qCKmRduf2J4DwPwAQMnNJpjJV3U0I5ysTwjel5VkFhIPJFD0Cwl7PCssgVIfVU3ZWAaHPMfNvYxUQ3i72FVBwYGIxlVm92RdqUhNw84sJCEekp9wGCGuaEJqG8HZAyM2AC5Wd24Q/ZzLCtHuIrSTA2U4Tn7/nDjxwfhd3bGbYiAI0WPzmEwFCjuzfjzLqDwjfhFvVYCyKrY+ICT82IFTX9v0k4Au/nwUgXGywTlAYclOrOfpfMQQmPUwOr2F8eA3DW++hGBxixrxGfna1Cms0T/AGnl5f4Vzn7GBc8d1ZAfJ27R3N1NNNVz9EO3Xc7u/EwtL6eUDoppALoyIDhLN5rocMDRzwknW99DU0/bButOhJPGTnBISmmfIFrNFJ7VhaUoLd61m9hivAV8ejNWxN2+PoR4YSiLJInSoUWk9qKJ+C90YQs7hJMZ83TJfHjZYhs06/4amDpPyU8wo5AaE6JyGmJfN/YtTjWACwnvEAcMCQ4LDVRj1roZZQRxm5+ALe6zTZcfQiXyUIAHAqL1KrgKA6+eKIcRpBqq8BQVKFBXBZ/BUjVJMB5hNOAHsohj1MR10Uk5Ec1MJRgWpKHSULRDP5UOi67L2pkZxhSmpnFiNqUi/YtMzF9hkzz0nagEKkOfXkVI7XmNTmSo2J2vAIfQHCdzA/vKo8Q3UkBQhnAqw1mfpYZIYswkU1g3QQjPngdKXgxKuWYFRr49Y0xltHBV682sdzV45xs4jR4y7Q3EIZNTCtxboW7Iia0ZBNY2VQU1VoxHUF0+fdA8TUEBIQfsUBwjvb2BRl1DSEBIUChC4T1DdqeDuKaiYaE2mBlhPbHU7x+js38ZMnnteEcDRi8T1DuzbF+fUAnznbxmcubOBTZzpoFDeQFD2EBIOzEgktwJWJyYN7ZmBQZkjLBtcSEJqToweEshB3U8LhPJCpTklTmb1L2CAgbG+haqxJh1lybVbWgFAnnvQ3lhBq2Cw1hGzM8KtefeUVPProo/j2t7+Nxx57XKCOz8tYCbOGZx4i729qjue4cPECPv3p+/GlL38Zv/vwwzh37qxc9kgT9cUq1/JkPEb3uIsXXngBTz/zDH762GN46eWXcXh4S2uaXXkFS7O7TRt6mtzEsWnYGaBICrCLNCAVkXcOCyvvUugLSxQDTYJ3OgEeuPM0/tPD9+LeM2u4uNVAQHMj6jM5+ZaxDwEhmQe2//jyl46c5LuEjLmQyyv3OU7Y2GidSIdccBopIzhYvEQYIaLRSD1DVW8sXUZc/qrl+i1B1u0ydpuwuA1tAQid8Zg3ttEXuOmgL8sUtWOA0FNFmbcqE61iLJ1bbV5qnXljH2qBZ5oIch92YJCAUECQQM/lvDqo5WZ1ujdsZOQmhPpa+3o/IaSfAEG1n4pJc0tX8JCOnSkmZV3TwTJpCww2Tl9EsLUHpB1N3WfUNNJVOiRANfqnTaJWUKDXXuqMcw1Ma6O41+Kg48rZZzWAUdPFJFC4t53Mh+UM7/ZG+Nlzr+DJl9/CL958FxOagjW55yWWh8cGDq9xmiqPkGcUHYB/EyBcmAA591fdxbyH/o2AUKfjygL6QEDoTWVWAKE0hNcPpCEMBjmSD5gQfhAg9M1aPylU89XVN555tQr47LX6r1ge2P41vx8gFGVUnk40IHKAkHteFGB9e8sBwgSzWonDmzcdIBxqjfgsSKV7kA1BQJgX0k6WPXPWTho821pI2g3lbfe6XQOEudE96ShKejopmZz80cyGrqTNOMN8UqJ/68gBwhRbe3tIW02Bx2G/pwgMSvBpWCVKO52NSRdtNRE2mwJ6dBkdChAyPswBwialKVaHiV7v8hnHo7EA4ei4q3VDmZRooYBcn6XRDkPUCQhbTdPfcmbCe1Vr3dHN5RFBNhmN1ujoP8WMFNdRfyWY/iH83r2XcGnTTwhp4GXsB7lbS0P4CSD8DdDhY04IWZBKFGIRBKumMu8LCH/4hCaEv3j+DeQEhDu7uCDK6BkIEA5H5mRECSqnFw4QCvC5dB4VvI6u5ukGt08IT9BK3eJcRm1b+LWKc7c3W+FNyorlNhEQDsqJblzTEJ5CukEN4ZIy+n6AUDEACsym5zQB4ZEMZC5utvC5uw0QXlxLNTXM+ORTAsLywwNCH3ztNGgsFD/qr48FCPW+bDq2+mu1s7aoAVaMA6i1gKwHjQIYMXMQUxW21fAYRf+mbPRplDHu3pI+rM4MrqpESv1nYB10bixyn+OUzjmi8bUo0Fz0CgvwdlGUdqS6F+TpwdaQNTC47MQSnjnKpdPKmGbGz15ZsBIsTDCjCQN/p6bFgVLFUtRCRBGLTNOuiFLFfLvSgJDXFhqdlHDFJnark8pfu4YO5NoJZRRQvX9Ooz3YEr4kn36KcmqFnQqlMJCjV62WAQSEvEcXB7itb+v8upqI7p4CjaZDISAknZtyBQs/jlBLmwiabaSddcTtNSSdNdSTTFb0MvXh+0/Y7XMRFP79yZzR4khcjL0mqQqC1sSUX0BnWaaNUydobmF8lOMuSoFB9/u4j5KUlaJAMguVWUkwx8YRCxyCU008GX8Q1jGPQqTrbWTrHTQ31lFPN4BwE/UoRS1qSB+lFsVsjuksRzkv0IjmiGZj1MfHGOy/h95772J+cBW1URdZVNd0kNmiFaeIfL1y6axJp0z6FGlY/Hn5PERepcp95KM7a+C9AfDSe3286Oii47CDPF4HmhsCgzS9YTdXdaqmqKa59EVJMyZtitoZAsKJNIRf+8ofyFTm/js72Gg7DSEdRgUInanMYqpADw0Dg6VOawOE+ayGo8EUr761jx8/8Ty+9cjPUBaV7rmkHOJ0E/jUTooHL23hgfMbaM8OkJU91IspkrJEKgMgFuqmmdW+yGmP14W63gW3RPujZQ/yl+XJmXvjmBrBeopZY0saQgLCWmsTVbYmanPppoTWSOC1MOhDDrIAIaUACjkOVKi89OKLAoSkiz711FOOLcJcvaUhiizqS6NDkTq6ubmBP/zDL+OLX/wiHnjgAZw9exbr6xvqLnMZk861v7+PN994Ez//+c/x5FNP4vU338L1/RuY5BPRSdMsO6FFIiBUDIszulK4OA1KJC/g2rfcU2MkWDRIFEdgxl59NkYrLHHX+S187jOX8Pm7z+D+86cQh5wOFnIFDZj/OaPVS4zA6edsP5lhOOyhKMfIGgECUqeoaVa4O42zmGdKMO0omKLCx+ZWKkCYokK2mAYuHJEXrpzeGMQ22kVf1TE07HB1piNOE+1ph26ebi7MMqWjVor7ohl8UUNIHTcjMEgV5QRCjqikaju2BeuLssZ8yoYacXTLVZSEzJicK7J7fr1CJ0Wys8Fo2HpPjmpqzTIDkNwzBQj12pyDmmdrIBbg4z0+i9qYNzfQPHMJ2ekLqFHzmrRE9+bHOmPCdkQgJqtk9yKWaPnE8b3Q8Ts9ugXX2P98A1BGN+4nuSBvTfK0p9fQmwP7wwmefOkNPP7Sm3jsxTcw5Mi+0UaUZWoC5ZxasxhvNJEX5vYcqFHgdIsfQBldHlr/fhNCWzcrp/EHTQgXgNC8BeaTwlFGb56gjBL8Sd5BR1Weg9xrXKTTKmXU76mrfYsTgFCMspOOoquA8PZJoX8fPH9Ft2Zj0FFGZYIVhYsJIdll7wcIjw4OMKBUgS6hmpqzwcYmDbXLAUKe/ZMpJsecDvYUt0R30XStJSDHr+332Dhl0zTHetsAIfdX0jEHIwJCZhamaEYZZpMCvYNbMlahlnTr9GlFTEyLXICQERjUpBMQ6pyNYoRZirCZqZnA+6/IcwzJ6CtJGYU0hBkBoZOB0GCHtPx8kmM8XDqPWtSQZeyyFmdUEiUtSdZA1aHjdkOMJp5X1O1W3LOVp2ouo5w+cmrKvymmpNdPUJ+McGHDTGW+8bmH8IV77hBltEGaPN38laFYw7z0LqO8jz8xlfkA/PBbAIQ+mH5BGWXshFFGn3nuDcVRnNrZM0B4+gyoISQgPOr1F6YyPKj9hNBz52WdfBsglEOW0xH6m9Pook5DJt67bSaeI77YFFwRJlqHdAx1FNUcI3YnSdNyOYS3A0LdtOwhOsooJ4RGRVF/UBPCsneI060Ed2yt4fP3XManz+3gXDtGOwBSFjAM9CRYUpH866YyvzYh9Fzq/8WA0Dd+V+HhCajoaa3OuY3WwARzpNmFdXbNS9Q1BepjOrilInfcPcB02MNs2Ec86iOa06GvjojiYV5z6VNI5TSqniIIHKPFTEj5f1Zoquy87cWtUnDdqtDXmWKUUzujRcmqXB1am1xVoOCek8GxgUICRE4lOJFTJIUBQhZTNDFQuLTT8lSiUXLqyJ/Ld8CftQIIb6MNLW5OFR/+VdqaNJdCN6X1Tu+aGlKXRGfE3AXV1wUI6+ruN06ankjzZ0YBKsid8YcPmednWDJAnXlp8wqMRyO9dEYnOhp2JA25cUa0MmdUA0EhJ6VJioBZV+zwScdo71euq9rFqa/zwdMuZoPvz7mGcoOvOKmgRjCnhTVB4WABDuektXFKIN0kDykaW4TqNNYJRknfTTLUSGdNEz3qPLxaDUQ8XBopaiEBaxssoEAL+tDyjxQxI5BfIItKxLMRauMuRjffw+D6VRTX3wOGK4CQ38HXUvLeZQFPAB7Lpp+UKzmlzUMMZymqZA3zZA3XhzW8eTDFs28f4vWDHG93S8yyLcyzDcyTFlskGDNyRYuORbQpKWWUIddhagiXE8KEgDCu8LWv/oFpCO9aw2Y7NDMfAkLqwRaA0Js+1QQEzTbJ6KIEhQSEt3oT/PL1q/jJE7/Etx99Us9L6lNcDLCdlLhrI8RDl7fxO5e2sVk7QnPWF7shnhXIeJ/WGXNB8x6ub8szMxqw/PoX4exWlJlhmCjfzt1QOpcqQF7PMMs2ke5cwMbFu1FrG2V0HiQLQMg1pYmwA4SakHOyys+JE19eg/EYL730In74wx8uACHpn7pWDK13cUH+dxmDCRCFuPvuu3Hvvffivvvuw4ULF7C7u6upIn9RM3jlyhW88sorerz++usYSP+SWwYZne9IzXMIRHe/wt1J5TSjCk2yeR3EL7YoGTV7GMjM9UR9cpxgNh2A6z4oc5w51cD9d27jTx6+B//p/ovIEirfuA5HqLM4mrEJGSGgYZI7S/j5jthQKcZIM37mFuVgxiykY1q8i8V/WAOWlHG6tFJ/x1gdP/WXBtSciRyIWrpH2jblQaHbZW+fELr9bPm1BDYuc1XnqOkalb3nAKsAoX+dnA7aHWHAXtp/Ut47qOptNyEkbZ+Zg87R1DES/CRoURcsGCf+Vds0zrMnTP/NaByCQucs4DP8mCfHLMxZgLyKUDU2EK7vijKa7p4H2ptyZpX5FiM5mElMox8BQtcZWZi6eTt7/5ktp67+PdhR5qepdvfor/R5mgGMnxRy3xhUNdwcF3jujSt4/KU38KNnX8ExgWmSIWk2iS4MEMYx4qyFScF81znZlQYInamMfq6sX1cdQ/mZG63VWFduOulw7qIr8K+4jJKV8q+5jPpzcNHYp7ctjZHMGxazMTWEffQ4ITymy2iOTO7CjAThRKkuEEZAw8diCughtqeNLp9okTNps1aTmKzWiLe/pttBoa8vTlJGjY5aiwjaa+jR/OS2CWG2kWFWL3F4cFOmMswAtIRYc98NWP/Qg6GcoT4tBAiLXh/zfg8J2S9rbWQChDVNCGkqMxtPsC7tXroCCIeopQSEGdayloT8dAgt6Khar6O9uSlN4oQ6xzFNWoaKt6Emks0WMobICqpPijNXAAAgAElEQVQnzN80h/ViPMGAJpAEhLVKUReM3Jlpr6EEl80Vq5ELAsPxRPmEplU2FgVZE8UkVzZiTBrqWtsAIfdAsvV4rbhAKXdRD9ka495vgK7NHCTUJgNHGfUuowYIM5rMfQIIPwD3feBf/3YAIVc0NUq3RjVpCL/zg8fxqAeEJXMIDRDunD5rE0JHGRVNamVCaDxvM5a5HRCqsHVgcHV8v+CoOxG0DhIHCo3GZu6APsdwMSFUiCgB4VT2wPUsRnuHE0Iu1GXshJ8QKnhblHWbhBHgBTRZIL2tf4iznQx37WzgC/dcxv1nd7DbjNCqzZEQCPJGIrCRBuLDAUI/lfPGJB/5Sn8cl1HqVZy1vNFeTs4KV7HXKvCywiI0LZ6MC0gtoFMbrfsJEHOgGKIYHGHau4Vx/xiT41sob11XwUlaGJ2kSA+IXf6b7P6VQSXll7MvJzgkCEoXOgQ5cvoQ5NVpoXPG9GNCS500Q4eaLBJ5LdyxoM4pu9cEhDkqGCAsyhx5PtEHwcmfp1mFBE0OBLMYqNgqqxw4Uj4dizAWP75f/P4T3sWhZKesNlBzaaTNunP25o6oCUmBgoLsKQEhaXFWdNYDWk4TFNrnoIKUOgeuU10/xjxYtp+/mrIST1qYU0soExi6LFaYagJDgMjphoXVhzSgSTI9SEciHSWgCRNpZ4xRkWbRKH68n0Whdffd4p5j579gMV2Kvka6qDKFpmNHHaW7IIEXDWYMSGuKOYtQkSoWpwgZrpy1EDbb0jxG7XVEbaO10BSqCmmCw+9ksciIBQupp/EE9UcyZnAW92kwRTgbojY6xvjgGkb7VzG5fo2tVwEyRqNwyl1N/YSQDrAhQk4BAnY0GY9QYTyPMJg1UGXrmMfrePMgx4tXe3jy9ZuKmbhVxAjaO9IblUGMXDoPuuSSfuyAoHNl1Z5GzQQzGUtqCG8zlfnig7hPE8JQrqJ0niQlTjpCF09juaFLQCi2hct+y8sabnZHeOblX+HHT7yIR378tFxlSZWMGH0Q5rjYqvDwnXt4+K497EZ9tKsBauMh4tkUmXN2JSAsSat27owsjESjd7mBRhe2DESzEed6IIC00c2kCjElZTTZQLZ9HusX7kRtbQdoMocwUWFNx1bT7JIyak62HhBap5sFUA3j4QCvvPwyfvKTn+A73/kOnnzyScSxAS2COzZzeL/YerJmIfeo6bTUv6+vr+PSpUs4f/68qKPM0OSvmwc38c7b7+Dll1/GjRs30O12kXWYvZU4O3Mz+vLnkDnxWnPHn1FxbBFD+jzcnsgzQM1F7rMyrEpR5ENMJyMUwxHWm3Vc2Evx119+CH/6+fvRboVIAgLCAQLGFs3YhOT1Z7YeG0hWQBX5SNTQMLJQd35WNKzhxM0yhF2MgKO7K2NVRiO8b7l3x04jdjsgtHt6qfNayjL8e7fpm/3yX0eKuJp1ooWag6KMhagXFAPDabUJWtkskIGMAUdNBhdg0Cm9gg3UwrVFw82iI8zoSzR1f767/toCTDpTGhtiOtdLB35Er2YRqxgqPyGsic7GRtt4PMN4CkxrCYLONrKd80hPX0Cyc1YRD1VAR1ln+UaXYRpDSS7gAaEfma8CQqcvd27VtrJ5dlhT0n8GJnx0Z8cCEDpXUNTAcKLDfIaXr1zHEy+/ie/9/EUcTErkQYyU2tk4Qk56X5wIEI6mBQpGx7ARLmMa51j6Pi6jRvN2njO6tB/PZdS7pK6ayvh1slw7LofYrR1N2anHdNyd2SjHpNs/ETvRCGMBQs9Yq8ehCbJJ0158Zkudoj95tTYdDde/DhnavQ8g9DXl6u+rr5015aqpzAnK6AkNYYD1nS1s7e0gpcsoKaMEhF0Cwv4KIKwECCPGzEhDaJRRA4R9AcKMLBgCQkBROzkB4WiMtVYLWZqooTieckI4EiBk9MRWZ0OT00G3jzy3NZC0MwuxH48w495YFGgxpiJtIEnIqmEuqTsvpcWbIR+NpSGkAzD7i2vra0gaCZi0WtANdVyqFiGFnhvGNJ9iPBpZk4wNKDbGilK6SQJEGd+tdVBvNWV+w1gV+d9Su+2YFcaepuO33SWcLs5Za496uLDeXomd+AQQflRssPL1/76AUFQqryEkIBzXsN/zE8Jn8PSzr0tDuL1HQHjnYkJoLqNdK84dINQEzoUpyzLE5QcujAncu7hd4OsPISt43WHi9CdWZC2niuoiOv0gi5WyNseEQCE6CQjRcBpCRQqYqcwJQChxfqlDuj4ZihZ5Yb2Je09vaUL4qTPb2EkDNBiuzc4uC13RQBQzbN23VYaKf29+Q1s1cFuhRX6UC/9xKaPUq2hjXTGRuf15/etXEcD3EdiNLIOVmWU2Wrg4R/4OFLIoLEhz6KMcDVD0jzC++Z4mhSyYjEo41WfFyStDyUPOdng4KrCYpg82ZSXdabEOnFZQusL3BYT+IHDZlYuxpytk1IV2xQtBgLYmAjpS1OhQODEamMTkAULFUZiuULRRhTYTYPppGQ8ry66zz9C5Lq4iaP+5eSMc/98yqjFamWoLNbVNZMmiyVNGZUhBwpIy8Zg9lrmJEwGZBYN7QMhXQCDGQkWFu+vyF0mGkvx6PR9BozWpZQjDjp/Tt9E4RbQPaqyo3WOuJieDFG+rsOQEjz6Q1hE2EOgOZBdarrgCFqnSV1nGmCYXNN5gQejMLnT/yqmVY6EIBZ3+4ibirImosYaIJjGNFoJGW8CQLmV1Hoa8l3nVeD8SxNZZaHMd8prFNt2UDpITiBwhJqhPu0D/wCaEN66ivHkTtREF9nUkpIxS61QwyJtFLC8Q27gxStIame9ITWK9gWm0qezBEVKBweff6eLZXx3hRh5gUG8hbG2hlrY1G/Fuueak67RB0g8ypsO40AlxfDlB3jtAqhxCxk58GV/64oO498421lvsiLNxY6Yyoo2uAEKzqbeHykppKgKMphWuHQ7x+HOv4cdPvohHH3sOVT3WQZ7Mxtis5zibFXjo8i5+967TONcYY70+wnzYR1LmaIBRH6SNsrBgw8QyCa2zbICQzRHTRTI6yC6mdHSc9useqykLkyYdRbyGdOssNs5eRm3rNNDZVpFN50Y1JNwZECuwmhpayyE0G/1UTcPxaCgN4c9+9jP88z//s8xlkiSW+2e73VLHmnIEEZmdGQQNXaj5I/WTv9bX1qUhpOEMCyLSRid5rikh8w1Ho5H0WJ3NTWS0d+de4B+OLmn3lXW1ZZpAwEfJA6d4LG/VQCTdytwsuZzqLKDo7KdsrRGK0QBZOMdWO8CfPHwXvvLgZZzZW8d6O0RSp7tipQcLZvK8aQDBn81pp81jpcQx/TPvMcXV0LWYd6bRd+XIKa0bqaI26bYmpXeRNKaDQKwuoO0JVhh70GebFfcI3d5Oj2WA0D9cS0DAxqaB0hJqajlaAELqebWO3NltLs3mRGz3iDU4gmAT9YCA0GcdsvC0A4qFsAeEhsldJM+CJeTBgZtYScxsLAabEBoHSO9DVHyyEWIMhyXGPJbCBqKNPbROX0Kydx7R1h7mnA7SrIINJwKYWoiCNEZ3IJoxm43MZXHizxyVtvYwfaY1EgWe7RUtv28xhHVuxMohNAOyCeroFnO8sX+Ip159G4889Utc643Rn9eQtE1HSGo1pz1R0sC4KGXawcarvXcLjbdc6WXshDfyO5FDqH3EpBoLJYmuw2/OIfSAcNGwv62IWG3q+2YCoSAdQxcTwg8NCNk0cfnJvm5Zqan8z//XAKF/ib8JEEq2JHBt+55RRm1CKJdRUjonY+Rc73IZ3ZbLqAeEt2gq0+1iOCQgNMooKR8B9YOcEnJgWJSY9ocoegOU/R7SLEW21kbSoiNFJUA4HdiEkICQOad8XZz6UUMYNBsKmd9od1Cf1QTmJpRlzebKMkRoeyebszRr67RaaDdbaDToUksZBL2LlQqsmBwBwqMjuZ5TOrG23lHsRE5378EY0+4IDQbbN0ijryOfTNDvdrX/c99hHA/3TOqyqe3jGgy3txCudRYaQlFGRQO3JqLVQZUGBXQzl0nXZITZ0JvKuAnhJxrCjwILbv/afz9AqIKXoGhhKlPDoSaElUxlHv3pM/j5L16TmcHO3mlcuHwndk67HEIXTC8HQhc7IcDl87NWAktXAeH7cbrt0OKhYBMQdZfclJD36GoHSEWX0zkQGNJxULETC0C4JQ0hGtEiduIEIHTccRWwnILNpgjykbRHd2y2cd+ZbXzunjtwz+lTOBVRPzhDWLJ8lG2EHQQfBhD6SAcHFP6jXEZplENHO8GYFY3g7ZPBBaD1QMaFxov0QpqWL4zmpQWPExQSSFAfwmkhKYOjPia3rmHap4nIENPhAOV4gPp0IqBNDVesKaMIjos4BtmlE4C4DcN73OvSuuW+KAyWFYpNsFaaCsvTzXezpaxeHuKiCReYMr/LaWhtbRnYUugxO/ScDlrJZZo5UZlcEeIndJaosTxPFwDQFVCuy86uv1n085Cw4G9JX5wGh8Lqspg6cwhzvRXNI2AelmUActPnpkrQalVc5UxZaBhqiZZcidOI4MYCfn2Ba4ZH3h3U6dtcJiF/Ju2xC4Jl10IWLdM54Hl9sb15Vzx6xaIcFY0CIhdXp6fSVNMVY7pzCS5leBFa0d/oIGy0kVAb01iTa2gtaaLGKBA+4phjUpVdJWNk2FCo0+I/loW2NHJ0AqVmKuLkkBqlCerzATA+wry3j+GNq+jvXwW6R9In0P3WAOEcdRnKWJzHjHqhemSAhblknAow/7Gxi24R4WBU4bl3jvHCu328cn2MbpVhmqyjnrVRi1N1Z5VZqeaCKwrlXkswTZdRazrdDgjXsxq+/scGCO++o4m1VrAEhKTUsOB3Rb9nV8w0DbWQZOpSyWroT4B3b/Tw46dfwo9//hJ+9NRLKmo59Wpgio36BDvBGA9e3NaE8PLGDFvRBLN+D3E5QbNWICUgBHOkRpr6ERjEAQF4gEpaWq3IReFqmic21Bg+bkCf8Rx5LVZER7JxGut7l1DfOY/axq4Aoc8i9DIj5UFq7ZwEhCxkGe782muv4vHHH8c//uM/4kc/+hEiGnk1GlhfX9PnSUMZOfgqm82ozaQjM5h5PJm4xontHATHUcz1EshJlBEWbG7xxbfWN5CyAWEcWBnE2ISffRKjRxOAUjO4oLPR1qDGiZ5lbZKFoEmi4h5CIApRFNQGT0SbDqsp0nCOz1/ewRfuOYP77jmPs7sttLM5GmGFLCAgrCmTMB8RFjB+hZ15yx+cM3NQETpsvrHpwom7vT5RRMlsYLSMgguZOerCw+WcbfcsacxLyqg1d/x0RZ+S0+qz2eK13It9V91826/8ZNDYEiYlMDfRodsD7H5wkd4Lbb/tZ6Y/Fl2Re1mwhqDedvuZA1OOwqLpjJvyLECpxyouGkPgw+sbV84qAUKnbV2ABoLlIMFgVMhQpko7SE+dRfvMZUTbZ1Df2MYsTJhWKkBIL1iq2Ao1YewMMUBopG1thtrn7N4weyFv2ON/d87Lnne9mBC61y2YaE0Wvu28FmAwA9457OGZ16/gkZ+/gF/d6uFgPBUQoKGIspzJ4IjplGra29BlDX7QhHAVEJpZiDkh/1sB4eKzPXH++gaDrR41bEgZVXrkkjKaH/fRv24awmA4XVBGdW6JMsoGCWkuDhB6D6H3AYRGwV2ZaGsN+QmundkfBAZ97cl7mw1W3XdsRJZsapg+2sdOKJie1z4Osbm7g1NndpFspChrjJ0gIDyWw6c3lLEMYjOViWcQbbQcjlEIFPYU8ZC16Qje0PP0jo9QDMfSEK612gJcvA/oHDoY9BC120jXOug4ymjvsKv9jPwE/pxaVMdoPNSEkPri9VYLnXYH7RaNvWoY0KvArV6+rekCEJqWnoCQwfSj6Qh5d4jpYV9U1EanrTpEhlxHRwYIowjtJgPrqa6i23GhiXyyt4NoY12AkAZrufwNvLbXwCA3a9FZXfb3PB+h9IDwzB7+7HO/44LpP3EZ/Zio8LcMCBcTwifw6E88IKxh9/TZJSAc5TjuD3BwdGRB4C6YnjejNBjSMy0hyG/q1vjC26hyRsfxgFBdxpUN6AS/3J3kZa3CtD5fAsLtLSQMpv9NgJCFNycuBIQU+xcjhOMB7tzqiCr6u3dfwt17m9hgXhqnXeUUMYsRUVTsiU9MCFfeq2/C+RxC674urU8+ykX/OBNCAsLIdWt1+Kwax6w8Oc89CyX3k04HIpWXZMeh7Iulp7GIDua60eUs8IYHNBIYHusGZ7DpuHuESe8I82FPRj3BjHHAM7mRyrmUm6aD1K4fbweJtANLFLL4hJ37oYeJ0mBoiuXETi7Tz0yqT6AY96mzA87ijvlk1BOyk21if26KnvanY0x0UW/ZvvzdX0+5iXlNiHs2fYa8uh48WcvaCohFyDjvDz9KZmfSzHZEAeVBpEkiNUEsCs1OvSjpMsjC1txAue45EeF9RDqdb5IUMlVy00NFW1Que83MWzQRY2wF5YvOSZUGDDTb4Z3GSc3iIQqS0ZAWQfZLM1933Qzw2H0oD0qnFwjMQY8UtihFPc5EzQypYVxfR9RkN7KpKVstbioIek5gxoLMTRAWlXnFqSmdxUKbEJY0TaFeiroyNhE47R2hXvZRjQ4xO76O/v4VDK6/izDvISonMjFhI4IP5u4pbJr1BkgLI4hOUdD1kJl5YQeTdAdXj6d4a7+PF6728MZBgWvjWAH1RbYuiimpZJqS0bRJFEp+dpbvZeYYNCPh9Z0jpX12MRZlNAsKEBB+42tfESC8fDFFp0mNIQ1GGEy/NJSRqYLr+pOCwwfvYa5VdlmPx8Db+108+sTz+MnTr+Dx594QPTOOEnSiOdYwxvrsGJ8+u4GHLu/gvr0QO2mJsneEZDZBozZFFjpAOB1qHXATYGEU8fpRiMonZGC6N7hn5IWjjGroG4TI53VMqgh5vYl4bRftnQuI6Nx46izmdU/HdRMrVyJwX6IGj4UX1xxpzHweas9ff/01PPXUk/i7v/s7mcuw3kupB++0dafxHiEQ1LTJgaOQE52yFKWUv1Nv5cEhmxFZsyH6k7JPWZyRveLuMb5f6ZUsW8WR/+ykUcy5oyAaUKG+JtCaUmOL2Xsy+TXzCXbhqWHj/cyoHk6GqbG9ayPCA2fX8ftfeAB3X97BRhtI61NEVYGE4I6xJROLuiDl1wb/XKSW4Uctt7mdkE7Mwt7c9nh/1UIGQScGCnXfeqqi2+w9FfPXqKC+42a00dnM6wyXhb3IwgJEbjLIHUb0UIvLmfP9TQfGnlg0Hd3UyqgBmmJKMyxKq00w6dUdVKkV8wJ5tst7JoIBQtvHTQXgNHCUBUgXaS6Qcpn2gFBTTq4nm1h4vduM03/Eyh8sSNBtnUK2fQ6tM5dQ39yVfnBaC9UgIjskqCwovZDptE1GPSA0UCjHLTcZXAJCmxLy7LDTzD479/0CfktDPK0r96mq8RBEGFd1XO2N8Oxb7+F7T7+IV6/dxNXjPuIW43ZoBEYHZLI6YuSluRqfAIS/IZjeSwr1ytTUMbOljzsh/LCAkOchJ+A+dmI2ptvy4ARllDmENJXRWeJ0e7wfeU/4Gs9ST0+c6nbCLzwPTkZWrTYU/Gv9oMkmp4MEgXQUZiOMANEDQur7yFQhIKTvL5IQm3s72D6zh2g9YSsNB/vXMegxdmJoiJvrxtHvafrDYPqwmCtjsBzQn6KvOKWklSHOyIyopEEsxxPUpqWZyqSpXsdwNEK330XcaSHttNGIUpSTAt1bR2oUk9XT2VpHmJISPcI0H0uGstZsKIuw2eygmFU4Hg1Rqu9izXdq/waHx9pTuJeur3cQxIwxGiDvDVEejdDZ3ECj3RIgHBMQdo+1dqi7bzcZeu8AYTFVPRGf2UG8vi4NIY3tmP3Jc1Fnoxpu1kD2gFD7fzFBOe7h4sbaIofwC/dcwh2/lkPIZpUsK7XvUWYgCcOyF7AgbS9WyeoC9zX56jf4uu19/u5kXe7bhB++Wq9Vfl7+4b/n3+krfwuA0JnKFDSVGTOHkJRRBwifeVX5hASEFy/fhZ0zZ9Af5TKUOTg8XABCCwSvNBkwS3fHoXcX5nb66JImukIHfT9AuAAFy83B00O4ZZAyugoIW9ucEJqG0AfTc2PW/1h8cUJI0MoDlxz9eY5wOkI0GeCu7TU8cHYXD999EXftbGI9ABJOyMopErlocqE7Cs5tlFGHaBxpxA4ur0CwvuLKSv6QK+HjA0J3EPkp5W06Qg9mBQhdjaDsKBa8FATz81kUhXYYCxQqeJUdJlld2LSwHKJi12c8xrR/LLfWonckkFiN+3IiDZktUydVjcDQ5g9yHXTd+cUn49eK+5fl39s5pogAHfxmdMCDm8eslXHuACGFWbRe71DIoo5xD4xFId3JqE8a3jEfjWBM//M5Tz5XisUWH85N8n3ot/6zs2gKE7dby92QtrekVuCxA4Wmh+XGaFEMimPg6yD9jFo+Rrg4QBhG1FkS1FYSevM5SKfT58IGCg8zXmMBXVLajFIqRzA3qdfmbFfLAKKGljRh4CSY2XaeHMVr7gChnslVD44yqp+vEGjXKac7HAu/iK4ZqSZodANlBmKYtWVkE2QNhO2GOtykplYh3fOsmOW11MzF0cWc2sYUOZzehiHKnNl1ZMeQ3msZYdWchjUjBJoQOkB4/QoG++8qhD2aT9QQEWVZLogWjqv3qilAgjJoYBY0MA9SjOtNHFUdvHL1CC+8tY/XbuZ4bxhiFJ/SdHCWrilzkIcx1xGpj2xszBhXUnEiaoHa/J0HGA/AhNd6BRBuNgN842tfxZe++BlcuhCj06jpWhEMBgyod5ETdVVHNOCwjr4oo84SnGZNR+MKv7p2jEceexY/ffY1PP3yO3qXUZRiI62hU43QGN9UQP2DF7fw0MUmzrQrlN0jJOXYJoQEhDXSqAeiJvJeihnizmkT3yifsM5i2UVe+HXM9851GgQ2IaxCjNFA1N5Gc/sckjN3INw+ZxpC6jPnnJraOuV9L0BI4OQ4IDIXYqFSlnjrTTqBPiVA+P3vf0+FEalXpFkJP1QVqOfjhFAGURWNaszwhf82JSgUzX05YTBXY8uWU0OF1FN2Rmp1NGisRFTnYizYkJIMQCNQAxayT1E+F68lpI1OuP1oSkhTnFAa1Amf18QyrB2lpyV19GK7jvvPrOHrf/JF3H/3aaw1SszzY8zGx2iEERJS15m9puiISPuTHDoLM6/ha6sRxPLM4m5Ws8gchAlqETVEfkpo9PaKrA3j0y2zBxeA0DgF2gJcs0rglzpPB2YWRfSC8kjAx32FjTRHY+WEsBwLEC4Dz02spmad+510Vj5IbTWHwgi1MkRtZjpla6PxJbnMQ1fILR06HeND14RaQ3cGOS6C3KpdzWYNBhedIqop3Q5DTOjAzDUYZkjW95DunEO2dxHobGHeXMPUxAwCdApS5/4Qck8VGdMBQsJ9A8cGVDxdlKeXUexJFVcz0YFBka0XLmnGFDH2k80axVTm+4jocRDi+mCK59++hu8/8xJeeOc9vHXzUJrqiIHfKfdKOjKH2oO4Z3tA6E1lFuwO6RSXkzp/nfUJK0T2owfTr1JGPy4g/CCX0dtzCNnm5DWwdemar+5MX2U3rTZlLcbIgOGqpnEVEPo/r5brfkLIzFHVgi6HWKCwztt9jh7BFq99GmFrbxfbZ/cQdiLkVS5AOOz3ZehSl2MWdwW1WLVWIhpHca+ZTDHjlLDXQ0BtYSOVGQzfHb+fcUxsCm6traOVZdoLB8MhjrrHqPFrGxkacarYie7hsT4Nav87WxsChJwQTiec2E2w0W6h02giClOMpwUOqW+kLIQO3jK+KtA/IiAkVbaOtY01BFGA7rCLoj8GelOBwbTZQJ17W1kohJ5fwxisOA6lIRwOBmpO67XskjK6hihJLZie55/09DSg4dlNUFhKL8oJIdkONJyb5c5URsH0D9mE8FRD7IlfD6a35vAngPADQcNvBxByk2YOoQXTnwSEtLbfPXsOF0kZPXMW/eEEh90+bt5yVriuy8IDVQHBFQ/TJQ3Ej/G94+gqhdRPHOymNOG6ck48bVQOeN422wEDN97n8uOEcJUyehIQ0kWQOjD1uI1O4ExlVgFhVIwRT/q4e2cdD5yjIcN5AcK1GhCTUluSBmSLupw5Co6bbLlzdrEp2ZDIh9I6CoMO9P/vAMLFZNCGZZpwzekkOpsYfZCHEHP6mF1UZ3fGDGHYJaamkKU1s2w4LWRxSWBIHns1Gmo6mB/fco8DzIddzCdDaB4k6mld2kI+1MHzmhHfvfm13d/+wlP+CFoITFHnxMyZHWgztlmsOrYgaOJDoYD6OuX/sTtFa3RqgVYoaJqIadLn6MAaAdCcwrJ3DIwugeECyLoJqwp5/yKdfpOFpbQFXmjqMt8s0J0WzFPx/8vpVIU26RvstPEzt8I1Qhiza8hB9lzTBF63VIDQ6BhBlJiAW8DHwA+LKup6eLiwY6fGDIXepFzGqaZBiaY+bjpI638WN8rIckYFmqhRK8hp5spD5kBGQVI+UWxOpkHaRpB1EFAj2NpE3NpArdlGLUsV6q1vKli4cSLIrjcL2ljAXR1+NpNYBItyTupNIH3WPGfuGxsIzk2W12FmgDDCGPX8CFXvuqaDg/2rSNBDVI2k9aKONdR6tXVBGl1BoFJPZEFfRS3Uoia6swTvDAI8/epVPPXS27jSA46rDqJTd2DePIUybmM0mSIv+PlTQ8Z1TFqhhVkrwsRpujwgjDllKMYY9w8UWE5A+Bdf/yMBwvNnQ7QbtQVlNOR1PEEZtW7+Mn/Symd21I+GM7x17Qjf+ekv8Ngv38Bzb1xzgDDBqUaE5myIqHcVlzcT3H9uHV+8dxMXNwIUx4eijLYICCMHCCc9AULGCMQ0eeC9PmVcDONOBKWNLMd1y7VPIExAyPgLTgjnnHCkCFqn0Ng6i/TsZUS751RqnCIAACAASURBVA0QSp/pcuUECF3shO4Ns8wPCcqcIdLbb/8KTz/9c/z93/89vve970nzy7OAk1GBmBqkKWRnm51rM/WjYzCnUJwClmogJHTqm88xLaYYDIZGa0pTC4+uKgzGuYoV0p8iNoK479G5j+uO3Wi50JKWac2HvChkhDCbEOzVkGotk4hlBkVjFnDU9fD61etoZbEA4ah3hEudEA9e2MRf/eUf44FPnUEaDDG49S56B++incRoZxnWmx0kSaYO/Fj5nUPUNRkkGOTEhPR/gmlzSOY9x2ZKjWBQoJDRHQwcN13fwn7RyRqWANEFxS7AittTa+b0eUK3vbCaJc2a2mDmIJJhkVuMELM/i6Fp9ZwOmcCbzSkClzkp6GyS6L5ItEeR7j2fVKhyt0fLzdnxQNTAM8BqfgFOuy3qH9eisSS8nERaPU/Fd3pnLyMhMOW/TcoQw5z8PToqd5BtnUWyfc7WZ3NdZlzcCwgI+dnyGKHZ4iysUAXOIdUpsJzqzwFC5+4pMLgCCOcW4UMmiAv0cqDQ6g4Z3wi4OkUir2mcogwj3BzP8PyVfQHCZ998B69e3TdA2GzKVIRnMfk5pl6tqbliNFznLHqC7r+sMTy41ncp7sebDi3GJB9JQ/hxAWGVl9LRMYeQlNE6cwh53rLJxvOF151mdHRK1hTTnbMeDHrDGPeyTwBC1ptep7pCG/Wl86o8aRUwmkfCTLo96ggNsDvqcY1H1Rxdgi3e52mMrTMGCINWiMl8goMb+xj1+wJjBGi1kBWRaWl5jgkQ8h7OS8wFCPsWrZGRNRNrTYwHQzV8eJrvbGyh3WiosdUb9HF4dIQirCucXsH0xRyD4772pCiJ0dpcQ5CEGAz7mhCyjji1vo521lB8Sn80xmHvGBWzCNMUzUZT9Hg6lVILTUC4vkmqZx3Hg2PMBjmC4RxRmugRJqSj26SUsTqUqfDzYhxF7/hY+kvWHfPNDuqdlhxHucZ457CZKDVtWWFelJjT/CvgtaW5DQ3p6E7ex3kXO/Fnn3OAcOsTQPgh50S3fxlvmGUn1FMv3l+bt6TS2WbLw90HR7J4dhpCR8XjJFCAsE8NIV1GSRl9HcU8wN6Zszh/6TK2d0+jPxyj1x+JNkonLFILXd2lQ4LPpa6du7k1P/EGMys2tosa2t/MmkYYcPMFNjd46aI0uLFDRNM+RzGR7oj/HQdyZmrtkDLaRo2mMkElca3V60YRkusdDzIuagbN0y68GCEphrhndxMPXjyNz14+h8un1tGqgIS00mKKVGYknArY5M/9SFdwLq+RxzPW4/T/tRT0f/SLfjuQ/M3/rf7rSlCPUS/8K/GdVxPALwfjpB0y9NgKK97cymoTLc7ohv4o95I+aT2pr0RurpLi5OWY56YtZCYdHUnL/iHKwRHmY7Nmp+lMPC+QgU6NnNDRhdAc/lxdsGIj7aX6rvPtAuNdr9VM+R3gsq6sc6HzQn8VG+bow+JXwagMrpfJCAs7l+jH7juD6114vQwaQMMGC7r2wz//6alBIdoSwSenPVZwWiSED0A3MKqH6FUErz7MmZQV5hHScXSiyQdz0SwYmVlYdP1MUA9TGxZMZ6BlM2mGnFQrNoUGBay0nTiVwGfpkm7URVHfpNPgcJBULtIuqUVyfW+CJFJKGenAPMaa/dkrZ8x3w+brNDPg+he1NaJjKCMt2tIE1kkFTVuop03Uk6Yoo9S+0DW0DKyzbUaJfLFcXwSy5hArTaLAIE2bOLklLY8TwVhh0dQ5TdmEUTFbk1FMxPAHgcEbKA7eRX54HUX3AFGNhyw7prk0XwzDJdWSgIq0QTa8qH2bJ+uYp+sooxauDQI8e63Az19+B7945W3lEM6yU1jbuwvzqK0MM4n5CTCZUlDjfpcL3FaIEcXUflq4tgx3GADPt1mMMD7eRzOYYasV4i+/8cf4wy/+Di7uBWgmlcC2UyJJcO+nvuYyatS7RZ6rTDnquNnL8frVA3z3sefw+PNv4tnXriGI22hkbaxFzCIcoDa4hjNrIe7caeDLl7dwz1aMdD5GNhugMR8IMAek3dZENnbr037T3IbmODNOPU1MJpqgHjNN3GiDnzN2ooowqRJdezYAsgt3a0qIiNNXam1iTVC5ldMZ0XyV7JzgvmKfmZlY7d9gXuAb+J//8x/xyCPfxcHBTUwmY2VGauKtbE/bxQjezLnUJpCavCjInp1sRlmY4y6NaLhvScvmNheCO35DzGm8CknX7XGNQgMgLjpGlEoznyDnmpE6fKhBwsUsGSJ1XTb15M/iv1NLSDv6u3c38PC9l/Df/uYbeOD+80jrAxy99zoO330VjWqKZh0Cho0kQZLSmGaCMs8RML+TWipFmNg10b7kGw/Mb+S0XYYy1sQRjZnNGk+9d5NmTtXt5ncZg+4scFjMiPY6oswmzQZMTjuofEHSVyeYUdfIB81u2GBV44YTS4JnM3xiE0GvSUHzRr+3PdIeFbV8HL94PGIIw4sv3Hlv+6g9NNpCwHgSrlTGfriJPxtoXhOp6689im68Fksxns7RH88Qt08hWT+NbOcSoq1zCNf3UCUNzLmvqhHmXL+crqKqkyFjFCDPkNBH4v/PmS0tJoWO9mqfs02J1UaRpMExLJwhmfZRJ/XWe0tSzKIYh5MSr+0f4olXfoXHX3odv3jjbdQabdQ57Wk0jbHDte/emzRaYnrYNNTooM4gRhfQmaMsag/um2xw2HTW3or//KwK4PcvCJj6WfbqF8wS17RdBYW+RvN1p/9dOzylQwqmr0OAsDsUIKy6I9SHU6RcO5zIEjDwmdiIkf6Q72XFDG+hTfdocFlR+Ub84vIscO5ySvp+r5d/5yeEDGyXU7SbEMq1tm5yJw8IOSE8dXrPAGE7RDHP5TI6JGWUAfLU9Id1VCFrXgLNKQLG2pRkgFSYj8aYHh+r6cM8yUarpWsw7HVR0JRmPJSGsMlM1HqAvCwxnOSmZQ3qyNIMs2KGHiMjXNOqRbpnRFrnaOFCvL2xIdpptztUM4xGWmHWQCKjmaame8eHt/Rew6iOzVNbMpXpMz5sMEatn2tvD5NEOms6lUq+oOxoy2Kd0AF1OBB4Zj0RttdQz5raYyUTY2OF9HfuuXJmnokBpWvLz5YNADb7xkNc3OzgvnO7+PrnP4Mv3HMRFxhMz9tXsRORvodyH4l3dBY6udBKAW0zltUJgsc7C0LE+5bbH+RjsvziZWX8Yev1/4WUUU+TW05EPOA6+eJtg/IbkwFC687qQuuz9IDQqBDTeeAA4WyRQ/jz594wQHj6HM5fuKSAegLCwZD2uDlG0wkmBalHtjn5bqyBPW9JbB1BgUJ/WCymfs762wFI7pp2gxrNU98neprFWMi0Rt0co6jK9Y+FBm/MLEJzdwux1xAGOAEIWZlyUhezMHauidVkgGA6kkvfvadP4XfuOIuHLp3GHZtraJKqVJQIpwSEdEqiq+nKpvRhV8tt2rMP/20ffWF6c5SF7m4RlLs0XPEatyW1hQeu6dnMetg5jlJ7w5uagIfzNumlLAdKmWvUV1a5mcVIZ+Hys2iXzny6cQ9l/xaK7i3kvUMUA/Lmh4iKEdLZyIXZ1zSxIhWGYGBhMONA6JKm4/INVRS6CAutDx/BZHbcZu3pTjSZf8gxwmiaBIW023eg0MxRSAEMDRAy6JlFjuzH7eD1nexlj8JMlJTNIwdCO8E8AJtrwmXUOp2tMs5xLn2kuaodTffTHNNyjJy5PCxw9Zkn5jgaUWfHyUbi4v8qzPJcTQwZdHCCxsiVcOY0L3TKU9KilXauUpbuRhRWThzdtJJFgwBhXdeVNHE2ggpZjTBAOlSW4YwFhHSBRkVqxDEy2vDHjK9oCgzSMTRs0CSmpUwvkOLqmgk6XImLarw/zb1Sk0VfSDpwr8kgGzOVQVHa3derCPXKijY6gQ5JrdUUpoZmDGT1EujfRHnrXYyv/Qqz3gGq4RHigGY9E4ydWUcShojppEormjxXrE5BsJJtoUg3MEKG12/N8ePX+nj2tat4+e1rKCJOOXexuXcZVT3DZGrZTFV9jijj51NgTFONis0CdlMNEFqeGSs+UmRIMxxhfHgdrXCG7XaMv/qLr+GrX3wQF07V0QgZsm4BwTpvCXh8JI9r03iDIRaS3kzl+vEIr7x7E4888Twef/4tPPvKVaSNLbRbm2hSu1L0MR/uY6sJXNiK8ZULm/jMdobNdI5m1UNaHsqZNZiPESbWZONiYWHmaZqYR5hPeajTTIDFE6dPBMGlNHjMsSTdblrR55XmHRYnkl26F9m5O1HLOH1tYsZYCkerFSB0ZiWaCHObYEEuvckM3W4PN27s45vf/Cd859vfxltvvYkBw5zpsBjRoCiQ6x3BmSIFpOdms8D0fjrLFKAcL6jSppm1oGZRR3l2KEvQ9gw7M53ZivuznVlep+LQoroipmG00HsvcTDHZAHlRVVqQJRTzPsunsfvPXg//s//67/gM5++iKQ+wuG7L+PgrRcQT46Rllx9M2RxgCyJzayIbtbcD8i2EJ4woytz2GUIfQowiJ4MDmfewJ3XinDbgwwU8r3xPZNWuwSEVsQ70w0H9m2SZHBA+6/2cQJSu5fkKOoBISeRkpnGrnnGs4J08NTo487oZrH/ipXj9Xe8XwhKHFByY0ljiejZjR7v3FE9IFRhqtgdmknZ3JpNRB8RYtR30vz4LxavMM5LDCYFGtsX0Ni5hGz3LoQbZ1BvbqnZJjaET0t0pje2Hki7dQ7dfhTlwJaXIPg2qi9XbA1552dZYzkzHl972eIQY9rpuBXzQc1YFKM7neOdW1089/Y1/Oi5l/HYS69hnrZQy1oIMgJCc622TFomWnKN29mi6bmYKLp4bnJoE/0TYqtFvq6BJYuR8G6lbrCsNeMmt/rZJicwc+4lyFqV+qwCrkV9RzAoWr018jEpMe2NMHCAMBgWSJkHXNVkFqUgsNAxwri2HCtAK9EzoBd40NcH1sBaNZPx72tVN3h74e9BrCa2MpVhE7i+0BCK1eMmYwSEDOZhRBMNZXbOnkbY4nk0RffWLXMZ7fcEBmnwwmyduZgjU9QKutczXqaOGvO5e101q+i03WyaLnpwfIgxmVTdW2g1Gwqm59fwXM5Jt3SIl+CMk1S6ks4oJanV0ey0zEl5RFaXVMw4tbWpiefBra5ondPxBEnWQtJqo9Fo6WccHx1aXA6dU7c3Ead04h2gHAyB/lDTfAbZZ622XHq5t7DeJTgVlbYqMSkmZiJFXXtG2mmmvYq+B9NiJtmLObhbkD0BocXQkAlfoprkqAYjXDrVwf3nd/CnX3gAn7/nAi5stOTATBlXIk07TdpsLs773SbyPrt6FRV+ACD0DYLVf76tafDBdfhHr7v/fwYIQ5zmhJCAcHvPAOGIgHCCUZ5jQu2D019Y526Z72Qf+hIQysLbbzyLG91ubiuePed+BRCKnmLAUIBQE0JPxbB0OgOEMZp+Qug1hI5OKBi3AgiZ/8VsQUYoBMUY2XyiqImH7jiLBy/u4dJG539bQGgumX6SuKq4dMBg0Sle3i2iA60CwtrSkMEb6ViQslFVtLnKMj/XZEfniwAa6Vcs8hlePkI1YgfqWLpCAkLqa2bDI8wHt3RoMKOGExVSYUhDpdbI9IlWO5j2zdvyOJ2eLzQEdLyfgAOEfu7ptHeijJKfohxEdvfZ5TYKFLvOMnXhYUinObmOUvNiYEgPdeC91sWs3C0c2ge22iJmMaap9SIY2XVjWaAJwNLp0ANCAoKx3E8nOXN96qJmBCFpcSyumEtIuiq1RXXp6IxWaXQqm/TTTp02z94ch4Wyiflt0sMChK6OnvJJUwi7Thx1qYia8VHDtLIJITMNK3b8XXh9mBqdjZs87fqZ8WZUMGYdWZwEfxcQ5PfSxl2mRDYZEtVQDpU2FXKjyqWVv16kuRdyyizlnEwZmNFG4xmG0del0+Iq5qWgrX9Cp9HjG5jevILBe29gerSP2eAIrYSU5BnySa5DJCWlkM2lssR4PJFmsNbcwDTbwihcw3u9As+/O8APXzrE2wdD3OjnmNZbmMdriBunAEaBVCGiJEKUBAgS0mimGBVDBV4TFHKqK22mSO7WCaW7aZUPMD68hk4CnN7I8Dd/+Sf4yhcfxF6HDqh0T/3wgNCzK/a7I7z67k1893ECwjfx7KvvGSBsbqEZVAjLAeaD69jI5jizHuGrF9fx4F4DO60amvMe4vwA9aKLcD5GnFpTQduiaMEE40Tx1FcbFZPY3gNCrqOKTYsoVfNAgJBT0iBBGDfQvPgpZOfvQr2xDsQtzIMMpQyNDAw67wWb5DASRfsI7zlgNBzi1q1bAoTf+tY/45cv/BLHR8eiiSbM44pooDBWQcH7hEwPxTG4kHJRjNmAcdMUgkHpWQwpylxGZmfa405KGYyqaPewB4hWVDoTmzmn87kKMAJU0zJaEUlqKyeZiy41i6cZMxKnePCuO/H7n30Qf/3X38ADD1xGlpYY3HgLx++9hlrvJmqDW8DoGCFNZkhT5ASek3g2CjQS4ivykzZq8QgIbTrIC2OepwrB0MojWYCfC91X5TLqPhsDK26/Xuz7BoZ5ci6bxtTaeromJ6mki1rzTJNCTQx50rJo5mfg90o2sRJlhdp+SV2iFVRLMGjvRc6cK01qAzUGCO112v5qwND2frIWnDLJIJwok0udnn0GAabczzh1mgM55VtVHe3dS2juXUK6eyeCzh7ArFHFw7hJpAycWGSaodYJQGg41moZu7Nds9GBKWeIs1SC2IFlgJDnoGOHuPXF96QGhX5uDRVdJaNYTqPvHg3wwjvX8KPnX8bPXngNU7ozJw1ltuqsdRM6vkaSDE8Exi8iuLz+1e27J4pfx2ZxL/Z2QOhbAr8JEK4CLWucLGsH/2/ap1i2E3Q4QFhNTk4ITwBC0rX5w0Kjb4vCvRLXpaaiL2P8czogqKWzuG9/HbCuFvurr3UxgXY5hJw+eVMZTSdXASHvBwLC07vYObcEhMcHB+jTZbTfFyAkGBQorLMytRghTgdjBIj5PHQLlsbTsn/LaYne0S1M+0coRz2st1toZo2Ff8BgkmvdkSGRNZtqevV6vQXjocNYkqAuHSIpo8wrXV/raL8sygrj4Rj9LsGqyU6arY5+3oiSHtZZYYDWWkuuqD2a2/QHqPpjNNptZHw0WtJHD8cTVc8s0tJWQ26wpMayOUhg6Q3ieN8SEObT0uKsVIfQacfykxWtRUYTr7cA4RAXt9rvAwiJQCnPotkPAeUngPCDQeviX/4DJoSDOb7z6ON49GfPwCaEIU5/wIRwPM0xZhaKm9453slC8L+cXvqb1keWus6Z21jUBXNtN6PeGVVNX+UmhH7j8YDQqKm8BQ0QIovR2jWXUeUQrlBGtSnQ1Y+ubiwg2PGmW9JkoIlVE1Pcd3YHD10+hwfP7+LiehsNPyEszBmOY+z/HSaEdvD6X/ZJ2gfppkXqPlmv0xczpuGyCaGKK9K55MZlBT0PTW/soUNKBxtND2xCyM3U6H7uQQ0GTSsmI3AKOxv0UA77smaf9g6Qd28484QSAW980lWrEhEbhgKH5sxqGjAPDp0VjajIrvvs3ehcEUfUsOw423smEVJCEX0PAaGbFEofY1QrH1yvzjofpG+SCqXP0swHWKww288XMNzkfHGiDj//p+khp4ju03WA0IoERydiJ5F00cJNCIOawl3DMEVYzyyTkJ3gOTV2LGCclbOcQS2EmRNyahw0IRDl1oFBX2DpALUpBgs5Pw0VdVQZcKQ/kxJMvRonoox/YGg9he+cADYQs2tJcMhCmH9HPYOAcgQoLJ5FIH83qhjBoHXpfTyInsXuZedeyc9Sn6+u0yogdN1/nfI8TGJnmkPA6iYb9QoJKaOcWBztI99/B72rryM/NEDIUPAkZExBoQMliRh4bOBrPCkwT1oIO7voBWu4WSZ46d1DPPOrIzzxeg/dMsQ0SDEBJ2AZijmL3Ewi/UYzQ5oR/NG1MEc+G6Och5jNLQdOtD1nTcQ9IqqVwHSIvLuPzUaA8zsd/NVffBVf/sKnsd0kYOT150yD69woMazVzBTF07+MFsYiUgHv9Tque0AoyuhbePbVa8g0IdxCM6wJEM4G++jEhUDgH15s46EzTZzbTDQhjMY3EEy7CKsx0jSyCAdOvDRZcpMuTjpnbkLIyzAvMNNjJmoXJ1QEg3zkFQ1wLAahef5TaJ67G0F7E7W0I40mJ4SFnOJc+opy2JzpgGsssY4iXbLfH+C73/2OJoQ/e+wx7F+/rgZEo5EhTROMRmN1ualRl3NwMZXjKf+bU0Mbd5r5D6meC5q7i5gh+JX5CvcAbyLBc8YBRI8IPR3c7ilHBS/N4Zd/5wEh1xjjJrTWCJRrLIoKgUGGOv/BZ38Hf/L7v4evf+OPcM99/y97b/4lyXWdB36xZuRae1Xv3QAaO0GA2AhSHIukbJm2bJ+RPGeOf/If6DnH8pkZy5JF2VxBEDtBYkcDvVfXnnvGHnO+e9+LzKpuLA3ZsmcGJSUL3V1LZuSL9+5377dcAoc96fAOZvvXUfW3kR3eRrx3E1ViALpP5grEjIImtdpE1Xw8Tt6EMmqzB3mvGcojATZ3KAsIZb0IINPCzDZj6+mgmTwIXZvrVBplBIJ00FVHUX2QVq/NGm1CGQ0+f2YNCPm6qQU200GCKwMIZQq2qP+yzI16QmgdRbXJq1hlPiWUrcGAPP4b7fytnq92OOWOziYAHWeZKUqnQ+Y7+iHysInO1kW0Ny+isXkJbnsdVdBVGrpxlpXmtDHUE9qko/p41ZTxJRsDLbknxdVgzkAxU+U5LjIdTEsZnfP3DThWAo2YdvO60OiDjY7Kxe3hFB/c2sMv3/kQL7/7ISbwkVN/SUAoUUT2CCRA5oTQ5DFanYWZDqruosbjNZC0a6mmdS5MCOv8RsMuqamoJyaE9wMIJQxFzm+ljKbiMqqUUQWEnkzPcjpx8rpzyiYEpqqeCi5OCBf1f1LGSPmyYAR1D0prXf0s1JeLUiT+u80hVEBowlMEEJbi0km5ESeE1BDKhLDrI69SHO3vSUafAkJ9/gSFahxHQMhoGbZzHTTKCpE4e5OKquuI/gGjvoLBKplgtdeTYHney9SrM+Nb9MyNEO1OR5qho/FEHZb9AEvdjtQXfA6krTLyixmsdFamwVg80wxW3oOMquksrYg2miZZUqe5DhotakoL9Ads1o+A8VRieVrdnmgCkzTDYDhSj7EwwNLqMsJWaMy2UqSkf4pJHGUuntSJacqfr/eITIflliDdnnIr5hAWKOMY1YiAkBPCDfypmRCeX+miSb26AYQSU/ENIPwKeLB2VpS+kQlFnZuuLAKBr0UZnQE7o1Iooz97+W0BhDRQOH2GlNEHsL6hlFE+JjNSRpM5ZXRhSihOh/VuOR/BmjJfa3wbfm26PxrOzE3TuIKKwYyhjNYGAzohlOL7noBwXTWEnBDWlFEjWDcTQm4Erji6JShmI4RFjK6T48nzW6If/NbZTVxYaqNJQMiudMY8Pc3Y+Z8dEKomYA4IrV/X4lqw4zc9IMxBlhcyTZH8OBZ+QqXQ4koBoaUhWdquvk9Vxe6x0ne1aOLhTcMZBYbkhPM6g/QGgsOUbqSHiIc7yBgYPZsgm9JxayaZcU0PiHxOUbTrzTUhEzaZElkhv5pcSAfaHrxyoBOMsUgxTQcW2oQoxk1RATEztTgZpEkCASFd9Aic2CGfTyJp8CKunyzISA+s6CJJUKiW6dZEQAAhJ0ICOimQ199vi0nbkRQjCmNJziIso4YwjZEmU+nAMXcqdBsSyO7QzIbUvYLdb4ItgjWjyRMXvRJJwdDlVNwV591nM1kVWpgd2quNvL52Hiih0D2p+dGgdgId6hWb8BpNMYkJoiYCAwYZjEynMnYDxciiDlbklEInFSzIpEAVV0x96IohfUijGuyE0GY9Wtiu9DTNqCR4pIMnJxyi0ROjCtWx8jq7pG1WKdxsguJgG7M71zG4dQXJ4a5Modd6pN8pdY4HECmjJfV/Ga9Vhaq5DH/lLG4nET7pF/jNu58JIPxwJ4fbXkG0vIFZGWCSOhhOGOAboRV10OlwOkrAm6FwzKOkxpEHpBaubBbwPeedR9N7J5uiGB9gcynCA2dX8c//yR/he88+ho0OEDiFZDkJUd/ESvB6CeXUqHuFMiq0G958yqpQQLiLvzWA8J2PdtBsr6PXJSD04OUTFKMdNL0Yq1GO719s4Tvn2rh8uocuRvAmd+BlfYTVDK2oUetn9AUoO4Mtejoncv/mNiBxA4YaqS6SvqGM0m2UTqiBNAY6Zx9B+8zDCFY24bVXgLArdGR6pGhZrXphbRGYCSEtxR02KzJ5jxhKz9iJv/mbv8HVq9fE3a7boZV6WyaEpJjJnmUyMQUMGl2s9PuMnbzmipkemNGvU8/m+jqGUOqeMU5aAIT1pMM49UoWrskrVQCYyXXh9zIug19PwxQ+PzrhEdROJqrf+Zd/8kP8rz/5x3jpBy/h4uVzCLseEPdRjndRHd1GvPMZjq5/gGy4DWd2KOuWxjU+GeU0kWHjxEzhPNHcEnSprlkNoHQv5L2mUxlDkbWTrRM0QXs/SpyE3Rwc6vII+sx+WDLSxTiKmvtW8aPup9II45SD0RcCkHS1ixOo6K05HbRmQjZSwkyTapG4oVKKnnrhqRhAqHXBfErINaQaa94D2gSU2B4B9fx1ASqfdxyp7xC6XdHsoFxaRXv9HJrr59BYPQensSxxM+y58PtE18TmndFh8lmJWZkxgVFqsNJvZfVa6mgtI1Cq6LyGsVRYjW+ayzHqfqZpomotUgYBCj+QPMLdSYKP7vTx699/KI+jrEQMHz41hJwGS2NCAUvpUCdrTWwMe0ZT6BcuJo+ouRZQ8yCt/MFSRo2C3sY42HxlK+UhMDKUUZ0ozqmj+h4dnxDaf9eGmAWEjjhkpn0bO6GAVqpj1QAAIABJREFUsMnYCe4DzD2VrEUKzdXYqY7KMpRRqfQWQJ0skxOA8CRYPUlrnZ/B1uRPX4sFhDaHUDWEfN2FAYS5mRCe0glhLzgOCMcjcQjno9JiRQAhp4O8H92ikglhU6KvxBtGGqpsHM1GAzCTz81jrPV6aLeaEhcxnkxxdDSUMzdoRuhI9I6D8XQq6410TE4I+XaTRhqPGPk1FHfQqNWWaWCSZDhkAgCbSw5dSdfQaFOGohE1/D+6OGdFagDhENVwjPbKKpqdnoDOZBZjeNRHSap8M8LK5hqiVlMYP2mmNT8N2ioxjgqkyZIR4Jv7ReOrlNqtgNBVV/WZAsI5ZfRJvEAN4bKhjBaGMmpinr6hjH4pJvx6E0Kl36l2o5ZMm+6f3vA0mFAN4c6YLqNqKvP671RDKBPCi5ewsbGFodEQTkRDmGBmKKNyIxpaJyk6tTi8pi/q4TLXt5lumZkMKg3AiMrNhHB+SFva+3FASJqeSJPp9kRTmVNmQiiU0UqmKPWmUiiVgRpCyXtKKXAdo1EmWPZKPHXhFJ596DyeOLWGc70WorJEmHMiwWB6XeAmpvZL36WTX7AQCXUf37vAl/iK32UBoRwIdiOVd95Yilra0KIqm6WFAEJqZUxYu5lOCCA05f2iUYB2UdlvV5MFLWb1sK8pYtI0Y8eMuyEzuuhGmorLVB73kYxHSMZDJKSTTobiRhpWTJDS7MKQMRUsIY0Oxa4d0cbJQ4Go/p8e0JLpZw9AAYRc2ZYaJax4GsrLpNDmawkgNKCQBThfl4Rbc1rK7jca8qgIDGllLmehCTBmBAc77fLghJBdcqUPLh5EfDt4XazJjDqMEhDOUImjGHnzIQKnAbcKURWkxhFkheLciGaT4WyoGFjseyjouJjkSKjDIEXO6D2l2LVAg5NHbsY0/pP7kucR3UZJFzFZYUFDHO9oZS9mMIyI4OuWSTENYLTYKFyNirA+evPwEJPLZcwNxPrcFCO8lzn11XtaVoYhuGlxKWQoG2kilFElgJESRbsiBVtKjyWY9kmtoxvubIhk7xbinRuY7FxHMTqCk0yw3KYTJAfP7LWqzkzD4tnICZCGy0ib6/i4X+EPd2Z45f3r+HBnir20iaC7hmhpFXHhYZo6mM7opEvdZEtMUQhGSRdlWBapo5XDw5FrQnOXBLiJrraQ/E2P0RjZGGc3Onjk0iZ+9IMX8Py3L2OdDFsCQoIbY7MjbpoyRbXmXJrvqJN4BYR8WED4n1/+HX77h6v4wycEhBvodtfRJjjKpygmewirCbp+ghfOB/jOhTaevLiOZXeCYLYDPzlCUE7RjkLV4TGcXRohFtly29CmD48FpVlr80UCrtnhFoqeJ5pMnS77CLceRHTqQbTXTiPorQs9jzRk0pL15uR7aOI0JFJDJx+BkwlVnKvhvfffx2uvvYq//Mv/gHfe+T3G4ykajQZa7ZZp2ujZoJoUndjxs4Jpdau16ews9pUCZ01KJFBQ79HauMSeNfPNVX6aKYrlPDLmUbIP0vXTI3OiFNDHfSZsNMT4gV83HIzkOXAP/Tf/6s/wr//FP8Oj33oM62fW4UYOnGIMJ+6jGu0g3b2K4bV3kR5eQzneRjMohWrsZup2LBN/l1Nc0jM5rabzH4Ggmslwj7HTaYlWEeq1abIK5tOdb9GhWyHAgrW03QfFpVTNY4pSzWNkaiggifspNYMs4a25DZ0/zcSMIFDyTkm95N4oyljVVRtapdz8drhWu5jqe6EMi8XDzdJNFRgWwihQ2rEyPNS4yZq7karOqTU1z1yLcld1V1CtbyFa3kLY24Lb2UTpt5FWdGTlr2UNoHb2BISkF/Ph61DeAEED3OpmqJncm2ajXl9FU3b6qgvdNinn+MyeF/r+6GlVcB3RdMsNsD/LcWV/jJff/UgA4Z3hDKOigk+n5oBsDE7VxVFBcj6Vom5M9ozBmUXXcu4b8z35b3MuCnPGrmuLxKV5bDlClvliQaYCwhoMf0VAKJR5E5Uj7dhZdk9ASDqlZNUJIKREQPdPAYTmPFcAPAeE8mL0INEpoVk2FgDeCxienC7WP8NMCKWmMzmEljIqLqPTMWJLGTUTQmsqwwkhTWVmdAXm2e3zfeGSV/M46gdd7kVpDjfN4Cex7uGemrZwT5+Oh+KzQDfq1V4XbWoFK2AyjXE0HMt7yPpDAKHjYDKZGpMlAsK23BN0/GQNlc3GMh0kIAwbTaSc7g2Gsh+wYbW8ti7UU2YYkvpPV2ZKsNgMH9MAcEx3+CkaNDJqaNM3jRPMRmOALqPNCL3lJfihhzRPkTHCi/cg3cLDSHSHrAtI17Z2hZIgaJYiaxA+X05Gy2kMTCa4JBPCBQ3hN4DwK1b4d33Z1weE0n2WQ9l4aBn9Dg+5GhAymH5U4m+ZQ/jyW3jtd58gKzgh/BwN4eKE0IBBHo4WEOo9PN/xPw8QykFvtGN201w0lbH7r9UQ2gmhzGZYrBAQCmX08yeEDMpkEcTOEKdWnEoREEZlitWgwtOXzuD5hy7i0a1lnOlEaNAWmEYezMUSQ8eatHLfb97XA4T3/Wvqos1+Z31Y1dlIBsyc6GISEBK4qRmKUlK0k64AQyeEVptiqGaS26OWzUJJtFM7oxghk4IHhFw7cc3TLiCqGCimSCcj6XDN+vsKCod9OOkUbhYbYJijwagKzX5VZaScrkpxkyLVNA700LXaH30NCgwtfdM4fYq7KAEigaGavchzLxhyzYdaUgeh5u+4BGgOc8uoJ2vIpFDPJNUlOuyyu5kBhQQvSiMUAyfThbGUKHFLNEUD116RJkKXKyia5sbLEGU+SgJPGpUEMoEhICzbHTidLvxeD26nJQAxiQskND2h2yFjJkiPFGdRNSLhRtxo+AYUGidX5oL5dAajJokmMTSxYTwErey1uBIkYCh4CrVLaRaRKaASDtPBt7ogE1dh6UZm+SgYF42mvjecPPEu12mDmYWJqQVpcgoIpd1DQEgDBQHpHJlwiFoh8Bj2O0QxPMR05zrivVtID+7ATSbwyxSdqEToERiQBqmufvI6aDYSdjBxOjiqOnjnTow3b47w5pU7uDWqkDXX4beXEbR6MvVKch5ebEb4aDBGQeJKYmRlDJdunm3qKKn5aCqko+5JloNmm1bZBF4xQ9NJ8MDZFTz58Fl8/8Wn8dRjl7DW5P3ACSFfr6FTngCEco3MlF4s9c012x5M8eH1Xfznl9/Gq3+4inc/3UOzvYkuox9oBsWifrIPNx+i6UzxzBngmQttPHP5NDbCGM10D158iLCYoB2qbocOdgRqdPizxZYaSehUVqiCbIPxXpfprwJCutNmBNoGxjur5xFsXERv4yyilS04nTVZu6SN2lkC70edA7NFo+6IIegqx7XawO3t23j//ffx7/7d/4GXX34F16/dkO8l6BLmgrhhKxhUEK0Ftho6aVOKf89sMVI71axHdX1CVxLa+Hyyca/ddXHyUe+U1k2STqaMVSpKmQQSTDQakWbvlhWGw5H8eWNjA//2f/sL/Ot/+c9lstBc7ogLoVPFcIsJnAkNka5jeu0PSPevIO9fQ+SlEs1TJQYQchLnBfAFECotk1RtZX8oNdMaxMmUXfSRhlq/sBcKcBbKo51gWcDC6o3AL1GjLYLBYoqcdGz5ewJvTimp54lkWi7A0GXsBeMurLbaAkD9LIBQHHjN9Ezue22oMJZBKKoGFFrmguIW+74cB4TSRJJhl1mLhgavYIGTGcbYhKgkD1Vje5zVDWDzLPzuOrzWqrgK506EhKGtpNFB6eR0quV1FEMMNn59k+G62DCwJk/1OHMuSVD9qXHPOkYRNcY9pjdWA8KFn1vQuZFAz2vgKK1wrT/Db977BL/+/Qe4utfHUZzDp7lHSEo2XRwXAOEC5dOayYjWsX6OGg1UQ6ba8dXScw2Yle8xV/6YqYyysigpkNZaDSznddznTQgXASHbTMU0RWImhJYy2nQDhNzjiYBYM5JyTYYRaw3DNJRms1zak4DQ+E3Y3qppei+C3S97vvLc2fSldIhGgTQ7EXdWayozp4wyXNS6jLptRu4kONrbFSdhiZ0wLqMFtfLGp8Ch0QsbtbMU1XQGTMZiDEXJRcRznHq+0QB5PAaSCVaWOCFsiZPsNMnQH03l/WbDq2sAISeHYuzn++h22lLHkjKaTsfIkxnazBCkU6njiZbPAkhqCNdWFRDyWhPQccInmr6K9cMMObWCs1imj2QAcC/LkkyMaVxGczQjNFtNYRnN4olqzrmWGy1xFmc8CifZXC9aN2j4Cv9f6j/uw44auxEQupNZrSEkZfR5msp8Awjvv9jX7/j7A0LTJ1SROLVbC4DwiIBwzNiJV/FfX34Tr731sQDCU0IZpamMcRkVU5kEtYZwzlEzdCOdEFpAWN+kCxPCuuFjJ4SGMnoXIJSfbYJ1RZ9ks7EUrND6+/MA4XxCyJBMAwhZWHBCmM1QTkdoVhk2QhfPXDqL5x++iEfWezjdbihdtCwQEiiZQkSmAQsTz6/6Lv4PA4S1iH/xmWpxsNiZ9djZFjtxY7tuursaEmtIX0afp51HAxU8Tg1YNxq9Wg0KVRPKjUsNJZRyq0GyNC2IUVLDmcyQTYcisE4k1J4xFX2A7q9FAkk1czXOjnEVdDCzNFddCfOuv3ZrF4oiHnJCcdLsH825VD860jytps92nXPRBPHB+A3KN7Q77rlN0fY5DqlS4UJX2E4GM9UoyhrVKZpRbRqynGIs0RzKWi9QpQlKhliniRQGpA/RD9OniYkQapgRFiKrAsnMyqMWQH7/2hr81VX4S8socrq9mhB689rZORf4LrpbNdQQfCcHKN3BOPXj5k5qK/VJ+iDVlRRNDTq2XWZz6rKMExrn3FxHAa/m+83Xtr1H9fv0d9pZ4LyAFBdEnaFarz+ZJCsgpHOqKx10Ums4uWXnntNB3y1RDA/ERGa4fQ3p/h1Uo0M0SlqZlwh9Tpuor/QkqoIpA1IkBi2UYQ/7iYdrgxK/257h93dmuDkqMCgi5NEqCo+TWGpElArLaYhXuRwIIpmNhdorDnIB3dWYwdgWmq1oT0nwY/HM61tkEreCbISmm+LRS1t49qmH8P0Xn8CTj5xDS7wHdEJYA0LeIHVsiRZriy6j8mfXw/bRBB9c28Vf//pNvP7udXxw7RBRi4BwAxHXDwv72SGqdICwGOGxzRxPnWviuUfP4my7wLIzgB/vixtpg5RudujposxcQKORUvivmjEudKHxm2JXm4maicZnL58JCvmyl7bgrJzG0uZ5NNdOwVvaEAdSXks7vdAi04JCOyFMtZPselLE3L69jf/7P/4VfvGLX+Ktt36H/mAozY5Op4smdawhtS+qE7WAUCf81hhH17y4JfMHVzRw0maPhobrPniyaDxJM7O7pY0LUCMp/bn8WnbhCdgaYSSGRaS0Uud46tRpPPXUU/jf/9W/wD/7kx+jxcywZihmDE6VwM2n8Kb7KI9uIL75HrKDT1EMrqHhxGIwQ3Y7aZcEYwSDnBKSkimxAUIT5WM+HVQjFgJCunDqszbqKp3Cm2mqsR42wFCbMMzzlFgJAYWxeZAyajSTDq8hXURpdtXU5phMqEgPPRHZIHuDLQaNgYzZL8Qt1dM917qYanTWosnZ4vlkDFjkr3RKLs/JmLVo3AKn00Bh8g/JciDDwW804axtAZvn4HbW4LRWUIXLKJwGslwbN1zOIhsRjSWnHpWAQplk2OgGs6nZs14po1rw1rJ2O626Rz2wSIe161RZLXpmUXqSsxHoNzHMgJvjFK++/yle/v1H+PDWDvYmMbx2F17E18XzSwGLmApJU2DuLqqZXNY11DRKTENPL6EyDo5NCK3L6OcAQv4zd+T7nhDK1F/P/c8HhL5kDtaAkPEyZuJnVqYsZaP4PV5iaUdS05YWJEf3mhLav7PXv/5sgLmsATMhPA4INXaCGkJrKsPYiapF09QZDvf2MBuPkSUxgpAZj3Sft40OraPcLEc2iVFNp3TNkhokiBj83pbXM2atM+mL6d7S8pJoBensyQzi0SxBmpHFVKLb68n5SrYEXzprkk6nLU2eMaMr4hnKNJafQUBIrWIcpxIqz/M9DBtYXllFyJiTqkTMJnQWIyBNl86hPGOTRMxefEpkxEGe85JMzdnIXGJDjk2JIkPM+DDeRKSftrrwWl2JqagBoeG9SC/WaIOp/+X7RZo9AaE3nc0nhC+QMnoB578BhF8VSpz8ur8vIJwbVBwDhA47vh6OYk4IK/ztL17Fz379Fl576yOkhSuxE+dOAEJLGaXLqOWsW0BheefzyY3tNFmdljm87CFmXEatiYgFfXp6W7qo+R7Dg+afWABnBLakHbTunhDeBQjpyMYNkll02Uwy89pVhq3Ix3ceOIcXHr6Iy6sdbDUDmQwSDBIUckolsvZ/cED4xR3tk6tDw8XnQvQ5AeMkIDT9Q1MhCSCkiHo+iq31EbIHy+s3yGKuPEQpWift4FoqpwAvE/YsUyLjOGazicSJlBRLAnmuHXaphLrQl3iKdHgomjA6NZJj7xnDmSiPETBs3FAI5TNDwA34kAaEUASZOanTTQGEDVojc5KpDRBRMnmcovFsNQCNYe4ZdX1qFEGwqD9fiyKfRZFQtzglNIBYTCqMYY3RxEge3WKKVV2AsuPOlieNeHJUjOYgGCR11CV9KJJsJoLC0GUhqIYtacHMNw8xJ3cdAsINRBubaKxtAA43YnbFafRiwJx9r6zJjjhJmnxP0lhYKBDISDdfaWULccrzLvPcTE+ZUcqnsXM9ExZlpzR1e8AKPOqOP70T54WiKRhNHhnvdVJBmQgmWk/SSwncSWchnSqjARDtwdlpZFMmEzDIyeBw+zqyo114bOg4FVq8BBXNrUqUboSU+YGk3DIXz28jdlq40c/w7q2BgMGPDzNM/R4Sv4c86IGZ2QkBkrjMBjKxIhjk5DyZTjQAmNNlrxLNCwtPaqm41LmuG14oWY1cq5P+LorZESInwbceOYeXnnsc33vxUTx++SwCmSTSVEYpo9ZUZpEyKo6H4i6oVDER6Xsebh+M8f7VO/hPv3wTb7x/Ax/dGMiEsN3eREOidFJUCalIfZkSPrA8w+OnQzz7yFk8sOridBQjiPfhp325j1x2slkIsxFhDExYLRekEpq8OZnpWnt7E45d51XKmUGn2gpZexlVbx3djbNorZ2Gv7QpNGQ1INLXwx8kmlM2F4T2yGunGaYSH+F4Uvi88sor+PWvXsYvfvlrXL12HXt7B2gzq6vdRavdkWlgnMRacBjtpUwImS0rdbEyVFTHq7Eh7GrTUMxSTOvd0Ozr2tDWrrb9bHjosuatGYj8XDOhYUc9CBriiMqJIdf5448/jh/96Ef4yY/+GC+98Bx8dv4DAugcTqGA0Bntojy8jmT7Q+SHn6Ec3kDDTUR7WmW8X5XhIJRR07jRzrsCLbmGpp0igIWAkPuief7mFRi6vI1oWIgdkqYd996xUEXLirEuiTowc48U7b5OBxUQtuASEHJSKY0qc0/bo8kwBvQUsM/TTA4tI4DUegMIlepvaPzHJmt2n7HUSj38yRIgvY0aP156TmV0LVVqJCN9OLrdNsX8ylnZRLV2Bl53TUFhtCqutwXp/gaTKhNGwTWdltnUUFq97u0niw57LhqvnGNyAM7Xj8NZs45qsxwFMdbUiOcjZS4F3+qghVHhYWeS4fWPruGVdz/B7z+9gduDMdw2oydaAgq1HiI9kXpNA75l4DkHqtYRVc9rUzSdAIT6R7O5G/MvPc7ujp1g80cnjcf1g4sAy75uC77shNBaBy5OCEtjKmMnhGRxcCrG0HbLGyFFVFpR9IdQC6gT11ZX92LsxL0mgotgcA7IzYDC6IYZ9cS9Wxy8j00IDSCU2In5hLBqOwII93d2MBuP1H04ICAkU0IN41iPUENIymg2IoWfgHAskRJBqyMOnvxdo8Eh0nEf5WRQA0LGPvAMGs8SAWq8BqSM8h6X/D+eR54vmna+K+PREHk8Q5WlWF5ZEifwnC6jBIQTag7ZwArRXVoWt3A21hJD+YyayqDI6KFAB+7pTCin3M/IEEnMz5CYHwJ2X12aCQh573Fq7bSXpGnRaFI+QQaRpYwaV3EzMJT8YkcBYcVJ5CQWQPj4oqnMchsR6/pvNIT3Cwz/+wPCXU4If/EafvbrN/Hqmx8izT1syYTwItbshHAS320qYy2Qjb5Db0Td1Ovu1IJ4ef7vRuxrQKH8/SJJXH7EnDRuhbH8mSwkEgGEHlxSRk+RMtq7p6kMgzK58TDjRABhTorVEB3kON0M8NyD5/HC5Yt4YKWFjciHz6yasqB6zJTN/9CA0Iy77mOJWEBov+UkBerYwbUwIiRdVCIfpGNoprDmi2syz8LX6ySBOTX63kpH0FB/RH8iDn7zXEF1zOMsRU0CpMnJQoaFQcHsHkvhHaGYDZCNjnRqOD5COp2IO2krpQEQzRxUj6eTI5NhaLGqgEGjCZSkVA9uo2Xyw3SKKWWp4CdHNnNLQaVzoU4J2SU3QcjMKHRJ3WrIg5oeBThcs5a2agwSJNRaaZE6X9HCoDb0EZs5zd0jZZl20TIlpWtgoF0/Ho0hTV4I9PwG0pyHEDDhZCXqIFhZQ3t9Cx12wVsrQNRVqqele86VFfMuimScFWL7LM9dArytU6yu6drp3rAshcpjGs/KONOOr7WUV5Ro/85MkW21ZUyfpINrnAfVgMGAT+srIYwhgiK1GuGUUKa1zElkrhO1yXSepfcN9XvFTMDglNrBOzeRDw4QpDO0aDDs8WCfiW04XS4zr43EaSHzuphWTRzGDj643cfrn9zBR3sz3JgA4cpZMZpJECHOC3kwU5C6i5BaS2IxGpRQ+8CDs2JZr8WcmA7RQpzTZHhohRFaYYCGA/T3biId7SHADE8/cQF//L2n8d3nHsWjD54VkMn3gt+nr/24y6jNOZNJrTSgSLVTQHhzf4T3Pr2N//SL1/Hmh7dw5fZEJoQEhBI5QtotDXfSAZAOcLo5xoPrLp6+vIXHthq4TK+XZB9BcgQ3ncIr6OzLDDuZh4r2jUWN+NeSgkgaudC+7cRSYwE0WoT6VlJHKyR5gSxqo+z00F49Jdotv7sBJ2zKWhPXYrnheDPo/aHOtFztmskYx4kEN3OCffP6Dbz95tv46d/9DG+8+Rbe/+AjMVRpRE302DFHhTilyyh1dnTT5HXSTEIxwBGusBa5OlDQfUiukW3WmCmB+UK5V+YOo/PimNeE9FM+P04B+bO43/HvCAj574zMYDd9dXUd3/ve9/Dnf/4X+M63HsdDD1yEw+mOz2kODbZiOOkExeEtZHvXEG9/jLJ/A5jcRtPPREPoVKFoCLnJSYCMsDJU0lEbNhBQG8mn0HslqodTPfv1dvqu8EyuguADs98a5+E8H6KkkYyhBWsJrnzh2t1UAGEEl2ZXMhlUHbXpEunPrePhbMj5fFJoDZFIF3Uk9N1ov7n3yz5huRTzw0Zfp36w2UeQWuSZGJXJMqIdq2j9CkzTDFNOU0iFD+iG3ILTWUXZ3US0tIlgaRNebwtOo4eKzAihtHJDYyOTtFsaQ/miVbRTcXtm1lPBBUCkgHBBlyoMAdWMm2d8vN6RQ1E3PAu2uccVTo6cryFoYVL52J9VePvTm3j1/c/wxgdXcH2/D7TbAghp8CUsHDk3bbakDaRfoIeaiAz1EfgyQGjO+S8wlZEs3hOU0ZOaPHs/WNAoNkMLpjL3BoRkwRBgGMooAQfvP8m4NKtigTK6CDoNf+KYhvAkKD1Z+5zUDJvDW7J/7wKEPEfoMjqbIOV9ZXIIN86ehtvzkZQxdre3MR0OkcUxPGoIPeb5UjpCsxa2TGgOVSIZTZCPGQU0gh9ECAkISRkFMBqyrhlo7MTyEjrttuyHM+r/RtQL6jSw3SUgBEb8ObxcnodumxpCYCSAkEZ9iYBK0kLZbItnMUbDUe0y2uotwfVJjab2lo7wJdrtljRWWOskozHSwRArrC06XQGSk8kMh0dH0szj82D0EvcHNuI81lyk5HeX4be68t8Eg6Rdq+5flMr17UAqNs8QNts5ifQEENrYiSfxwsOcEH4DCO+jzF/80q8JCHV7VbqJlMQmMNtSRhcmhHNA+JYBhK4BhAuUUQbTz+LjLqMGENoA+TkYMYGnsrEuxk7UvieqWTCUUTnLeRto3W3OdmNtskAZ5T9wDE7HRQWEDQGE0doJQCibMS1tue3rhNChxTYpo5ORAMIz7RDPP3gBLz58EReXmlhreBJIH1alFHmGPFEfyvf75n09yuj9A0LVEpgcQtG6ff6Ecd5R5mBFJOt6rU9+l5x1C/qBha9RGqFhpZjJnZ1IWZQhh4YpTQQQsiMoWhyCFE4IMpmaMeWGrqQC1AkKx0eIBweYDQdIxgNEswF8ZhsaeiGLSWrLqFUkOGRxLQWQsdHnxEAKEmpMatMOAkKd1nFjE9aQ0adI0S96I35WF1J11tNimSYEpIlJFqNM+6xZip2emsmOddo0Z3IdkWGpXUJX5oMgh8VMhDLsKuGKVDEJog6EHpTmku2LSekhD1rwOstoLq2htbwOf+2sdMHRIC2SAJIB1wru9J00OkrppxigzFcvVuZzcKfUz4UVbc1vjHpf9TtmQmj0VFoAGSMCs2qkC16bRliqscnvshMORhUY9MkeDw1FFBDqlJAAkJ3zkkW05BOyENQYB66Jyc4NTHduIj3ahTsdISozadjQgIiUTtI+CZTTYAWxv4Rh0cRB7OHmUYwPbh3hnc92cWNU4CD1ES4zm2wJOSIBNuLYakxEqC9ieDLtwx1x3yyRV7mE86acMhuznTwhFdFBM2igEwZo+i5G+7dRxsxFzPGdbz2IH/7RM3jqiQfwwLlNsSRXQEh6q5plUGPBD43bMZR0yV+j+V4l1F8/8HB9p48/XLmFv/r563j7o9u4uhOj0doSYxlCHQmELtnO4wLnAAAgAElEQVQxHqHKhlhxBzjbq/DkhWU8da6Np85GiJJ9hMkhkIwQlDkaBGWccnJCQhMhl0HEKQpO7kknlQgVBaQaGq7RKlxDAgjLCjH1MlyDjCrprsFrr8JpLks+JTMv2WWWzENLuePUK6AOM1CHuoKFRoowaommlflXV65cxW9ffgUv/+a3eO31NzEczoTW12xGUuxS9aNZoErl1OmIcXw1tGk1h9F7UgxtTDC4ar9OaJNqipPNGTWNLtJEfV/iJKyzqOqSqT0q5O/jOJZojCeffBI//vGf4C/+4s9xZmsTS72uBm2b2CS3iEUzlO1eR3LnKmbbn6Ac3oYz20O7USGSoSnty3SvZRNGmy7m2sl+ricRmTFirCJ7q94/0nAT6q/Z0xZm/+IyzOYbaal06ZTHSDMG5ZeZzUqohVwHOikXd1OJleBkii6iPpyCwNBO0gzYMedM3dCow0aMDb18musAxdG2BoTzs0VAvNljZF/m4mQLRowwqBE1T4OT3zzFJEnkQZMirjXS26qwizJYQtjbEEAYLJ+G316D11yGKw0K1RoKGBSzrFAn1tKgtEEMtqA174VphlpAKFdYGtgKCPXDgrC5QUvdJBWwbSaz1APSXZf3mt/CFAGOUgd/uLaDNzgl/P2H+HTnAGXUhNtswmtGso7EgMVEQh0zkaknhuoRIXXegoZQ/tvsMbXxinm/rYbQns8WBEuT5b8FIJxlcw1h38ROuD5CtgAXAKHkENbOokYbzNNkYWnIibYQq6RK9C/+uMtAymoO74qd0KZJ5XGaX6E/GyNZAISMnfCWQyRVjN1bt8VUhnRNTs6ITnn28DP36Qbdh4sK8WiMbDhEOegLmyRod9Hu9mTvmDCTecYYrpFkCBKgUVI5nSboD0ZC1WTsU6vTkn1rwJ/D89L10GUOITWEoyGy2VQoo9QainGM60vsxPBoIPuE6wWSLcjJYkJARrfugNpEE24fTxH3B4gP+9jY3EJveUXqm9F4iv2DA5lGc0IYNrWGiukGT10gqaS9VcnK5NlAiQbPAdFhGqaANpdo1kS2A2NGMgWEY1JGF3IIHz6vgFBE7TlCL0AgHhbf5BB+2fr++hpCs1nZA+XLAOFPOSF8+S38ViaELk6dOY9zFy6qhnC8EEx/zFSGh+98GrgICPXMmReR9oUuRk8sAkKtV7UbqxYeVvem3Va7F9BEI2FRTUDYaqDLCeHaEtyF2AkVJquGkJsOJ4ROlQIEHuMRushxttsQQPjdhy/hfC/CauDASxOEVYWIB7pRZtgu7Vd4o459yT8kIFTBvx5OX3VCqLk+WtBbwx4pqGyxYPZenQxabSjPUEsp4WFtoibEHIjdbuNTYTindsJEB0svbCBLVUvFG5+ggOYSWmeThzZBPu0jGRxgOuxjNuwjGB3C5SZKQMWCNU80qsAt0WCGl40DUs6JamvEVk5NcHRSYO3OlUql56QtVIytueScMQib3XOlpHKq6fH5SfCqySc0IElcGcX8QPV30oS2FlvSgWUWoOYBVlkMZLE8d7quUoAOvwU0luopOg8Zh5o+2WgdxIWDWUFHuiacRldiIxqdZURnLyNcOw0noiGMAkIx+qiYecR3XwGsUnW1mJdJip0Y1BOIk7E12rmXWA9TtEnchlA9bY9WpwBSHNsSVng8Zvxn2gqWiiMgmqYyBhBqMcXrT0DINpVObnmNCmoFReLAiT4zKmPkkyMkR7sY3bmOye4tuLMhwjxBh2YznG7TFIg0LL+BsrWGuLGOabCB7amLm/0CH93u4+PtPq7cGeAo8zFGJPEIvJ6Vyw48CyAgl/dJHcQbjo+m4wso4qtmFzgtCAoLnRbykfD5AQ0/QDsM0PJdJMM9cfLcXAnw/NOX8Y++/wweuHgKp9aXxI4c4ghLoKvNKSu6rwGh4G8LCNXZkiZHn20f4p1PbuCvfvYafvfJHdzczxA2t9BorcMpPQ02d3hvTAQUtoo+NqIUl7daePaBHr770DJa6T7C9ADVrI9GVaLNWJGsgJNTq0kAQAfERC3C0wyBOcwVEGr4ua5NXyaFaUFdSi4UImqdOLEuww6KoF3nUzLUnc0XecMJJkmFDBtCu/WbbdlZZdLq8+8iOK0ODg6O8OHv38evfvUyfvnr3+D69Ts4PByqnpFFGDMm65pdM/fkOS7oqcQhVIxg1DF3lubI2Cyqte0n6Gim6K+LZlOA2gwtNoushpAgdjwe4eiojygKcebMGfz4T36In/zkJ/izP/szAZGcYHE98ceGNJ/IEyAZI719DfHtq5hsX0E52oGTHKLb8tGk0Y80TBXZWpMYS41d1IlxGspmaL4ACH3GVAgLw2YA8ndbxwCCwRyVRO2kKLmHlmPJG+Q1stER4j5M4xjjaiq0SmkwamPHKekIqTpq5e0ZYh8jIU6CQqMrtABaMArPYaHs2emgaTbVYMqeW/LFgJfI9FNie8SYRs28eGZwujGNZ5jEsbqLcg2EnPhFKMqmNCa87jrC5TNoLG3pxLC9pIHvATPUIhQuwRZ9rQPVWNeA0DYM5vRPQ3aq1502OjnZMiBM9tx59qMyo+ZUXZ0Qmrgkr+B2iMKLMEOIQeHhg5sHePvKLfzyrXfx8e0d5GyoRA1pdPNeE0BoDL8WNY1CtzH5b/Omi53SGuOYhbrsmCzkHhNCaw723woQflHshDBRuHcY59BFyqiskAXMp/eBiTMwZ85Jauhi0XVskmsAvGUL8Ou+iDKqgFBzCMVUhrETKwSECXZv3sKEYIwTQjFMYTOR95EFhNSel5gNRsj6fRRHh9LoCto9tJeWpUE2m9JpfYwypalMF61mU/bS8WiKwdEAYaeNZq8rukA6eh71BwIMCQh7va6cGWMG008nMiXsdDWH0PcbAghJY2etT0ZTs9uR9TGLY8lM9EMfy8s9eIGLMY39Do6Q7h9h88xZLK2uydcy95BUfe6pQSNEo0U9uJrKyL3o+4jYlOa9RH1gXmKW5bVeVWouacIX4P5vg+lBQDiaHg+mrwEhb+0MDbJ0vgGEXxVifN0JodloDbQ5BgiN6Jgawn7sYHdCyujrCgjfsIBQKaPrG6ckg3BsJ4RJAmoI7WFlYyd4o54EhNpDs0Wlvt6vBggtJFSAuAgIP29C6HYadQ7hHBCSlqZFGAtNajqK0QBdp8C5ToTnH+KE8BLOdxsCCJ0klulDJKJY7QYq7e3LO1Mn381/MEBo3UBNx3L+HtzrOS/02Ewxbw19aocCWTaW+qjTQwsIhUbIKAZ5I3W6I1owo3CZz4/Me26F+nTLo3OmyQOTgPs6p4+ulDncMgHyGap0Ijq7Ionh9vdRjfpIGW4/GyGZjFDmMVBSf1MKIGyQzmDy4HRxqSX74ofOEiytSlQqxgTFNhoqFHQBzWLRsFmdIOlKpIho1qFmbtF1lBQqFlRKFSWa0KmAgkJjR83nwMBngsEshpOncAudjDp+B05jVS3xpWgmoGTot+p66fDJORi1cZXXhhswL7CD8NzDCNZPS4i8SzOFsKnuj2IAY3MZDSAUypk2VeRpy3u2SKmzwFiqUZNbOJf4axYjNTd2srjotmcGDMeca20hRG0FD3FDFWR2nSnKubTEQVYaCXzfNZOQjm25AEVGjpBeO0bc38GIQfR3rmO2v41WmQkY7LGIZucxTcFkb1phUxs4dFZw5K7hykGGT/ZifHDjALf6CY4SoGj0kDd6yDgZIB3OJ1WRQMUR0b2ExhcVml6ALqM4TEZfQkox32F+XTZFyqYBtYBFhcBx0fQ9AYSMm1hpu3j44jpefPYR/OClp7DUbaDT9OGzwjGaNoJ0HuzMhGLnu85W+xxA+Ontffzu4+v4jz9/Db//ZAe3DwoErU00muuoCs4p2BihwQgB4RhhcoQVn/QcD88/uIw/enwdnfwAUXaIanok2sslRpkkvH65TMAdjxpOUqcZi5JJ84yunQK2eL8y0kNyTGzDohRjsVBeh4/MayJ1Goh5bfmMSDmSKR73EK4ruYlUg0ltL7WxbFqIqyxrEeZmbSAvKuzu7OGdd97Fm2++g4+vXMXOzp6YuZBqV7iuvFfM3MoyBksb0w3RUOseLZoro7/kz2W/uahBn3lOsl8eP4sWC0niWLoRqo5NASE/COgnkzFGoxEuXDiPJ7/1BP7pP/0neOmll/DUU99GEDCCgR31WPbGBhuMLBpporVNQHgNk+3PUIz34SRDdNsBWhEblbaZxam0sdgXGrdxeTZbqU4IVXup5j9syKm+Ue5ME82jQUk6HZSYHZ55uT5QjiWXVSIleB94ERw2ndxIwufVeIo6Vju15hblwy2tjprvp5l81aYaakCm+8Rcq6aZf2ryo9fX6LZkyzWNYvl3C2S4XxUowAKU+Y8shjkF5XWh7X2CLIslDy0mrdusK67NivmgaYAs6KBgo62zgcbyKbTWzqC9vI5oiayKDkq/pWYzVG/SzMszUTXmOarDr7FUq7V6dq+z+yUBoTF5MZrs+evRikczYFVvLpR4NrDIR6f2zGtghgDj0peG1Tuf7eDnb7yDD27eQUJmCxs2ESeZCggFFJrpnjY81Plboo6sO3QNDu19oM2uWrZjp8GLLqOW7WFe599/Qmj2NDMhHG/vodYQOr7sl4wHshpCLT+0trCthUVAOJccHQeEx+i9dYNogc10ovkzbwxXCMlcMBpCG2/EM2AxmL52GT13Guh6mBVT7N6+LaYylBLwPudlZ7OQlz0MOSE0gPBoiISAcNAH3T5DAsJeT6a80/FAapg8HmGNpjJmQkhfjqPBCK1OG61eRxyWyUI4PDgUtgjvI9JDCWa5/1DfnhEQdlposQ7wld4+6A9lOkhpA3XXrLXG4zEqnrWBj+UV5g26GNKYhvTSwQTrW1uiN+TQYzwlZbSPMGoIKA2iUPSGw1FfoivI+GgubyBoqcZRGoNk4ElcFRuL1Ipzf8pl7+ejIBssTuGPp0ZDuIk/feFJPP8NIPyq4O9eX2cBodls7CZ0gtanJZ/t1uvmJVQMc1jKv3yOyygB4U9/yQnh2/WEcOu0jZ3YEu0gASEnhQzHFlMZ2fgseJgfsvoK5tzPk4BQ6GOme2MnhHIuGPaFHtYGBNYdSM0m44cFhCwGLWWUGkKvG80BoQRj0wpPJ4RiLkCnSzqsDfvouSUuLLUkcuLFyxdxthNixXfgJjE4KCcg1C3fAsKF98U0mRd7zSeh19cDg6Ywv8+lopdtfr3nz+tuQHj86wwYMTRT7Yaa77bva308GvqueDESKBg9ndEEKiA09A7T1ZsDCeoE1MnRfhi/UhM4raYrNBiRh80Q5M8eHaI0VIt43Md0dCRdtiKZSKg9DT2k18toERaiBCLS9dUOcz35NCWLvsS6fDF0FJ16SS4XJ8ikjkouF62aaUZDAMNDgNRRdsqpKWROoVqtk6MvDpsyfrTrVsGynWrKdNCAQerm4HXECU+KZmPGaUIykIu+hcU3qXLU/jXk2hFQe6cfQrh+BhHDZNs9uK2u5O1J/hujEGSC54thiLhg2i2DgFBrTaUA1tNTM9I1Ac3zQHt+JbVNvBsWbk5b8C2slXkgs8lpNOY8nBAq5dARwx8Z3HLuQEqJ6frXlFGnQO6yKZCLqVA5G2B2cBv921cx3rmF9GgPvdBBrxGgx8B4GgGxW9vqIfPb6BdN7KQt3Jo18cHuDB/tTvHZ7hhHiYPMb8JrLcONeoiph6OVvkRI6HSJGgmGxpNNEHmc+kX1tJmCfHaw2WWNkwniZKqUZ+4rzDEjIHNKrDQ9XDy9LLmDz337AXznqQcQuDSmIqXTTn80IkFooww3FsqonbFo4bdIGWUB8NmdQ7z90XX8Xz97VQDh9lGBRnsDjeYqqkLXOn+HW6XSUHFmB+hggjPdCs8/tIz/5YlNrLpDdMs+MN3nHAU9TvX4etNciowaEJI2zQwto/3lAa9Tq0r1gKILZIZbgSTPVDdEW/MqQFJSa6OZcARg1OrKshHjBeX80QCEVG4aKoklexAiSQnsXMnNYgHFP9+4uY3Prl7H1Ws3sbu3j+ksRlIUYiQyHk8kyJnFS5xmyKhlpGU6TW7yUnQtBDMy2SJlKaCTrMlwM0ZX6h6qwNGo7QSYywSOboGOg4ZMR1WfyPNIYl5I+aY1vOfi2WefwXdffAE/+uEP8fAjl7Gxti76HO44s3gm934zcOHznicgNBPC6fZ1VLMjuPkE7aaHBqeIx/RpbEIaEqaNz+ETYNSPLCM10JKml1BotfCS7drkeypNVPcfoYnmCXJmwUoTl06EZFiQRtmEx/uA8ToEhKIX1FNPAaHWEKJylj3PdHMlyoO6JOuyOF/DlsYj1DWTg6fmKkbKUB9OCxl4Bhzqb+N7OBVAyKYRI35E6lHEyIsYKaNgSL827sk0MOKaRME1zaZEAynNZBpL8JkzuryJ9uomWssbSrVvLqMMOqCXNdNvQ07rjR61zrq1BnYGUNWsGQs+pClqHZStZacavagkQ+5sc/6oYY80QH1OujkhbCBGgFHp4bO9Md6/sY+/e/VNvHvtFmJqy8NQ6hreRxKzYesskTJY91B+JrjR7NL5tFDXtGU/CCC3Wn9LKbXGNHKf2H83jqVSK5pJraUx36N5ot+mDQs2+MQL1zQmSgLCwQQWELrjFGIqI5RRzTalSZfmEGrm8ecBQqkk7ZSwJlbfXXktTvjrGkM7oMaF3GiKF1xGNdZDmT25wxxC4zIaelg/cwrUEJZtB9N8ir0720gmE5RZpoDQaAh56QkIGalBk77ZAiBkvl/UWRL6JmuDERvbM2oAxwIIqSFkW5y19dFggna3LVESdFUmVf3w4ECuF5kOKyvL0piajkeIZ1Oks6lkE3LKyMYAXUYZgSPOpo2muDPTdGs0HKLgPm0AIRuR/cER8vEU7iTG8qpqCLmbTGcJBqMRwihC1IyEIprmCYbDvjTG+BqiFU7cmZPIJjSQErCK3IXcd21ACyA01HWyKpyEgHA2D6Z/4VtGQ9hCxNtIKKOsWVQyIn4PEkWiBlB3fdRlrTZvTn4I7f7Eh20Afn5pbcDHfdTeTvVFXLz7+EH3/6VKfzz+cRKAnfyp1gGSVZh26tU9RA8KGxicFC4OZ8DuuMR/+dXr+Pkrv8Nv3/pQcrkICM+d0wkhD+rxNEa/P0KcZ0LDITCzmXXca0QzIh9zgb50tmp9wHw6WHd5DMVPG1hKdahvbpM7ZW5r7QgzlL4skLI7EwXw2000N1bEVMbvNZF7kLE/v4bOXpwOKqGDTTtSDmcSc7DiV7i8voTnL1+UKeFWM8SyD/hCGQUaPGhtZ24RAFqtij4p8z/zaZp9F45FAN7PG24K8/v6FmoaFq7xXBz2xVNNdtx5cNQv5Qu0h/XrUpXawrxUL86CpNhcE0Uf9nY1DFLV59lVYqykqdeymUSWwmMnfahokz5FlUyRzYbIRJQ9QDah3nCAcjoG4gkaVSXvGa34uemxgZszkJWBqnTSY6nKTpkh+Dilq2ujpP01gRPzoTKUTiITyDInfXQqnWneL6TWcbP1fHbTuQkzbNZoe6ToVbMQmzkoRjKy3ox2hwJ0KeJIX2WZHCFz2tKFY2FMfRqDkinS5qSPlC06kElGECeAtLRmHbZyAcHKGXRWN+GvbsKlu57HrneIOBNmonw/7bW5yfIzCwoWzPI+WUpwvXy1uGSBJxmL8vxsbhknoCwE7T2s7/Td03K7MSsgdCnCswNkdQyAW6qBgClXlBJGt0mJ7ihQcEIV0PlMBfnO8AjJ3g6md24hPtxDPh6g226g026g2YpkCjNNUrjts0i8VRzMPHyyl+C97Sk+2pvi2jDHGAES0sNIFTPAWnLVSJETjakWvnRpK/ngU5EChHulTkL4WeJK3ErWEiNK2PVUHWyOlJbc6RSPnD+FZ598EH/yg+fwyKUNnFmPJIxeaLGFGlvpJEc/qCkUGh2fhZik6P6sgLCQiTSNja7vTfD2J7fxlz99Bb/75DbuDFK0OqtotZdkSlkxXkG61oFQWIvpHoJigNUwxdMXe/j+Y1t4oJtjK5zAndzR+AnqNKQBU8naI14qHbq7MpaAANBkTpZ6t+rWrMBDgZ41oBLCLqrCk0fJaTKLAqHFVSh4zYQSTOoxgY8G0ZRi5aomH1zzXK/scvNBDS1BHc8XnjfUFtLYZUZL9KzAYDiSx9FwhP54guF4hsF4Wj8mMb/OOC6yQx02UPDeynm9lZLJxg7vZ1qu83cSULA2FfdqFjCMKBDQqEt/OmMjIJYsr1NbG3jowQfw4x//CH/0vZfw2GOPYWVpCR7PJY9T7ly6+yySO40ALtfJbIrk2hUkt64i2bsJLxshRAyfDRA5KIxhy7y3WvuJ3vMckEOSzTxDDzUGTfYe1r2HIIrrNJOJtuSI8UwMCe5JK2sIKKR5jAOGzoeomDlKNkw99dI1aTVxCzOYhSgLw/tb0KDbPrUU3DKtsVpkQ620JnPCLtD9UGmWRtMlL5qRHVyTMxQlsxInkpfIKWH9MxnVw3gOmoChA7eiNthHxuB5L1QquR8KZbTRW0Nr4zzC9XNwls8hD5eQuS14BbPwyIzXZrqY17FZZWNXLF3eHGAEgnJPyL0xP9/02ixeIZuHZKsXvl+5TGsQNhE7PvoZcGs4w5W9Pv7mV6/id1euYcprw+lMuyMFt7Q1j22/Cv5E8ykTQmo/zd8ZJpi0O02jUd8/M2EU+qk6hNsAe22NmtpL6jYtwGUvMEBeKZL62pTho87k1PGSISDsHE6rjZSgjHMNpr+zj6pP4EFAaGMnDCCkREIcwufB9BL3coIyqhRdbcwLkUZcwPl6TZPBHD0WnGqEiL5ey0QT53Hz7si7J//G+lDze2W/ciqMkhgxJ+q+I4Bw6/wZVC0XcRHjYHcX8YTmXYnugTIhTGVQyzgHmsrQnVooo4d9lIcHaDTbaC6tIOp2RHkxGh4iI2U0m9Y5hHnhYDpJMBiM0eTEr9cWIy2yInRCqPKB1dVVAaLj0UAdsOMYK8s9AYRFWqqpzGQqjTZOCBk4z+8lxZ3PlfrEFQbNc0I4Yv00QTWN0eqQotqSeoOabhrZcOJOkEdtJHW8yYzxF9w3qMFfg0cTGtLjGRUlRmOWHWCaWWyqGcNCMmOcNIUzneGBdQbTb+FPX/w2XnjkIs4ttWTwwkZsaExobNQMzyTJN70LEN4NAE/ukdrou+tv76ek/kpf+z8ZILzbFvjkq9Agb25Elm/O24KAkMHELIZcxLmLIwLCSYm/+9Xr+MUxQHgGZ89dwgYBYaYHdJ8dEBYhxuFNXN6MPkmlHPaG1E3kJCCU7dFsNLIPGVG35cfXgFCoEfMNVjaLGhDmSEjFiUIDCJcXAKFjAKEegNRSCSFFQlBZoE8VEAbAI5srAgb52IwCLPHmzmgqw4KA2rbjEuZ7mRLci75g34evBQq/QpDyXUtdgM0Xg797rXBayRMU3u+H1knz32cLhvnPmTcw6h6KfLlmHsr7Pj//FQzKeWw+m4NCutMeu9oJwDiCdCqTwZK0i+kA6aiPnBPD0UAcS708RWg0gi67sSa/szCAUOmtmo/os4ggFYrCtYITLMAJSziBam4ICotsIp/5Zx6KDHX3g6Zm+rGjboonkpwECEmfjeBWXUX5fQIIZSovKj59/dL5jZC5benGsSPICQzvpVSocKono/Mlq1JeDmYUMa8oDTfgdjbRXdtCY+OM0EfR6KH0m0ioOaw0J46UPzos8jPfLdLxZI4s11/XtfxNraG5GxDK/MtQoyyUU0B4oiFgiycp/gyglG6AdtFZRFmyqboj8nfRMl8BIYvC0p2hcCnIHyDrHyLb30N+uI/86ABOPJH3l4cZDyk3DITCmTNgunEa/aSFz3YmeO/mAL+/McCtKXBQ+ChbSyjDNqqA+iLSH+kwR70Up6363HSCSfdV6+hoHCoNIBT9kgGtVgvFfDsCQnYzpwSukyEevrCJ5751GT/54Ut4/MENnF1vyPRQXFSpG2XZT+Cn9aECQrOfWUdRNXvQ6BR2/j03xLW9Kd6+so1//7dzQNjuLKHT6Wmoc1aI22UYRohorpEcwcv6iIohHj/TwouX1/DEho8LnRxhvIMwGyAopvBZwMl7xX2W2Izngk0r0TVXGkCo7908isLu82KSQW1XxkNdXIF0vfoOSv8EICyoRWMRSMdSRd4sSsl+5NIUfgFNTYKGaA3FzdU0SJIklelfUTqYJalMDEfTKQYTgsEZ+qNJDQiHZLHMUiQpgWGKQZ5jwvOKDZWMxj687gpMWTzJg1pcsbL0pfgmRatBo4YkxnQ21YmfU4lm5/EnHsMLzz+LH3z/j/DM09/G5saGNF3yOEbhsbFBrSiNeYA2AWGWopqMMf3sYwGE2cE2/Hwk8SQOUvUm5ppkcW8HNlp66+TQbKoLHpxmCsXCeg4IBToYAxlhAYljrGZ68qEaPqBkuCsdHiVaR0EhTW1Ig5d8U2PwoiphAwTM3r14ThxnBZhFvdBQlKaXZekIdV31xPpz7cSWQFDvf7qR8jPvCY37IKpnJIYCwkKAIbMTbfYif06o1Fc+DCAs5T30kRu6cMqfF0Rwm120Ni4g2ryEcOtBoLOJKlpGxbEzfx9/t4ja9LMOGUxjSyaCxuxH9jNtbn3Rx71mB2xKEmw6DQsIK+xMU1w9GOGvf/UK3vr4MwwpBI8MIDRKSoKV46DNAEIBg6qlFfqoFOaWMqpdcD1v1NjPBtrb2ArLSJjPWRQQ6r0/193OY1f072XqY0yWJPuTtRJBgDlfKjshvLOHqj+DR0BI0xBxGeW61WB6G1N1zGVUAPD84lpAyAtg6w4CMpkzCK1fqokFauy87jRGw7WMSZUZtnLRgYZE37gQucKYgJBTda/C+pnTBhDS8TuWHMKYzucEN3J0cDChlFE/cHkH1YCwIHWzP0DUbCNaWkHYbuoEcnAgpjI0NiSYYzB9UbiYTlMMBhM02hFanaYANGR4C7sAACAASURBVDaADw+P5HpzL1xdXVFAOBggnpEyyp+xJIAwi1PMKOkSMBfCi5pKGRWn0pGcKaSKUkNIsxjSTtPxGMVkgla3J8+TlH4BhMOh6nL9AGGD+0Il8UvyPrgewtV1+O0OKgGEHqSGNPNwFi6SQ81GPwEhGwc0+eM1m+mE8EkBhE/PASHPi4JeEmR3KYOR953nsYZUKvn9fczp1ff3fff/1f//AIS/eRu/fVsnhJunzuLc+UvY2DSAcKITwpR6GAJC89l6C84NYRY47zKRuFtDOAdN7MgaIxlTJAiQtPoJgzsWAWFW5IgZRdCwE8KvCAir+YRw9QQg3CIg5M2dpZC5iMmv0lwrezDc7VL3/3ZAWN6zm/LFN0c94VuYw88LBD1I755o206y/mwbRWXpUfp3xirTcht5vPnMsqLOrAByUn5TIJmiisfIJwPJL6QJDfN9GHZfpTHcMkXDyxEGrhg7iOalZKc80YBbUsL8CD41M4UjHbY0yRBELvyIi5BUK04KqRdToxl28qUjGkRw2FUnKBRKg9IcFNioFpLdeRSJFGXs0LMY48auhZBSfCqfQKULv9EQDr6ARE4ZOMmQCSGnMYaGIfol5gkVGGdtFOEyumubaG+cQXPjLNBeQdXsIXdJM1I7dUuHW5zI1pN7cyzq2mXhaULJJf/O0F/polbR2dC2p+3PPBlcbFu0+pnAt0xI8yItkjRbFi2cHHHVSP6Cdv9NzLnoT11OpsaoiiGSo0PMDvYwvnMLxfAIfjxFy/dEJ0oaTZKxGVShyYNsaRXDahnXDwq88d51vHN1H+/eHGAaLiFtLsNfWofT5OHVQMkJVkHgZxyXpaJj8UCQwgmNtAmUUivdZ0OLE/856pVY5CuwlQwrKbJzjI8OMBkc4uxGB089ehE/+dF38Z3Hz+GRi8s692EBlVBTxg66amzUaGlhgmCQgHX/E1qiRJ+EuGomhP/+p7/FO5/cxk4/AwFhm4CQxa4AwlTCiBtRBK8YwU37qMa7eGjNxzMXu/jO+Q4ur7po54cCFMNigoCrhGHv1GE6JfyGsdG3E6IaGGgxbOfC4hppJlnkwvJa5UmFImMckBq6kF5bBXS25SScE0IHTsGJvC+vXYw2hNVp3HE5nRPBE+3czSQ+oEKYP7OS4kiyQUPq3fT9S8tCpobjaYrRLMY4TiTLazia4oBTxMEQh8Mhru3vYY/ugGku2sOYE8SU9FI2GMlk9dXsJmLAOWlSDbmWURhhd3cP23e2ZWLbW1rCw49exve+/z386Ec/xJOPP46L5y8g8AMBXOksNratLDK5pukN4sFlMTUeYnz1Y8xuXUVxyCntGE0nltB68QD39XXJpMzQqnX/tLP4BbMT084RuqaZMMreK+YlbEIRBLKhxc9sWgi6qqcsJQM+CYK5vjxmDpICr9poodrKdHjRIXw+bVls+B0Hh8Y86ATDRFvFWtjJg+tDLUKkoOeeKtEUDtkbWlayeZYxzJoTTmY0OintK0xeogZ3ywdZHZz2c0LIRkLVglN21EnUI004EDobXRBjMiz8BhrLp9HcvIju2YcRrJ2H39tCnrIpoWcTwZo8FidyliVroitUQ//1AOHihDBxfIxKYHea43p/jL/+1W/x5kef4nCWCWXUa3WQywRG9W0WEOq+zvtM91ULCHXyZ+ssag8XDPosIJR9Zh5doYyseauB544AwoUJIWsxTgFtxvQiIOS/SQwMP5MFYYzMZEI4GGO8vY9qMIM3zdBizqtoCOexE6TdEwwcN5W5NyC0E0JdN2boLHvofCJop4S6P9mZ4Lx+W2xCc8+T85b7uKeU0TkgRD0hLJuaQ7gICAlIFRDSeZqxE64Yh8mEsD9CNZ6gMZ2h0Wyh0aGhUUP0hodHewIIkU6xsrKEFmMnSg/TOMNgOEMjChC1GkL35HlPPZ+4jAYBVleWRf84Hg4RT8dI4ylWlpfRiiIkswSz0Vj+jUZzjC3pLi/Le0u9M9kBPLW7yz0EDV8cktPREGl/gO7KmoBCZl1yyjjo92tA2Gyz8c1zl01x3ncOovUN+KSYcl06FPfUimU1jLOJpQIG2RgvGEb4DSC8f7z5hf2mexTYX2FCaETm6hhmA8bmE0LGB9BN9DC2lNE38PNXqCF8H0nuYpOU0XsAQtJqZPsW1zMjCBY+9nwCZN0ItX9jejs1gDCQwrilWUAom56ZCn4hICxzxNRknQCEXreJwv+CCaFxGc2GByAgfJQTQlJGH7yIrcgTQOgJINQJoYar/38XEBIMqsLya3wsDCTt2zrHhwYcHMs1qMkpep7L/8yL4nlD1m7ypktITEQwZgCjTJgk2D4xoPAQ+XAfk8EepoM9JJM+qniIMBuhHfpoNxuyYYu6hxog5s4V1NBQf2E0gKRZZgW8BnVO/E0EZanYs5diIjJT91IbWi/0NpPRJUBOu/OSC8Y1xkl0DQg5qTaUKU4CuLpcFmVtIKTI2+a1Gf693LPm+hyjEbIzW2GaRMjdDhrdZYTLGwhXNuEtrcPtrAJ0/wpp2sGgWS2m+bAHt7oZ6oRQre1FUDh/LFC4uLtnpFMauqhqY/T7xGdvkUpmT1oBQBXc1Fize6Qk8yEegSaeglN7autymdg7BM9lhnx0gKx/B9lkiHR4hOnhDjAbIygytBsRGkED0yTHLKtAmjsdV4P2Mj7cTfDu9T7e+egWruxOcKOfA71NVJ01VM02SobuuowPiRCQJkfb+bLCjGtB9kSdFgkwJCC0W5M4rqophHT2xdmW+j+djkpZ5kImhJP+gVAAz2x08N1nHsWL376M5596EOtLLXQiHzkPVNtBN110zfDUX6bDcZ1KGGaaFuxOgM92R3j749sgIPz9lTvYHWZot2lI0JXClOuW9CJSPwkIQ2cGpH0kR7dxppPj0c0Q3728hidPRVhx6UI6QoO0UeobGafBkGPqECOCNZ0K1cYgZhKs0xE7R7DSBRZ2fM6lFNV5wYgHGs+wu8zYF14gnghs5vCWUiMOMeniOcGBhYA7/dG5mA7JDaaNBJ+FviEYlyy+SNEyehUavvBuYw5WSWo41yr/HYiTDKMp6VOkk46xN52iP51iOo0xHE7E3r0/nGAwmkmEUszrx/vEYbfbNGtkSuKLFob3wemzZ3H54Yfxneeew1PffgpPPPEklnpLaLVaCg6ETaJyDK6ZnAwcr5KGFDMIy0kfw+ufYHb7GqqDbdmbmpU2rmQHZgYppzz2Gh/7rCtEGmj1JsmGKfNWxWdT6c2lOjdTL0itoABCS8UXbbUaY5USbaNggmuMDynj6ASs/aGayTC/xxUkHvtQhGKaA/YwqJ+krmu7nmWbZ+NMv0cgoXWn5sSM1HGjG+droE6XrqhKgWXzgNNC3oNsWPH/uVbZMOF1M6CwaqAq2KgLAJrMuAoI2UCaZoWAQqe1IpTRzpmH0dq6hGjtLHIad7F1Y8y9BBCa516/3no6aMDH3wMQcvrEaJbU9TGuHBwkJW4NYvzNr1/F6x98jJ3hBCnzFenESyoz6c48E+RXWymOTrNPAsJaRyjh8iZIyh7KdYP9iwGh6sC0trMMLwsIRWdvJoT22sj0kLc6z1STo1nFGdIhNYT7qIacEGZoHZsQGg2h0NMVEM53F0MhXawdbKSm/Wy7Jgu15SIItPuqnS4pS00P1UWnBaWMmgmhU2GckjKao/CBjTOnsHn+DMqowowTwt1dJNMp8jSRaZtQRjnFph7e16giSxmtRhME06lM3hrU+tOcpczR7xtAmM2wusI9nFM8D7O4EOp72AjRbDUQRU3RRisg5J7nS0yFuIwOFBDSZbS31NM9qACmk6mAOTeMhC4qzqEu6aFDpCkbLLkY0zSiUPaHab+P8cEhVjc20VtaEer8ZDaTfFWaJjBnkLEWdAtNJauZDaYK3tIynGar5vhw31UNqN7ZmknpmOlgzk62TAgxnX4zIfwaZfbnfMu9Ji5fDRCKoNsKhWVzUEAoN3dFpyBvriH89Rv4xW/exitvvI+kcLB5+hzOCyA8LQcnTWX6/aHoO0S0bGicqhVQQKgftjtjn+OigHx+kAj+M+L4GiRYQGhaQTV3/QRl1AJCr9NEc30ZITWE3Qi5RyJOKba91BAeo4zyBi5UQ7jqA49trkgoPY1lthouegIIM5kT/I8DhPb2+uqrR4oSo2n46t/FTpwVkN/Pd80jKOabsIK2+Z/vBoR2wlDblCsinE9f7/UUTJyDzRRTshGpaaV0nxxmSsZ9lJMDjPvbGB1tYzzYQzHagz/aQydw0aFAmpk61D9xwsiJHV0izRpVUKyTClIzaAxhCxGhLOUzAYU5O+/mkGSsA+mcUnwISNKsL5ofoKK1O6eDzDRkgcZClwUXiy/j5ucwQ5CAkIGwOg23+lmhTBk9Tg1OFgZKadxAUUVAowWHpjKdZfjLm/BpB91bVaOZqC3TPRbIPFj4s7nB14DQGMPUhb71urdegaLpIalTZ3nH7umFjqy+39pd18JUtYKBTIMItoDMKZERFkhBp7Qwmq0ELABzgpcZSuqz9u8gvnNdKMH5bIxsciSW/YFbodloIwiaiHMP09yXhxOygx7hNx/fwVuf7uLjGwfYm1QY5BH8lVNwOitIXQ+ZUFoc+RmtqCOTYQr1x/FUC2DlS9YRIrbILcVSX0GhwFmHRzcNcdRBk4cztSPpdITp8BDT/g6abooHz6/hu888hn/04rfxyAOncHp9CXnKDqtq00QVQTowCynRAql2TQoTW0QLbZHrJcCnd4Z466Nb+A9/9yr+8Okd7A0LtNosBBQQcn0REPpBQ9zpGkEqAfXTgxtY9ae40KtER/jM+R5ONRN0SnUibbk5Gg41kCbjM+TUyADCmi4oyn6d3Aud1PgNSxPB0OxIDSw9FKQcstkhxjO8Rlroi5mGZDoStyjdjhdCohKM2YsCQhsuz0k8p1d8qLaSnW5qa2kiw3+T7xOHSVMYEzz6DL33hX4qUyGGyjOvrioxSTOMxzMc9Yc4OOxj/3CA/SNOEMfoU39IABkz3460bJrUcDITYmmlh82tdTz19DN45tnn8NzzL+DCxUvY2DolE0feW9Rc0piHmYQsfri35AQ4nBzQtTpjluYRRjeuIN6+hnJ/G2EyRKucwStTpe1yL+G1F+Ckk8GaeWKnhLJW54ZxEsfgqXGWUpmZo5qpO7PRLctkkOuV9HFOXj1SrXmdNFd1ng+sjR7R5hk5hzWtlONYwCL3sIUuoEF880nM4rluvk4mUAQYfH6W3qcNKmVcKFWUO41QRFGgKDMkyVheyzyzUFkLut9wSh8KELSUV06PSVeuWMmTisiGGx1shXKcy/s6y0pkYRve0im0Tj+IzukH0d66gCpYQinmXYYZYAChBbTaOFvo1IiWTfVsJ67GsRNMzrk581H+rXSZQ0in0QgpI1EcV3SE26MUf/vya3j1vY9x4+AIMXeaqAU3CIWaR0CoA3RD92fzwAJCvo9yn1hZkKWOqkGP1SWbkazJ01W6tjWrEfaGPF2t20RbfQIQcg3JNTHMMPtiRRfNdVYDQgecEGYEhNQQckJoAGFIRfVdpjIEgIuAUCeEi5Rb2weRZ1ffB9ZrwjAb6qu/+K4sypYsIFS2g+xkFhAuTAgTZuL6ZkJ47gyKCJhxQkgNoaGM3gsQ2glhPBijHI3hT6ZoRC0xf7MTwkF/XzSEMICw0+mI7nqW5BiOYzQi1cc3GhHSjLETBhB6Pnrdjmi4R8MB0ukYRTxDp9cVQBh4AWbTGY4Oj4TlELW7WF1fF2DHLMM4nopD8vLKEppNeh8UGB8dor+7J3vZ8sqa+COMpjPs7u/LWgrChhjZhDSWISCkiRvBXbuLKmwgZ+g8m3AWEPJ+YGOM5n5CITYTQu6JSfINILy/EvvLvvq/LyBUDWGF//KrN/Dz37yFV954TyaEW2fP6YRw47QI+keTGEdHQzAH8BggNMEE4up57MZcKCaFjnASKKqGSXRM1opk0VTGdMVkM621h2oqoxpCpYxGAgi7NSBUUxkCQjrwmb636NSUMkrd2ZoPPLq1ghcfuoQXqCFseOjR5prh0eJvpO5WqrnSj38QDWENqr9sTRy/0l+mabjnT/saHG3ux/NMu3lTYpEyerem0PoF2I3fCsKN26U9b01NIVfcithF18H3gblFdLtTdzKX3HpSrsRuf4B4tIPZaAfj0T7So204+7fg5ymCqkKTZjOkiRIUStGjoePanST9Q0N8JeBZNFX6Kgny6G5HHWHOzjsnBhJxyIJXbfkFrMr65b9xOshpYqyUU9InRRDIyWADrtOG67TU4p2ZbXxYncrCWjfHlfEL1q67MnsJatsoywZS0uaYQRg04fZWEdBafW0L4dIqgt6KFH4SIl4IDBOamOYmWgq3Kc6VUWZMgebAjpdfner0+Kzb/fV8zJQOdZGqWY8s1wJDDeTFSlFIsHshVvcFfOY2VRl8BspPhigmQyQUue/tIN25rdPYPIZXpQIeOUlwJFS6hSpYRoIWhmmI/UGC7YMxXv5kGx/cGWJImanXRdlYRdlcQhZEGDNAnFmFRYl2s4NO1EGTmkIAUwJR0Wjp9Fa1N5oDOPdnUrMLjbxRfQTBkUyEPNKRmc+Wi0lAf+cGkvE+mm6Mpx+7hD9+6Rn84KVv4/HLFyR7ktQZAYVmuspYA64h/nrrbqlrQZ1qrWnEle0+3vzwJv7Pv3sN7322i/1JiWarh2aTgJCZvkqpZIOCWtTQZ9bqEMlgB51qhLVghu89uoVnLy3j0rKLJYzgz/bRcWj0kMKhztXGN5jpjTI65kphS+/WTEujLZIIBDJFaGneguM3pdAl40BeBR16qwyeUKhZHJAOqLeeOmMqIBS8YahbpF6K8ZLLDEMNn1fwR+qy3LJSlPD8kck3/52W51zbEjquJlnqd6wT7cL1lDpIUBAnmExTpZZSD88g5sEIO0d93N49wPb+IQ4HI8BvYHnjFC5cuoSHLl/Gk99+Gg8/9gTOXryIdncJQRDJeUgLfV4nRneE1AGnBhAS4PglvAbNR6ZAPMDk1mcCCLPdmwhmAzSzCUKXGZJq+qbni56CdTEsgM60V1VkbWikfO0lILpPritS3BnLkAkYJEWMQJz3IhsLMuHh1ImgmeYxNCQx77GWx/rLbeSCQIOazmnuj1K1yHMYZP/b7idm8z4Gk5TGWANCS4PlfS0/X2n2dHMmI4NTjKLi85+Z6B9T91gtpRi66GSQpjic+rvUQHqkvbq6ZQsl0kZC8N6qhGofMzON7IDWKoLVc2ifuoj21iW43S04Uc8Yt+i9biebusNpYaKg0GgJddXWGsN7n62qB178EAK1U8mUNvdoeOVhWDDyK8VPf/sWXn33I1zZ3sWUtN1GW2jMThBKBqrsQXIOEAzqQ2KQDCDUv1PnXD702SkglI9aoGqYYkaeY81l9H1VOYC0pA0g5LcuTghV4zmv88Stl3uiNc7i98cZMrqMWkA4zY6byvDeF1MZrQu+CBDqdM+sPPlsI0G09hCXVbPmrDfFXMZjr4dlwyxoCEkZLeloWwpllDpNmRDyrPJ0QkhTGQsID3Z2xFRGJ4QE4XZCSNMX4f3IhDAZTlAMR8BwWAPCoN2UYcmQGsJ4LBrC1UUNYZxjOJqh1ab2r4VAYicyzSGURrWPTqctbyGdSvMZo7lidLpdRK2mNBiT6UyyDD2yadpdrJgJYX84QBLPhD5OmioBJ/97fHSEwe4u1hhMv7IqBnZ0b947OFDzmEZkAKEvgDCjjptRTwSEjUiozEpnpsu6OiCfnBBSQ2gpo9Vk8s2E8KuX9F/2lV8PENb5PyanSW4c0/FenBAemRzC/2oB4evvSTC2BtMrIGTALyMnTgLCeqJhKQo1ePp/2HsTZrmu80gw71r7W7E9LAQBUNS+Uotly+223W5HjyM8E90zv9TTPT2esaSeGclhUQstidRCcQEJEnh7rbfqrjWR+Z1TVQ+EKFCW2REzgOIJBPCWqnvPPefLL/PL3OjUbDpgqiDyh8eaIbSiZC1XWbmbeWDgDgV1qJY1cjrltVNEvTba+78FEDaNLKXV9xYQcIBwfIZLSYBPXdlT5MRFQFhoKFaSLqdFF4vzsQHC33HQPGGprDpnv2sZPfbva3nY03+hQSVjM1YGMbpHVrw46Lzx3+48cuyIeJeNmczHpXIGWOwAM1WSK+9YxLAo0YdlcFF2GGKBcJmhyjmwfYrF/BzF+SGaoweophPUWWbOsU2NLoeiyezEPNh9uqJbd3RSUwllDmZ2LHIGx6SjlDCxe62ZHHfQ+4YBYxQsPoHFNXMMCQj5325+KmjJ2j0M2OXrGSCMu1jyQ6/DFQ6uGWIMoc04CLI4FpEFclS2sawSzBvKoAIsKG/rbSPc2kVn7zJau5cEDqNWD0HKkAEWxTFqdtGddNyc5AwQmonESsO7ei3rEQwnmbabccExWL1k3R/Haqt4dY63rl4kZKglB+O9YvpXjahaIMgzVMMzFEOya2doRkMEoxEq5lA2lEByvsuAehW0UIVdNMkeJlUbR+Ml3nj3BL9++xC/PJvjcEGdSh9o7yLo7KGIWsiDEDNm1lWluqNplKAVtdBOugIjlSzznZRtFS1j78RMF1b6pFU1wj2EjQgHIwUM25xTjZaYnD7E7PwhsuFDGcyQJfybv/43+NqXPq1YCh6ONdlaN89FEGHRB0567+zXxbKK+bJ79PqDMwHCv/v2D/GLt49xPlui3d1Gu93XMqSMh0yVWOskRRznCBsaLw2R5OfoVOf46r1L+PLzu/jM9R4uxXMk2RG6yNDFAmlkZkgyHVrlw21MnnomxCuLfVwJKNck0AfS/h7i7hbQ6knWzCxDZokyPoRMsMwF2I0nC+gAnwChN7RyrAMbKH7G1/7dyZQFHowVYVHCDxb6LICZr0XpHK+XewsmO5XbsK15KmGoauF75C0gc8451KyocD7NcDwa48HhMd4/OsHJ+QhJt4+bd1/E7Tt38dydu7h55y4uH9xAd7AtNo9mbLLkEUBx0RVUAjKjuWYTpEATUYJO0/QFgnKC+cP7mD98G/nDdxDOhmgVU3QTc7NWG8Y9gx6creCV9gQvt/f2DQamCAgJBuk0y/2Jc0dUxvj1KTBIppUzg8wJI2hWhuzKd9uYIffDLTjegKfN9rnZfqkymLH4QUC49gdYA8TVaeL2GR/noG6A2y+MGeS+QOUFm2dsuJVo2IQDI63k9LIGympeEsjSDIfsYNs5pZozrRGlGloxKbiXxCsClDLzJaZ1iIKqjO1r6F29LVAY7z2HsLcrQGjPvm9aOocfR/QZQekBoUOJH3JsPtlUxpQGlLBXcYIyYhZhgJN5ie+8/FP84NXX8ct338eE861JF2mvj4jgQLm41hgV6FMjifJ2xwquQKIHQNZokjTbNLbuLDVjGWuW2PygV6b4UQJTDT3ZVGYlcd+QcwqUcUVtSOIJCAsBwmMxhIydMMnoxRxCy858MiDcvLSeIVRP1DGEXs5qUn87owys+kglcyM1gGz7meNXXX3xGCB0pjJiCCPg0o1ruHrTXEbJEJ48eoT5bIoqd5JR52JOWbwHhFHdoJhkqJTxN0LattiJlgeEzmV0WWTY2eqj2+5IUTmfl5hMFnIZ7QyohkllIjcaTbQm2chh5iCbwrPJWKCUTUaaXLXbrAdqLLIM09EEYauNtNvH1vaOLuGIJm0cr1k22NvbQbvTQlUWyEYjTM/OsHPpMvpb23LelmT07EyAMGm1sU2ZahwiL3LNmtPfICAgZI4tZfvMHdS+a4CQ94b3SOCYM/Pc91kvcSZ4On0GCJ++zP5dn/n7A0L1qXgorrpdGy6jCCUZJSCk3Oo73/uxGMJ//OGrmtO5duMWbt66I5dRDr5yYP/sfLRiCO0MszklzpNsuoLa4eEOG3eQ2Ca5np3hv5tFgHuInUjkgjOWAxmbDCHdocg6rBnCbSS7T2AIHwOEmgurMplV7CfAp6/s4xvMIZTLqDGEtMil2YJnBj0Nzt8/HobwowPCNbz+Xevo4r/LQvvx2ZDf8S02AaHhNrtBT5KMPr6pk3hbySE3AP7KVnv1vQwMctlE6nRz1TAomsYgzAs0uiAJGQfBLDUyczQlmaAup6gnp6hOHmF2cozpyQmK4RDBPEMvAAatGP02M7iMdbMZMXMck7OjfprrxlOcrzxDzue4GR3NB5L5MzcsvtJEESVujmfJeTGaILBLb06bYdhBGBKIDBBEDhDSlCbuOPe/NSBkEeztt32Qs8m+jDFBHqMunISuaZCRXUm7WHb6SOhotrOPdPcyWoNdJJSPspuXMOLCh067IkJzQ1Ysi8Tc8Dix4oOg23DRiiH0Dm0bsxxWzrpCVYWHDdtztixkrqca0gQdpUnkCAazKZaTERYnR5ifnuhgiosCXYKMciF5aZzGmhFmSHMRdLAghFn2cTgB3ng4xc9++S5eff0Bsu4u6t4e2oNLkuDWcQ8ZZ8k4W0YoKtakQKUgdqY70pY7RdqjbM7mZbg/WlHu5FKue2741xl7KN+STsWWTUdwRzv/QbeFrV4LTT7GbPgIR+++joO9Lj77wk38p//pf8C/+eZXsN3mPkeHS7JlFj4uOaSbI/RddxkF8+fEdo9Y2P76nVP8+Jfv4u++80P86v4pRlmIVmcgQMjXy2eBckuZsdAgJWLkwQIRo1qmnOF5hM/d2sYXb3Ne+hKudyp08hO0qnO0min6NFKi7DM319MNgz97rm0TXxEiNIjxTJHY1yBE79I1pAz+7m7LnKmYzlBNhwjzGVoMAqDclrOGZK/IdihLzRVqhsp1TVm0qGhT53+9e4jtopy71UZTkg1zLSnuF8wLVDatyaMV2i4jDIuW8J79Nr5GUGmuomSVmE+4qGg3X+JkOMLJaIzhZILu9h7uffoLuHztOnYuXUJEA58Wn1XuX5EaLHG7jyhpazaS7znL5ugELaQh8xjpOFoisxkUqQAAIABJREFUSpjNliNuZlgcviNQOH3wlrJVk2KKrVaEdsJ5RYv68H0hY+ztGtgaIfvujJ/EyVpUC/9Os4JselAuytl+FuYObJM1ZqOA7sgGmunsSAOZtcmbPffuJNfvDrS56BkrpmkII83MBkPIC7ryfXwCc8i3Y0yzyWC9u7AZV5mc2LJemftqCgz+uSSqdoSWmXAZ5LC5QXMWpdqCoNAMZXhPfWakf4Z5eNhspz3jBIXDcokFI3p6l9G79hz6B88juXwXwWDfnUsW5m7fw0czGGjR8rlI+H3oSfnbAGEtQBiJIaw5t7UMcLYo8f/85Bf4wau/wc/fegfDokYVd9AZbCOmaQhnQlVtO4aQ+5VjQuUB4J4nH1QvwOjEn55itvXvGyyuNnOA0OotxxBqhGIzdoLSXp/bebF28+e/BwE+dqKel0+MnSAgrMiqc03R6daB9icxhI/XDgJ0vjml58HNscugyObvbb7Rx2WwmRE5UOjmVp1a7EmSUUbksIGoGcJoicsEhLdo2EZAuBAgzCYTlPliNUNYuRnCKOaqDBBTojxlfWkMYdLuaIZwBQhHZxoxaPIZtgn+CPZLYJEVyKZztPr0BugjThKpPugaSsUD975ev6caYJ5NpAIgsbO9NUA7TbGYzjCfZfrgDGHS7sqwho6ulJjKVCYKBQg5Q5jP54quIOM52NpGp9fX3jCfL3A+GgkQ0lyr1+toWdCEhns3z5qQBjTdHgJ2bDmry3XsZuDljr2kAoiNsMaMdvjs5wXqyeQZIPxo5fmHffa/BBCajOLDAOGQgDBb4tsChK/gH182QHhwcw0IZ/MC48kMp2drQMhXLL8AHuSKlVqf4h4Q+npic/7AN5h0nluki2NK1vNpq03K1R8adHZfyKJCgLDlGMJLa0BYsmZuTDIqswTvFqoOkjMJmRhD+BkHCAkKL7c5Q2iAkN1sP3zM10F3wY8XEH70lbP2Cnv6rzUw+NFMZXQfvOvZUwBCfzBaN9BvxQYcXH/AdWbd63ZFsX8XZAHteCMgDAUItekrUoQSxBpxXCKgax9MrkkH0mY8RD4cYj48x/zsBCUZqGyGpCnRCmqxhBwX5ByL3tGSAJMhxUSJPhPDPTWSRRIEWpQEu/FiAMUW8us8IDQ3UwODTkShrChKm7oICQajLkBnv7BlWYZres4OcTIGrkjzEmw7x03SusydiSk9+Jb036NUkh3nFE2rA3QGCHvbaG/tob21i7Q7UHj9sjOQA5/cPlgYykzCTHX4oYzgdd1v1U/NWU3/Pqww3OQBHHxys02OOWXhrzgJFhLGtMo4RvOeUzQ8ECcj1OMhyvG5YiZogc2UkJZkrsSplLjGWKZtvafZso1RmeDd0wJvPZriVw+GeHA4xqOzOZZ0Eh3sI+nsograWCxZkBPmB4hSvjcCtxz5bI4yyxEh1oEbd5xzniTCfv6GcjObWfOTvCo0HShmED09IcxcoVbXtEPjonaMeJkjn5zg8N1fY7cX4vkbe/if/8e/wZ9/62s42E7Rjpl3SEbH5MrrgmbjmXBr38KnWZyG+NX9Ezmo/ufv/gi/fucM43mEVnuAVrunwp7NOMqeFFLNgzwukAQ0xqJRzzHy0/dx91ILn7mxhW9++jru7ATYDcZI8lO0qiEGLSDlvCRDLlddgTVrbUWYlwxvMsQBZlWDPIyxdXALrb0rQH8Pi2yBxXCE4vwYyEZo0/E3ZM4Umy7OWsgXoL7Admy9NVjWnJOKctnfO1MNZ+pjOWSuaOcd3li7rju1kkYzoc6YcK5vJwvmc0RDGzI1alXQSbCWvJgzhGQIdy5fFyPY7vcRdHoI+WyRiSKQpKlU2pGxlO4BWUF+HVpaXyUVAsg14xdhjqieoTh6gPmjdzB9720sp2eIihm2uqnWD9eEH+P1LJwHhJaF69x/qVhwBlY+T5izdszFtJl5M+ahpI2MoAFC5m46dQABsXPLNKDmZaprUGg08WY2IG8C90TPKvqdeb0TOE3HY5JS30fwolTbQ+WAofdB8EeZ6MLUF5LY8z2wmURAaCY4ZAMVK6HfmYlK6Ts/CA6da7MkxSZnNvWDgWvNnLtGLtnh88IAYTO4jK3rd7B18x7C/duaN3a8qDXIVimQvvhYi2X9OasnZKNp8YFTdzOv2P2juSw0akRQscF1lCHAeV7iH3/6Ol5+7Q389Ddv4yyvUUZttAUIW1gwckmsreQD+rAmvzOFWwFCC6230QfDeF6Gbq91zQquJaQeDDqwSNbHAUIfPbFm4zbjHdZvntc49XUSd3zGTgynYgibYaYZwnYQiSH0gBAxm69PyxB6ds81qDb8CtYM/eMMoScf1nOELkjFqZcuzhASENJl1DOEDKWnZBQ9No3mOCYgnE5QLhwgFENopjK8JS3OhTtA2Exn1HaKZaN8M+m2tfdNCAgZO5FnDhBynj0QQzib5QKOrV5XTRxK4ynh5FkUpSm6XTaV+bkzPSeUXG9RMprEK0BI4EYnZgbTU/LJBuR0PFLjmsH0+3s7GnNg7ASNzpqSjtUDpO2ummXZYqFger4hqgparVTSc+bASs7P+8UMwk4XYaslOTNHUTRlz/XOxqTOSAJCAkObuydD+AwQPn1d/hSf+a8DCFkIFs3jDOEr+P7Lr6IgILz1HG7duqNges5djMYznJ4OTXft5D7sXHExmNTpyYBQzoQb3bUVIFQ2l3VCTTp30bBk5TjqCjTP0LGsoGsTGcKo20abgHCnD7qMroPp/QwhHdasu09ZihjCyTkuJyE+c2UPf3TveXzj3nMChANSIkUhWZg2UxeHYQYQHxdD+BTL4YOnj+d/P+IXe0fBp/8ya+hvFIwfwhBeGAxnx9a9Sv891CxYn7krVtDrTflPKehIyZ9HF0M6Z/LDcrUUWUBQGDGagoYTzgZF0RRzNHQFy6aKMchOj/V7PRsCC7osLtGKlkgiyoNN9phyFkAdZQ8I/byTSVcF9li8yMmPTKBJ4eLISbrcXOLmDANYzERkJCy/kJEVdPlj7hflWx+oKXyHepXV6SSjzlK8KSw8nF1hzUuFAZi1RQN72auzYE06aA320NnaQ4dupFu7iHf2ZUmtjjoLRNdZFzBkVIVP/PDPGl8YGa3KgxcvqfXdVmMVDDo5htBJwiiXUy4jC9Qq17wDsyPLyRDF6AwlweBkiGYx031CyflCFn9tsUBBmqqDXsZtlHEX51WCw+kSP3/rCL+4f4rX3xsiq1hUdRBs7SPs7SBM+sibGDNGCvDahSHaPRaRDZqqQD6ZocgoL2axTBfMwAV0s4vMmZBYH7JuZ4GpgPj1fB+bXsxTl0lgwnu3lPSGAeQtFgRRhSo7x/H7b6Abl7i618F//Nv/gL/81tdx72BLIeUKddYsIeem7ZnzagiTb3lpl3mrL+MQv3jzCD987R38l+/+GL959xyTRSxAmLYMEBKslgKEFlJNQJiGlebTCrrvnryHgx5w73IH3/rsLXzyagsHnQLp4ghpcYpB2qDNApwmTQ4hmADICiw9ntre3V6xkg0GykxbRCm2bz6P9uXrCLb3MZ/OkZ2dY3H0EMvxKdrVHO2wQiddKvzbxgLWs1kyMdGVcPNyXqrvGoCSARKUs3NfVzLO4fXnPbSYFjL39j28CQ2vqfJxqSIImH5GhsuRs3IlZQFjhid8FmncEdLqn0H1vLc0X9HcaqzMvrDVRdTuKgogpBRb4NDNrlGK6SSrWLblTtrUrjGFHGE9Q1iMUZ68j8XRA0zffxdNdo6oyjDotdEhC07jKTku8joY6+YDtOVeqigYytdpvsIcPuYMWtapsYK15LjWUAplUx/FzHKkC6d7fX4udIVi1nJxgVB/PgsfGFO7GvLS11hbbvVLn2/NRK8SufgJ/P7G1tgRsQa1nM02iaiXihIYUuXBe81IKz9HSpa3jTjqSB5KQBgQFLp8U7KqHtQab2qGRJorc2yFzpzlUg61w7zBnHE/W5exc+sF7D73IrBzA+juuJ3MjPZ8ouxmU9tLDm3lmjPmh/16MkNo5jCS2nFtRQ4QFpXA4A9/8SZ+8uu3cZqVkr0TELLwXpRUnNBEyADfChCy0e8iirjfbUZQ2KzyxjzqKmLCAUAfRcF9xs0HiAkm4+7cRPn8bJrLPA4M9dSSEeJ8vnJvXSwPGcLRFBO6jLpg+nZAbQabYj6HkH4AT5ghlHR3fW1XCqSNDEEzMnNXf0N95hupayXXen2a6sAyqU1Gu5aMchOvA6xmCDmVsmYINwDhiiFczxBSCcPbIkDMGedphmY2QzCdIknbJvtt0wiuxpRn35wMYYZdSUbbUj0tcvpzFEg7LbQ6VC/FUjtMZ3PdcypaKA3ldjV3JmD8mYN+D604Rj6disVbLAoxezSWUY5rUWImxi9E0kqxv7ONJI4wHg+lKuATTSdUgkc2GGjCNZpOVWtxbIFyUe4rzD3ktZVCqdcXQ0iQGqQGCpVJzn2cenx5O9CDwz48IGwmE9x+lkP49IX2h3/mvy4gXDOEPxFD+P2Xf26A8OZt3HrueQHCWZbLrluA0FaHXrJnCL034lpC6B49IasnA0J+vXPwdd/rsTHsDbbICylthpCS0VKSMs4QtvafDhCKIeSM0piA0BjCP3qBgPA2LrfgACHdIq1H6HX7DJT+/yIg9JKej7JKtVVvonunRFlXFFbc+T+vwNHG/IV6dw5I6vtt1CNWYXijE7q9OgZ5ZSzkZKcqJJ1jrtwrzcGSnTPK82jprnBmdtCnIwGR7Pgh5qeHWJwfISxmiOuF7PfTcCkX0iQko+xm99yBySYHO3N2uJp5A63daRojt17K2fyMj+YXPIvihv4pUYvoSOpmXVRAWh5eXblculV+1AZz6i6Mg1+6LCpFWPfJ2MZFtDBUl2xhA8wZ+SPGI0bYHiAmcOgM0NraRnt/33Lc+FqYpcgwbjIc7nWJGRPz4jOsTIdHIxErLvwcxuokdqH25sJpjIUBQzF8VYWgWKCmRXY2QZmNUPI+TEYo5mNUi4kMWdiPTljcNwnqqiV2Jkg7yIMUkybGsAjx3rjE/dM5Xn3nBPePpzia1Iqc6GztY95EmkwM4i4qJMibSPsTa8YkpfmLzTMsneEHnS7J7hWU3ai+MuOSkKCAM2dyteSgvElpzfDFDjz5eBAQUr6oFF1KSBmfQfOUHGV2juHhfbSCBXb7Ef7mr/8Cf/Gtr+MLL1zD3qBrTotCmWxoWNGjGRwWc7wGriGmgligNcJrBISv3sf/9t9+gjfeHWKac+B/gDTtmWkKHToJNOW6GSIJciRBKXfWOhuDETuDcIHrgwAvvXAFn73ewycuxehWp5ovZB4eLYpSueQ6ysi7yLi4g7WhhuXJeb5kRLvzuIWtm3fQuXoT0e4Vy8Q6H2P+6AHq00PE8xFaQYF2XNOPXCoSeTattgjPYbiS288Q+09xs0HG2zTqdEtSyz/VtRkduNk3ZaI5toT/RiWBPS/OxEYSMjZjrAul7+hNaPR15lxK9rAKIhR1g5xFMQ1Z2l1JsJP+ln6PWh1EaUeyMALGoEW2sO1m7TiasMCymmGZnWM5O0N5+gjF6SPMTx8BxVTrpddvo92KgYJNAtcd83l3LtbFRr7MiZOgiTPNjUYfKjVSVvJyrSUr5Gghr4/QSUU5byZ2lCW/MwTxURC6Fm7mbgUM3AytDZXqXl0EOBvocbWXr/d839BbA0ILoFe+q8AgAaBJRdWklSyfhkurCUYxFnJGDTsr8xi+H00oeRCg/dZ2Rj7zbAfyaxSlwaaLA4X8FDYSKRklIGwGVwwQ3v4EsH0AdLat4Si3aa0yxya7vXaD+9Q58HsCQgJWySPJ8DlAOA/4uir8+Jf38aNfvoUf/fJNHM8KcPo27W2p6C6qhb5OygG5+Nr8oAeu3hhtM4ZCfQTXuNWdcbWURe14pyL3326u8HFA6GWY/qy2mbyNuBz3bLLh3onji4BwSEB4jGZkDGEnjJEsjSG0YHpz1f3ADKE/PjeKEntaNyWjm/WFf3P+C9YxYWJENxpvK4ZQG69jCLkXxyGa8CIgtBlCLxmd4/jhQ8ynU0lGE44zxMxC5bwrAeFSc3MxlQKzDM00QzCbCpwlHOXoGCCcjc9RsQnKYPqtPnqdrtzH86LBdF6YcoVAK6IZXKOZPoL8OE2Qtrn2G2RZpvxb1hz9XleMX5nNkRMQ5vweLTmE8iyrixLZeCxmOW6lMrLh/jganqMuTQnX7XP8oKs1Nc8LSebNfdbGVNj05nsW4cNZZDYpuj01zkAX3Ii5x3ZOWqPTyUY9IOQNeMYQfpQS+2k+9+MBhN/53k/w3Q1AeP3W84qdEEOYkSGcyrabBYgqLVeky76XnT0yJl7bLdnChrPo5oD4xltmh33NELrh1PWzvXLJ+iAgXDOErf2tDzKElNBQx8yF7XqZNkO4BoSfvWqA8Ot36TIaYEDLaUYS8H241DQ+CB8/IPwwLcqT1otnap5mLa0/xxwBP5pkVK9sAxCuu8MbBYGr9i4UEd6+2yG+TWMh3+3zTMFGg3A1QeKNbOS2pq4mXwZlnPZhWZasic3ynlJTyxMkMJmjYYj98Bjzs0eYnzxCPT4BsiGSOpfpB1meeMlcMCuydGixgBRg4EFooeosYigbBV1uVcTww4V36UVZhhnDzv18C+e7GIBt6ISHOuMCAjSFK1Q182H33FxJ1+K5VTack9j6USP9TJk+mNkAX0VBgrsJUVDGFrawDNsI4jaSXg/tnYEAIeenIjIeKYvYroHDlIyHmXZYQezMBpxAdG0xsrEuRbmwI0jmgg6rdq31d/zrxQL1bCoQWE3HqGklv5ihymcoiwxVncm4gvMXSZpg2XRQlR2Z4TRxB9M6xtGswYPhAr85nOCNownePs2UmVrEXbS399Hd2lMwec5KkNbxIT9aKN1+FGjGlMYvFPLRDZYRkQ2KPMeCgeGSubOA5j0m0GB+mQEDkxd6KZrJaTnzQkDIX1xn7LYyQ3FZFQgZZzNnttN7mhnrJTX+4s/+GH/2zZfwzS/exdW9gYEgl71lQb/rWABm9wmAstnF9czohiTGq28eChD+1//2Ct54MESWJ0jSi4BQ1t+aj+PryxCjkIw5KBdAPkNSjLCbFPjM9QE+d2uAL9waYCcYY7AcKqQ+Xc7R4tr3EUB+XTkJp+FDzxASFBqIGC1DzJIOBjefR+faLaSXDlCVDfLxFPP330F59D6C0RHiZo6EM3UtFhkMsVZE4SYP4Eu+1X5vxheuO6SmkJW/1m8xlCL2kAWdn3mVzNBMy0wCTcMdMgH2nNHVNSaD5ISparDwmuvZWs8ty0EPIfK6waKqULL4JsDqdBFRAkZg2O0h7fRl4BA7SWkYDxDymeN3LDM0izHK0THK80PU50coh8dyuA6aBaKoQrffRovFJcMU1Uvx1bAvvP1stsXaSF5JVo1yddq5F5Rm2wEqSbn2KjOP0YeMpJw0XA0O7iY+qsLN+Pn7qlksb+HvzwS/I/v4FQ8EN9gxtyVY7MxF1syMYUx+6qN8uH/6DzOToWCXdQPZPXsfS4XNW0YiVQN+ZpBqC5sptA7i6rwQXKbr4xIxJbIUrClv1opTPc9BiHEZYB51UfUvYevGPew89wKCnQME3W2bx5V0nteJgjf7b7cCnVWNvUdBwt+DIeQZJtzPvVaKhBQEhKOywiuvv4sf/ept/PC1N3A0XSBbUtbeFwNTsBHAZ5HnkL7OJKNqXPEMp1pEc36mEpD7rpo5j0cYOcMd9XQ8U2hrbTVD6BhCz7JtnuGbgHCl1qqp4DFAyOeL4FAzhGIIj7EcMnaiQJvB9N5URjOEESjB503cnCHkJdeY8pMAoSOtpdbx5laObLhIRFijbVMSbSOYa+kpfzDrVsntPUNYUjJaX3AZXXYDZKUBQu8ymrbo2BvK2JBNaapQlEPIBtV0jno2Q5jNECdtJJ2eACFr0dlkiFqxEwsBwv4KEC4xWxS6t+ZgStl5g9nCHE3pHp1QYbIkIJzKJZSAsNftCBA2eY7CxezEcctYwiTVjPtsREBI7JZgZ4v7U4DR8EzS1yWNabZ20On3NWfsAaH1Kk16zueXIxcCplRm0FjLzRCysUGme8UQ1lQFGStoctGlzIYECJ+Zyny04vzDP/u/ByCMcOPWbdx8jpLRq8YQjjhDODSJqM+lcTEEnGEoK1rFu463sz82JzkfiP0Bcgl0aPQzhJsOlLoeG84Cm4CQDxetmL1k9HFAyMFgmyHkUL9ip93PIGtkgPBKEmITEF5Ngb4HhK4wMh9CmyH8+BhCp6H8SMvHH7gf6Yvs0LM8g6f+pVfn2A1tG47p22QFTW62tqY26ZkVlB4IrjfwTZmx3eVNApIiD7HC7EARlHEuTe6TPMDNuVD2735mhJsqow1Ccwhl8UQzk7BeIKwyNBM6Wh5ifvweyvMjYDpCXOdIuQ7rmWIj7JwyCY6AgqzvDRCSHWTwfMhCJrQi1Rgyrm1uoOxgpwj4e8D5HZOkkb3RDIi8XJbEUWhyPkaWuaZupn6Ei+RgWeNiMHynU68rIhhuZJRiktUaMQf0NeAdow6YvxUhr8lwhMpUY7hx2A5kLU1Wg4UsO5csOAjAmFsoW09+qHNtLJkvPtYTNCvaRkBQYJBZi2Jibb5pScZmwmDiKRbjIQqCwTkZEUpUKgQBjUUKVAyk4OAgRxpTTnoNEC53UTCXqY5B1cLbxxlee/cUr757IlA4I+Dr7qKzT6v4HpZxisWMdtgEdnxvlLL0UGoWrERZZUiSAINuG10ezkGMbJphkc2xYDagmgu+kF7buQsUe4fEVZZaiBYLHkZWZJk2snaLQfdkIipEZDzyEbIRGaAJkuUc3/zal/Ctr38Bf/GNz+D65V2bwJSBiHVTtcU5C3YevmwGcJ0zO40FR5QmePWNQ7z86n387//XK3jzwQhZ4QFh11iCZYCKoEYFIsezxnotZF0li2YnfHKMdj3G7Z0In7s5wNfuXcLVzgK70RRxOUJazdBqFizXbHpKxMFG5MEGIFw2jiVchhiFCWZpD/2bt9E5eA7tqze11zfzHIsH9+WoWR0/AIqx3DY5t6nZ3dzYVjeduOZfVs7CBjgJDnSeuKxPPs88Z/jMc08guKQlvm88aubWyb31tVGIchW47gxzBIr8ibRufMiQgkyromgo67O9saalO8dgKMnmFYpTzbZSztfqbaFFQEi2MEmQ9q8g7e6qIUUnwWp6jsXJQ8yP30c9PNbeE+QzgcE4XaLVawkQRly/1KxJAmmg0GYHfQVskTZ1zXm7BSo2pRT4XKtZJfdhH7+hHD4HBp1oSyWacxQO9G74rLr5ce1ZzrxFgHDNABvoMiUG5aouBG6D3vUg0MtCNwGh4LZzPPV7JCWuOSr3PsyJ2YpbNQq45snwUVrP96CnzfZSNtn8HOOFs0NLhfb3UEOMRjPhMkBdVAKE2lnFZKSYVgSEHSzau+hdex5bN+4i3r+OqL/jchjZALLMxScBQms6WjTF7wMIWbOwdmJzkLmZHhAOyxo//c27+PGv7+PlV3+DR+MFZg33bO7LqaI4rHnFvcpmhSU7dec3AaEko3IudqCQz7FcVzdVV87R1jVULWLJ+SN4UxnXtHwcEK7rOmvy+4B6/i7pIQGh82vgDKFcRh9nCF0OoTeV+aiA0KpIqy18/I2N4K9nG63etD97QLhSKW3ITlcMIQELYyc4Q0hXah874WYImzaQlZlmCAkIyayRreNaNUDIaXVnoFLWMpWhZDRazFeAMO11RC/MJueo5o4hHPTQa3ckGTWGkPWEqUJ4HwmyyPhpX2mT9dsEhByxWFpmIRUT/Ll5jmy+kOw9IUtIM7mKc4tjM75LYmxv9VVSExDmsynq+RyDvX30tnYQp20sigLn47GZRJKLT2m8xoxYNlYjpEmKYLBNnamaGtwb+eEBIeWibLqyQUBAyAYjx6+euYw+dXn99J940Xxi3Y272EzxYML9rWRcLpjeuUepUJejohW9PDBHeYAT5hB+78f47vdfwfd/4ExlbjyH5+/cw+Wr1zGaZBiOpjgfMYdwLRm1YX0epjbXZw+jyVdsMJx/tv/WLyc/8RuOIyPcP61n0/yVWR8xtpnxl2YI+d5aEcJuC53LO2jt9hH2WyhDqMtjxYHN6ih2WsG/DCafy2X0civE565fwdfu3cJX79zApQQYCBRU6nJIZuZ6kOw4aoOxF+94UTss/Xtyp/dKzuItD57+DvvP/KjsoLuom7TaU/5QzfKsAN3TfdGqMbqSYnzwThmou9gtNh3oxciRCyyhXwGPfZn2e112YwcIqsx0w/7OzwoZmjLGhWYmZAjl0inzGW7YtTLRgnyK5XyE4uwQ5fAI1fhMZidkU6JyjJAupZpLMlc/mR6pQPaZX3T4MkbM/p65dM7eW4WXzbmElDF6yZYO2U0ZlsVR0CCHMz6WpUR5hkm3NmUudo3sEFTHXTb11t30XvVkq3hNWMASILCosXwg41VULAl9kAVLdVCRLSQ4DFOyhR0xhwxCtkw314XWy3Lh0uZss1b6caMnEKwK1EWOmvJQzroUJYJFpeDcMpuhKeZAlUuWy7kHsoJVwA+gIoilTJNzCBigrLcxntc4nVV4/2yBNw8n+NX7Q9w/y3A4LVHT2bG/jfb2HpbsjPK6VZE5IMqC3a65ihXHWCZJiHYrQUr2hDEd8wUKWmg7K3dZ5ijWw5hBC3n2s4TejMvWrnEtxMHmFGodZ2Pn46hEU04xGx+ipkywGOGPvvJ5/OnXPo+//pMv4uaVPRVonAnTXJjMUmyxs8Djz+W+ys5wyZDnOETcijVD+KOf38d/+faP8cZ7Y8wbsryU7HScVJT33iRkelbqqTIA+X5bcYB2FKAYnyLKx9hLSnzmoIdvvHAZL+wCN7sFouwYSTlBCrLjXDU8/NUT0LMmSaJmiaxRQZbUhy0MgxZmrYHcGjvX76B18LyAOQ1qiqOHMlIpjt98GvrEAAAgAElEQVRFNTlCnZ0hjTm3G6BN511tzxZBQxC0sohf2eI7mZgr7mhVJLmhi65QA4jX0rm16ilxFaBl6NmZw7Wm+mb14c4nb0TvQKheh2bYnDrANUV4Xck+kcTLOSPE78lZTT43rY4DgzRvidHdvYLONu8z2bs5qtkYi+EJFucnWGYjIJ8ibHKEjMvh3HNsQKjNGAVFO3CdmfOzjwuwbZFxN4xPmaMkIFQziDOfjQCxdxKVNN0bRqmZxNVq4Ga9XXDvskanNlGBba/kWTduV0NaTokhQeZG7MTqlNK3chd3Q2psF5xfY46IdA8lsKGbKEGhInx0PvMaWFOMzrDmiMp5KQJ9ZxpDtt7tjb7YX18fPn0WsEBWX3NOfCo5z+STRRUzE2FWh8ijPqruZXSv3sbg4A7i/ZsIOUPoJLRmJ2cNMWeT5SIwfAyH71+4STevfHLnm52Gm2f4mlW18Robs2HTKUxbmIMMYY3X3nmIV16/j+//9Bd4cD7FqARagx1E7Y72A36dgJSTuFvTyhQ+6iVwxQgU0hDEcia9Q7Rf+naS2Jmvs5T33gFCm0Fwcq2LRdnq0Vmrv6xJ6yWlrK/avH/OxbOeF8j5Hh4eoR5TPlmiG6docY/STDqBrb0+MXWr1oG1EDYZwvWoAnGbaVUsuN5mAOl8qbEGR0RwP7BmyoY5G/dqHWVmisafaRE4Vm9SMsp9YpLP5TK6TEJcOriKKzevI+zQcGqBo0OLnSjL3BywOV+netcxYayp61pz6gSEmM4UH5F26PjZUS0yPDtFlWcI6hKXdrfR73SQ5wWyeY7ZbK5xCTZpeX9oKjNfzCXN5Gxhp9PR655NJmhKKpRq9DodpClnlhsF2ed0yKe7MhnFtKX3SKdSXg8yiVs0yMIS5+dnyBlfkU2wtbdvcTpRLAA6nky1X/I5SluUrxr4V3Ysoyb6W0Cno6YGG9DaH10zjfunAUIyhC5BgHXCYiEjubuXd/C55w/wly99Di+98Bxu7fbR5jpg44YNIW5F8oaw0R+fi/l0lal78pzs/eIz+FG+w9N/brB80qTw03/9v+gz1/U1waAbJLoAAhwY3JjxCFS4muGAyQts0NvfYC81Gy8CnM6W+Ifv/Qjf+f5P8L1/eg2LMsDB9Zu4+8KncPX6TZyej3E+mmA0mZmpjNN0r6QD7Du6F2mD5PZQestinznlN5H1wLLp2P19NHmJZ4psM/USJT/LxJkpgr5lGiLsJOhf3UV7f4Cgl6IMlyg0kGFIgsVbtAyR8NDhnEy1QDE6xaV2hM8/d4Cv3L2OL92+pqB6msqkjKogENAJ4aWAPFj9wee3L39cuANgNXhvh7q37/4X3fRnX2xyLncd1o0Ft63rUDI5k0U0GHNgKWE0YrBDVPbj7Frxv2uGhDMX51zxFIvRMfKpMVnJ4hzxYoSKElMXkK5wbVco8wlSIe98VsWkaPbQmB5ugXLEkyU6Cxtn6OCMSiyZ283aaVaPXW8r2nyX3n63Q8ueczNoUWYX5yRdYWBSMeeO6fKXOJ9BySEPOoV+S8ZjEtIpPRsMUbsPFlxu1ogyE34kbf1O6STZ0Sas9bFUcexyh3jQCtAoFR3LMkc9p3nPDAVlogzu1cw+pdeF7gNNgRJ2/zWjFSoCowxTVGEHNcPM4zamdQ/nRR9HwwzvnUzxxvvneOt4ivunGcZ1pFBpzS5wZitN7RELA7TibcRBy9i1eim2WA6NnJugk51+Lp9JNgcqs8/mutFBZ4ycL5RMdmcdeDM+sTlCMbMsKppaB10naQtcljnnnyx8KUq5r2aYTY6QT45Rzk7wjS9+Fv/ma5/H3/7ZS7h1dVesTiuJkCqU2QChgL0r4umOWjBGgsqGJEDSivDrt47xo5/dx9/9/ct48/0J5kFPpkFNlGJBpiwIkdIsSMU/X2+mQpyAMI1DgUIe/vVsjHY9xSf22/gj5hJe7+CTO0AyeR9xMUISUXxGUJijHclLxe4Viw2FwVtzkcCe8ebkJ4ZhG7N0G/2rd9A5uIf0xicQJD0V79X4FNXwEPnxu1gcv4P58TuSpbaDJQacceHKZuPFBdZzbXDNCuBtcIf28MsrFrVk4PbLl3arbdnvES62wn8eo0cM9K8NJi6GcTucs4rBcbN4nHd04IDzpDaracCQhqyuDDSmxzUSBpf20dvdsdm+PBcbULCIzKYAFQrLAlFIIGfmMEU51xmjMGquOwWfc20Yo2cAzD1ndaFZsqLKUdKoidEM0VL3Xs8uTW7YENGMneNAPahik8k1INiE4nm6aRCyAnR+3/HZpyspIdcqawkHIv3MoTeo0Z7ko2dcw1TDYWTSmcvKBhvZXf9RrrhDyUIZMh939D4YOi+GM+BzuFavmHLCToLNURQ1pLWvUhKerOXuq9gMOo7XMpWZVhHKdBtB/wC9K7cxYDD93nMIOruuwWYAy7v88u1J5qmzxUXxqCFpxjuenTJWdy2l9qDVXutmN8IadlQvkNEL220sJBmt8cajE/zzb+7juz/5Z7x1PMTpvMLg0hXNEeY0ylLzxEyDtE8lbFxZXA7rMX7wLNIzRLbYBdf7a+a5WpsPswrLA0KfTaj1LodZk9L76yzmfNUAdq7M7j7w2nMsp80mCcdz+JzMbI74/P0jlGPO0ZboJS10KGOuTFIo1t9anQJ4ajy5PLtN9lWNIkWwrI2WeP6IhCCok0OvGZ/xrNN4j4vJUG3qjHH48xI/5kQVRsFZXFHKK0A4nM+QE+QlEfYOriqcvtWJUdY5Dk8OMZ1NUNAELSHwtixjrhieb6wX2fBjTmFFJvF8jCSOFRw/ICCsK5wcHipDkPXJtauX0e91MB0PMZ2MMR1P0N0/UJYwWeScjN9sgiCNkXQ76He7IjZoElPNc6Bg5BFnCBMsmgZ5zYilSveeM4f84NlGNQv3Vn5ev0cjsiWGNP0iW5mNFErP2AkKVmhKM5tkrqmQCBBynMKa8makVPb7QLcn0GnNYzqi8mfbteZyV+OU98OpyZZ0Rh2d4hPX9vGFu7fwb7/0KXz53i3c3B2gyxrF8UvqBTp1nmotM0r4ALmwCcPWCrVNtdpHU739vmX2/+8A4bWDm7j3iU/i6vVbK0A4JCDkQ+j7YI7xc6XrasP2F/lxaaC/mavfXc/mIiBcd89XPgde6KP5jgYLHlBpZIDw2t4FQKiHWrsNnY+4AV0EhPnoFJcJCG9dw0v3buBLz1/DHgFh8AwQ/r4Px7/W121KXqwh4KRO/jhxzJnkigKGnEXhnm4SPDEbYnPcJkWmisAxn2E5n6Aen6IkIMzGWI4Pld1W5hnqPENTZgrWToIKSWRZapRocu6Fdu9kK7huW+2Wk31aV16W6CrOOE9onVezZrHiwOZtDKxeBILOFn718GwCQpc9poN5PV/lyw0zQLGDW/MmzlyDhyNL/ZIZjivFJ4tCbrS+y+xetwpISs6MXWkobSVD6NlHSoXUXbZrynnBsCrV8QTl4rweTn0gyw6ysiydXdi6zBAisvgtFCEjIhJ90AjmcBrg3WGARyeMk5jh0SjHqIwUOVHGHRRhC3POp/MwJzhh7RJF6LV3kMSU3njGyb1JV0Ss/Hqc4Y0AmJNfGcPsC00vU7RCy98zK1SsN0SJLDNKCQjJlHFGwwpFyo5o/c9spxPFT1TTU3zpMy/iW1/5LP7jv/sG7t28Ihmn1M4sgsiuupB7C5i2tgObdorqSgKEaYhfv3mEH//sbfyvf/+yMYToAa0ulmkLOWMsWOhwvs3Z7SvuIKzklqvylu+bMyDFHHE+xo3eEp+61MI3nh/gi9c62G5G6CxniJcLhJSNUm7KqBcnz2ZxQkmqNe3YVHFGOlWJSdTFvL2D7pXn0b52F+l1AsKu1lU9G6HmdTh7X2BwengfQZEp9mWnZWyCsgcd82jNQwOEctdXceBZO8fGOLZ89Xj4/9igQB4X3Gv2WF+3Zga9o+tqCs2ZWHm5uh4xFf0u6sXPa/GeNwFKsvv8ENtiTRmuGTpeMyZAc2u8Nyw6KU0uCQZLxeTQuIryTwIkAkLuJezey8la02+ccVxHJ3DhcWaI8sqyyVE2hZgJBcfTRIiMP+MlQgOE2k+059g6Nqm+GW1YE9b1mlxgtzeA8ddifW77AsspG1yTdRVO7zLkrEHF//ONK+cmqmYqnZgNEAoMykyG+6eBF80JKmSe+ycdUamusLlHc8z08lVjDjakEyuA74t+7meS6bvFQ7dSOR1TXs9Z0iUwKUMU0QDoXxUY3Dq4i2D3JoLOjgM8NmNnQMkyCeWirnEFBwjViDOTHC/vXV8TB8Q3xjAuNrhtjpOSdu6pkQOE47rGm4dn+Oc37uO7P/4p3jw6w/GsRH//sgOEBHwWHyaQpllCm0f3c86SojqZtObQuJfr/FmF9zmHXzMNW8kqPVvopcI84xyw9LXbJiDkWveyTCuxCIhCtBk8/1sAIebVBiAkB2uKLZvj+3BAuCIWVs67XN7O69Vluq4aBfy+XFdOVeBrQN9AkuGUe82/CxDuH1zFpRsHaLVDNWGOTo8wnU1RFHMEBIQxGxAWr8CxJwFCzhAWOSrmsJ6PbM48TdGjIUxdYXh6qn2fRnVXL+0LEDIncDad6KOzexXdvasygOE9Iijk4cnxAZ3jeYHJ2blUOGTi9rd30EpTnE8mcgglIEzowtxuyY2ZjZDZdKrnhqBwMBjoNU0nU9U71XxsgLDb075AQDidzp0EPdZrlxybMn0277gf77Ch0jfzGwcIiQeECdjbdCoazRFqa1hiOc+eAcI/dIH88TGEr+B7//SqGMJrBzdw9xOfwrULgHBqN3/VHXTSAVcsrrt3a2cyzyI+CSRa92E946yhbRfKtAaPdsz7+Qb26xaUoqQ8hFMMDvbAOcKgm4ghJCC0g8La+zxiEzqWOcloMVwzhF99HBBShuOsc58xhH/oVfzRv99F31lXtKtacwWjE5ywADBASFleJLmGQrsZVu0MPDgLmjBagpoGGsNQzsjClW6M8wmq4SNU4yMU8ylKZuYtJjKaYaZbGtVIAkIrzs0xeoLzqNZ4aHXakmJaD3PN+LFIWdUxXpYlqY4Pm2Z15rPB1vKo1VWS3fxmfhdB1sbMpZMw+9wsARdn678CnF7qyaJ2Jdc2lkDnqaIVnLhKxhpWZPAX87L4oZ4/GzF6xi2sXVl6mhEga2burCwIvOJPKgHBG3tyyYIRDDZJF2XUxSJoy+RhkgPjRY37JwVeP8xxMpzhbJJjXASooh7C7h7Q7otFnNFGuyiQkcF1AeTd7haSpG2veSVpc0Ww72z6kDdnVy7n2NgXyWb3b/vrWt4uxz0xbmtAyBk2vuc2GRkCZsmfDBBWIHPDg/YMxfQM9fQUn7r7HL7+hU/hf/n338Sn797EVp/MogFpyWtd48qHTDMXjwBDkQh8fUnwGCAcYt50EHYYf9BBzsKSK45GGs4QpGH0Ck2VWDRVlRhbGSZx5nUxwk6Q4aCV45t39/C157dxo9tgO1wgLseIxGLlylQkgCEvZ/eds102nyTRsGTCC2RxH4vOLrpXnkPr6l2kBy8Aac8aDfkMTTbEcnKE7PgBpo/uo5iO5O67nQCpa+J6xbr1R6zLvwaEXhZm3WK5R9pg28VfWtj2V2q9bPy7GkrOeMnqYO+wqNLQCkRnz29kpBlxGGihayllxAQaFsxusTf8sOgKC2iwfakm66ysRHNSVYOEIwhNpecjppSd7XABo0LFJSWUzEK1EPUYiYw5XENCZ5jFbVBiydnbWp7CPpaBs8Opc9YkmIpNWun2lLVJjK1jL4k1iagzE9mQN9oza9fHfvfOr471c8W0GEa3S6xGI3y+oJPWm0w0x1JuonwPpXLbvHqI7AIzEgVkQ4uUsOEOl5EqhsubnRhzoAaBUx85Jzq7X2I/uTLNwZnHgwzunPSMexabGtxT8rCHZfeKwODOjXvA7nVzGVV0iWs2yqDJ5PEWuu3akl5gQXaQio0VY+rVWSb9v8habCqebK+lBJSST4bOL8IAk7rBW8fn+Omb7+A7P/pnvPHoDIfTBXq7BIQDLEruQSbdFxhzxmRe5mlOuaaY8KDQ7v1GVIhAlLtrq2fA/Z0HiJ4hJCB0WZ86B7xKwo1krILv3SzhBUDIXf8CQ5gB8xJ9zt0SpNaW5crnys8CrjRXAocfjJ3wZ8jqLJEExfZv3yMyubgBEP/LS0c9IOSfPSCkO7HaTLzPkowCw/nUMYQxCAgZPZEKEC5wdHqMaUZAuEBIIsIxhB4QasyIgDBfoJxOUZ0NxYISOAkQNjWm52d6FoiFL+3tottpSQJKo5gsm6G1fRmd3cvobw3E9BXc310jgvOA+WyGyekpliX3kghX9veVFXh0fIrZLFNgfdJpI+120O529VxMJgyy55wjMNjaEms5z+Yyd6PR29bOjqInqC5aOOkqmwk0NKM5Db+wqOiszj2oAXZ3EDpAyJqHngPEA1TnqBnvZghVzfj7sXgGCD965fs7vuLjBITf/8FrmBfA1Ws3jCG8cQtn5xNJRoeTqTm3Pf4w8sFylPzmhuiloSrg3C/vVsXf/VnuZ6U+DBD6g6xakiEkIIwR9wgI98UQopugCBos2H331GJtLqEph9X5NeUc+fBEDOEXbh/gpXs38eVNhlB5Y/bhgqHkGGmnpD8Y3TzXWszoDgff2X0mGf2DPQCrhb9OgrKDcAMQ6sDmTIDN/VHylyQdC+0u6X5r8h7KCCWlY4dVRjCWV8h5H31MjlGNT5BnE+SzEfLpmc39lDMkdG7UR2mzVpxH9GyY5l5YwDhzhiXZSQNcAlvOwVA5SE7OEnCOKOB8jS/g1p199+Y+AAYNHLquuSuO1PhwxZsxH94owwpeyeX0VRdlFHpN3nreRuLWf3Y3j7LEhuHdnBHQ9zKHV3X3VXgbCyhJqGNleegW3vJfoekKB5EDaJP00LS2kId9ZOjgeFrhaLzA0XCGNw7n+NXDOfKadt4h8iWDm7tAyhwnA0DsqrOYWuTMXJqjKHIkbctcUnaSYgUol7L5I3bNWRgqtNtJj2mlzQ+OLprczDeO7D55FloFswvvtmKahScnMSukBIQs/EiGuLnIvJwhLxlcPFQeYTU7w+2rl/DFF+/gP/3VN/HFz9zB9StmLMM5GsqSzVDDJznS9IcxIInNGYUB6hj49ZvHYgj/8//xMn7z7hlmVWLRB52+FQzy9zI22mzjKSU0gMHiZJFl6HdSyUCb+RDp4gyd/BTfvEeH5Ut48WoXV9ISyfwMaTOXQ2ncLBA4B0jNG8m0hPlYTupalahzAsIeyvYu2ldoKHMHycE9LFucgUk0NxqUM2AxwuLkPcwevYPZ+QnK2RC9Zq6werJizLrSDKxnzsUs21zmak6I+3GQIKFzru8g+g1m9WdnRsWvvQAYPSD0xLoDPK7QUsHlQKAHiJqHJ5Aji6P5NkY42JyqPdcGCFWk++cmCIy9loTMsm/NldbGDxKCcjJLOhooWzeGsCxpFDPXzAxlo7FMsbiPGNBRaDtBIRUQlG/LCIn3nECwrb2OQFJSUSc9lyrBgT5BZEO6bu7LAWcP9laA1o9m6GHdMP8yJsf2Hv89HLRQ3A4fAidpl0MzmW+CpXXEhEn7WFBa4DzZrTTpIE46CJnLCmYLxs5Uh2wrWUIPCB1w3zAMstfjFoAbgVHzjc7OlLixiaFmnSlDWLwTHo4WDeZBF03nMnZuWA7hcucKlu2+w5sEgU4hoJnctfOvv0wGUrk2ac6z0aD0YHKTnbJDygcm6T7oTHIu7QSEOQFh0+D+6Qg/e+sBvvPyK3j94TEejjN0dy4h6W4hrxRuYM+fj1VZxTM4gKi/9/s/X5oBwlUt5jp1lrNqjRGfB+oZQ5kZ+YmCJwBCvR3nvr16/MSScYbQGEKuRElGhxMM3z9EOZ4LEK4lo3wnZhS1AoROwmpsoSulHisgXC/PNRdNQmByUmteqCngzLo8kSCZqT9vHbL118MDQjm2xhxjWGKUTTVDyLrSAOEB0hYlvgSEJ5gRMBIQJhwtsGxrExmbuyYbQJKMTiaoTs+0dxCcDfpd7W+T83MUDIRvSs3z0RBmnmXIdZYtEA120draw/burnIDNf7B//EcK0vkWYbp2ZmKCjYBr+zviSE8PjxBxkiMojBA2OuiNxioX0GGUO+1aTAgkIti5PMFmop7/EKfx7zEPC8xzxaYTTOBPPoJtJgJHBmjbbPbSyy3txD2uhcYQuIBNt0fB4S6JlzriwzL8dkzyegfrCh2LNq6UPzXnCGkqYwHhNdXDOHZkDOEUwcIKfvwG7V7VS4jx/aMNYvhAeEmS/g4IFxt7vqy9Si3fc1G994VwwSEcxZnrRhJr2WA8NKWAULUAoQ2V8AFyYM4RotFO+2by0yA8FLLZgi/9sJNfPnOgc0Q8lCmCQmHY/UGjZGRBPAZIPxDLuen/l6WjbYhX3KHsH8WjE12c4QGPXQY0mBBFuJeRulkb36WULmF3MibUh18GUHMx1gyM28+QTEdChBWZHuyc4TFVC6lyZIJUZSR1jLfsMgUO0UNRBgoVCqDAMemSczaNdEAIQGGB4LO1n/V1XWFxIoh9FovL6Ny8RRu9mnTRtwOe6uKBeLshawkV/Z8bnx4Gar2Gev56+mmQUvIfECbIeP3kquhJCzu+XfmFjwUY85jgOc/ZVomp2uCRN+jiroooh7yoIdhleJ0EeLBaYb3Tmd4eDbGwwlwOE9QMTKDol7OEsWMxOgi5Mwe8xLlxUKHVcp1WWBWyCWlMwaJDoN+FpLdS3GUzrVT+5CCq0MZqcpR2++rztlVta1TIohx83MuboaQDM0yYOg7XVEJjpz5SgRk+QRFMUFNU6L5EPXsHHu9Ll68dRV/++dfx9e/9Em8+MItgQUaXtSaH6sUXSFZJpUMaUdslNiniAwp8Ppbp/gJTWX+4WW8fv9EBmA0m2j1BgollwGAL/5Ynmia3wp1znQSEPZ6HbSTAEtmP85OEE4e4ku3tvCV53fxuVu7uNldYrA4RYd5gWGpNU75KLM2bZTNWDI1Pdh84exiVSIL2sjTbXTIEB7cRes6AeFA843MZuR+GzZzufkujt/H+OwYi+ExkukJEkpTYwKDyElprcEg6TelpAK7lvnGlRoFZGVpzmCr0xtSGEDcPIs8ILSzw8ez+CVuBb0zZXOBiD7H0M+usxCTqsBJRgW4nDRUzwdBoZvx07aisyHEYtkglxGVVoftBC67UlJhr3Zn44oSyqpARVBYTdWgEkCWaygvOuXMlFoSZLnAArISsUkGJbMMu3bvJQ11LpyPzbJtbrR27dbz/as9wDHrPqB+PWO4lmyay7Jvq9ieSzmmSUUtJ5FzkQSwyhkUIDPVhpeJaraZz05MJ8SuACENZOTMTEk75xsbM0ny7pf+nrhps3V9YI4pbu/nfrMGhNz/qAzhJyjLnQ6+CDFc1Jijg6ZzCTu3PoG92y9iubWPZbuntBwr750Zj9hob9LldlPhEO71fO4MEPrGkTXqLrKDBqA36hmdCS7Em7N+BIRBiOmykZHMz982QPir9w7x4HyCjgDhAAWvC880zavaz6gVf8FflC+aKZX2fY13m7maxhc2KHgDg5tNQ8eY6Te71zaWvsHMOobQq0b8OacnzjUluafRgTnhuqesOuMM4QTnDw9RjckQmmRUDGFF8GRKAO3JzizOG8l8KCD0BxOfAwf0zNjLAKFAi5sp5GuT2kBNHdvszSXW3rPyS/mO2UDQXPsSw2yCBRdCGuPSdQOEzLIt6gWOHUPoAaEupTMflGfBhRnCKerzkcBap9fT/stnZ3R2hgXn7cscA5chyD2ajc2yLBD2thAPdtCntDOKNGtqTViLzKBUlLmCilRBgJ3BQMH00+EU8xmB5QJRKwVdTQfbW7pG2Xy+cmXudjpqSM5mMwFCzov3GKNDh9G8xCJbIJvOAWbypi20OK8f0ZzOZN5ayYOeTGUsL5HrbnOG0Dh2p5EykEyQPp8Dk2eA8KmL3qf5xP8eDOGVqwSEn8S1G7dwPiRDuAaEsqbdKNZX1sfugTOXp3VHcRMQXhxodz0ez/1vDGF7VnEd9m1zLHQ1yuocAQFhv42t65dWDGGOGnNS3CtAGKjz2qJlLg+rYibnt/1WiC8IEN7CV+5cX7mMEhCS+udCtoB6drPYgX/GED7NOv1Df4428U1AuJIFcsG4rrUDhN7mXFIfztJ4d1s3A6TDR4yQxUWoK0/zEbkVUkbKsGeyhlOZcBQynTlCPjpCOTnBcj5EVE3RCkq0wwatxGbC5Dqp1+hBxNo+3kurJW9xr92KUnbL6V/oGT9ffG2Yyjg57Nr0gRJFZyTjYZtcEd1V37TcdpBQs0Nk7ApavLtiesPwydb3RuDwZgxJSFAV62uNZaP7JdnXRDNusu6uS5svoA0+3UObJWbsaAepAE7YGtAuT2BwuuxgmCd4b1ThndMF3ng4wtuHI7x/OkKebGM5uI6y4swa4znoetqWi6MKNdclJbBVEDKd1JIIh8NDTOYTXUfOUpEZbjFWo8ViMxa4kikKr4FkgCzMCWwNaFiB75cS7xGZRov88NdFKkWCtKBAo/k6K3wECGOuHWC2GCMvpgxgRDMfo56OkC5r3Njfwl//CeMnPo+vvvRptIhGebiWmWbKWkkiBpYh6DyYDRAuUZMhjAK8fv8cr7z2Lv7rt1/GL98+wtm0QntrV7EHYr4F9nkX+XpjyUyXIQutSqY37AZ3lVcVIagyzcjWw/fwif0Ynz7o4Qt3LuPuVoSrzQhbUYV+XKOFBaLlHE29sNkzb2/PXZCOfq4rPq1TzKM+Oldvo339Lto3XwDaW6jjlgCO3HejGsvpEM3ZMYbssp8+xPLobYSLieTbNNnhc5TSb4gAQuuJYMnLC8mGUYbZRgTOJ24CQitKPSPoJWQr8sjJlg1MOIZQWk6HIkMDnMaj29/5MHU2cjbHFKwANvpC8wqRBE0AACAASURBVGq+ceDmbVl45sFSbr5k41n00lZfLLI52zs5NZ9zF9IuUx26ho7lwsn3yT2J140gUMygGjE0dGhkJKLMTFn8dxAGXde0cPDTgUE/t7zZmPUFPB2Y11JMv/fYeyXQ1VrfYBfXTREv7HPmMVwVIZ95M7uiNJQfchGtcjVtPMlkhb/lR5LZTGRg1UUUdQACwibGso60/ZrjLE1luCet5ZZenUOA6ar7FftmxSpdllmgUnZNQEiZHCW6bGBZDuFw7gHhPnaee1GAsBnsYNnqWO6oZKfendUMv2xGb61SXjGE5ttsYwJurn3daPPjMlxP9npNsWTNQTYc2JEKWgYIZ0vg4XiGV995D9/+wSv4xbsP8c7pCJ2dfcRdui8L1SpSQAwhAaHYI74Avj/LUJUrMDUMYmIpdyZr7Jp7Tha6BoVePu2dxm0kh2vQjGfX8kovNV29P7F79hwKeBEQih00hrDOig1TGZOMEhASNIaVPa/8GpP6WsyLHY0uX1jO9Ouf7xtAXg6qiA3nMPzbAKHiMDxodMY0AnBujpDrwwNCxjKVQYPhBkN46fo1XL1xgJiAsJobQ8h/5wwhR07IjmvvIcCtBYLoTE+GsJ4vUE9n6LfbGPR7aLfbaKoSZ6cnmGccR1mg1++hlSbWFCooHy8RdvuWc9qiSVqDbJ7pukRJJEdRXrN8Ptfnc369nVA1ESLIlwKDNJAJkxhpp43BzrZknwWBrwPCBKiUno5GI9RlJkDY728hTTvIi0qS0flsodnAsNU2QChTGZvhlslSp41lm88vs5VNSk+G0MbInGRUclHLAFW80iIDJufPGMI/ZHH8sQPCHLhy9cAYQkpGKRcVIJzJEvdJgJBadv/r8cPog51Kw5NiC91DavM4xoyswaQ7yVfFNA0yKswoSfqIgJBdWQLC+fkxLqUhPv/cNXzthefw0t0b2GfsRNggqQ0QrhhC9l4Dzoc9A4R/yPX8tN9L9dt6VW3Mia0BocmMzYBFq8cFzvocQXNxNMdIdv5ZZHk3K7lhaYg+QNTwg9IPmy9kiGw9O0M1OREg5H8TFFIKx3kr2YDQOMW5a/kSUg0PnW+uY+wKCs5PeLc/GROIZdtk6kyCtP5l4fObXXJ/NS48X05yowN6VQCsymL9jcnbfGWzOXNlO709uusrzT/JqIQdXz7v7L6yXIoZUEvjGZsnZPFBYKL5ApntRahiC5cnqKOTaI42RmWMoyk74SXePslw/2SOw0mF84wSbwhY5MmOZh+YoUSGjzh7UdjP5huj3JcHoHwoCfDKEtNqjFy5ZrzeJu9LOz2krZ6YCIJJglQDhGY6xPxIuT16ptSTp+btroKeqgKT7tlFFSAMSzQh77mBQYKjOCHjGGC2mKAsZnLqbOZTNNMR6vkM+70W/vwbn8OfffPL+NYfv4R+O0ZMwEajERAQRnptlMLS5ZUgVqkWUYgmDvHWgwl+9uv38fff/RF+/pv38P7pDN2tXXS2tt0MKKWFLEaMJVqmgeVcurw+sjMWyg4kBPTlBOH8FJfjDAfdGi8e7ODTl9v43HaIvVaDflShRZOZeoZlnRnDoawpk7vp0A/orBtiXITI0JZktHPjHrq3XwS626gTc9WjEyPdUpETiI4xGw+xODsGDt9SJl9VULZUIkaFdkxQqPaDDFQazuhKks18OoaUU1bYcvfDrXL320WJqFvF/sB0ZkL6QuGfDwLCi2MKTmTt3X5XUmqjk43wcUy/z0qUXDzU/LrKTL8+3AiwAKFrvNjj7c44qhI0VzeDoKS+ueV7KmKDmWhGW1teJgEh5VyKFWgjWHZXskXPUJlJld9TNncEc7z0JJGXO5qxlZu51XtzzayVgZfaJgZqbKLONbPYnCILqEh4xwpyjtZiMZjXxr1CGa6rvZCSbkZ0UH7cRkgVABJlsREQmpEtQQnnITf2Lzlf2jWz2uAiiLfXRrmGzeCy1cNnivdVJiPMTEOI0aLGIuxi2bukUPq95z6BerCNJiXzzJ/N4teZginDMbZZ6425bYE/zRCW7jUaqNbrlfzf78Hudcqh1DYYazCRcaFZFx/IBHkYIVsCh7OFgOC3X/4JXrv/Pt4+Pkd72wHCxt6bZwg3AaGMj/h8MENW8nPudZxTo/w4XQM3V9CLw3Hgy5vnGGtoEnnPEBo774Ct4i3ce9R9uQgILzCEqxlCYwjLkQFCxk6QIaRFr5olbv5Qs/8rqatzsN7In17Vkxvzgf7z7Zy1s1avd8NkZtUc8s1P51LqAaGyTKWstX22oGtyNpV7PRnCy9cPcEWAcIm8JCC0GcKcLqM2KmqkgfMbVh2hpmWBsKyQVNzbSUQkel35PMP45FhsIO/Rzs6OGnVUABDkzaacIdxBa2tH65XyzynZQDaIkhj9fl9GeQR+DKGneY1MaxAgbSJUZA/nc1MPpAna/Z7AHAEh2UbG0wiY1jXOT89QLcaqY/rbe2j1+uZ+W3Aco1RTks0HnZ8Bbxn3I7teoPy1074ICDVD6MZylkDiHEYNEPJwfyYZfdp696k/7+MGhNkKEHqGcIrheIrRdIbCzWVJkuk2CpkPPPZuTJ2wwT64f7fOkM1IUGdtMgi3lboC2Hdq9beSbfqNN0RBQEjnvFb0uxnCJYsXk4xymL8uppifHWGfgPAWAeFtzRHup8CWAGFlgFCSIXmOIVKu3DNA+NSL9Q/4iU8NCNV1t3tGQMimgY8R0BC8upoM8TaLbg/MvIGF4iOWCZIlTR0sbJzxFJyBwnyI0stHKSGdj8QCsagPqhxxQ+MIxyo7zwoW4Nyw5WzGQ0m0JRkQk7VoOZFetHLpMaDrL6ADgytQ6Of8XB6jmx30qMUf4hYK4+c93DxJxDk7d8C7wt4cHp9g0uGax7r2imagZMQKBOVH0WxGz7sFQlsak5thSVpYdvZRhW3kTYhZGWGchzic1nhX2YIz3D+e4d2zObLGoic4D5dHXczQ1kB9p9tV8ZNXFWZZpm4o95oOc504z0anPh6K+QJ1XKAOSpQlWQhzbU1aXSSpn1GKrUDULCGZDCtoGQ6+MsCirFeJII7p9SZUWjdmQclitWbWIOMZvMtCXYuljNMIs/kEZTm3/MvFDM10jPnwHP0kwJ98+ZP4t3/yVfzFn/8xdgcpumkjUxk2ExgNwQKO1t1xQlksWc0ADTuzSYQHjzK89psj/J//94/xyi/fwVvvn6KztYsuAaE3BlLta3EFy5YBQhkJaM4mElvC/bQVh2ijQKuZIJkfo18NcWuvgy8eDPCnd/ZwtRugH5Vo1WPE1RhBNVPBY6oMsr+WR8g1ncYxRoslpnWC1uWb6N64i96dTyPo76JOu2L4WBqnNGCoSwRFrmDnajxEcPwOivMjZKNzlJRplxm6cYCOchPJqlm+pZo2dDZl2HoQa0Zss0Bc/cE5Xq7+bf0PLuaF93xDKqqCeGMubmVkZueSnWkcMl3L4gwIEqk7FkvFqA/2tjmuKmwk5bOxOmUWOIbQmgyr9SajGz+jXiGIGF9Ckyovt6ThEOViZiqhCAEBQXblae7D69ACGgMym3EQNsfs9pONfcOkopYDametVyRsRCb48YyN6Cr7ZPcPLlqCQJ/MoJw2BWTtdVMuypw2AkIyImQRFIEgF1Z73eYkam6inHsUCKNctGHWoHHPiuzxP9dBLDZxNoGpGoAuR07XVc8qs0lN5qk9XmyruSRzrxoXDYq4BwwuY/vmPezeuoe6v4XaAUJzaPUO0QSDkWMO140yk4zy/vmG0uZ13GTVPHi1Z4+gkE0m3kvNCBMQURZIQIgQJ4sCv3zvUIDw1bcf4I3DU7S39hB3Bii57h0g9KZIBJXWIzfGmB+S1BOqsn55DBBejJ0wulq1mZs99EyniUwcZ+4UXj6qyNhRe7+bDOGmqQxZQkpGM8VOXASEZAhREBCa9NayAB0g9HmIcrVeM4QrhO08K9QG1utwD7kdav4INAdv/0c3b8TXbdFTTj7KM4t7Ir+NjNMCAULNEC5rBK3EAOHNA0RxI1aQgHBGbwECQscQKohdLqM0yTI7OTYpabLGqUG6SvNnE8TNJxNMT0+011NSsre3J5aQxmLZbIbxaITe7j66O3vmMLpYYEomjyfrChDGmjek+yiD6NWYC0J02FQpKwFCXbs4QtJhfEsoQEhFT6vdFgBl7XF+Smf1c+Ux93cvSW3C9cI9Pi84g25xEnymWC/xe7DBqOdp0EPYaeu59gwhIyesWWhZkekGIFTN88xl9A9YEft171v/0qb9688QZvkSl68cyFTm2o3nBAaH45lyCBmCyQ1X8mY3uGvWzmsZgY6cDcr+t+UQalBaoNHO7McZwk0GxYNChtJnZa5g+tjPEMpUJkUR/PYZQh1cxQyzk0PsJQE+f+sqvvbibXz13i3sp8EKEEZOMiqwIDHWM8noH35FP913vNj932DTdCKsi4R17qN1ks123MlQzENeh6dmLJzNvG9K6PdlgwQJ0iULGMX9yoSIuZWcHWwYaL+YYJkNUU3PNWNIN1KyQMFiKqkpwZ7BJB7+jL4IlDmn/EP+fAdICDwsrsCfapuT9JssnadH14ZM3uLcOv2b0hqei7577mR17t+l9adhiTvI9XmSzlpvXY+tdxbcqKrZAXXDwu5rVVbqHTprHVR0i2MnkdlyNHeJO8ijHYxz4HSS4Wi4wCN+jAs8HBV4b5jjeFrjnG3x1kCmCb2tXRnI5MwnJOPIF8ZOJw+21NxfeJBVCwbfE5ktNa+iXKmkQhPU2pMICquSstBEM4exjFBSC9R1szvmTlohikoDTGJBbSkxw1C3RTmGjiFkQanL0KCJKuUyqjZlMUNXN7mxxcgWU1TlAjHz4fI5mmyqAqATNHjps/fwZ998CX/1l3+Kq5da2O4FkhYxJzYJDXCzw0qpnIxLOINKQJjGODwp8Ou3T/Ht772CH/38Dbz25ns6wDtbO8qx5MwVwSpnsJSFJkBoUQUEUmnaRrYga1OhnSboxg16YYn6/F0E40e41F7ii7d28B++cBs3BjG20wrt8hxxOURQjCVrpfGLDJIcw65CJI4wmjeY1BHi3WtoX7+DrTufRri1j4aGN4zkWDYCjmqoM6OrKJVZGU9PkJ8dYnr0CNnwCMXkDO2gRjcCein3W3PmNMk+mxCWt0ag7JnszX1hsz5UH2R1VtozYY0iT5zxeziW0BvLuNk4P5UlQCjG1dWWK9p9g6xftXKsOJVBkWJa3Myz7BJpPETzCQNdsmLS7Nc6P5WLKUr5RDFsOtca4lwhGUIhShnImCNnwDl4Op5qzaZY1i0zevDqGWes5GWe9hLXbJqxbH4e2zFFDjx6YOlnMq0V6gx4VhfV6V+doyhnYBk8b7ODFsVDN1QVj2yWpJSNM06CzKDJOckIKtpG4Mtiebxc0wNbGgjZXmX7niOlVhJSzZiuWEK3DxJshLEZ/nCduj4b90jmehbLBtM6RNUeINq9hq2D29g6eB5Nf0cMoRpeDhBqRMRFeJgbs18AzshEa8k1GUwWYbhF98GNyazYTMcQolFjmvOolphLSXiEPAyxCEKcFw1+9f6RACHdRn/z8Bitwa4ko5XyFf31M/xvRDXXMpsF9mGA0Dms6metJaOPA0IZgylewxp5HhCyYSAhtSJxPENoZjY+bsLPE3pQSNM+ZgyaqYwBQj9DWI58DiGD6Y0hZJNxBQh5LzdB4G8BhKvS0PU/XBDNamzJbrerEL3c1BEPfp7QZxTyc73ihe+fgJAThZwhJEMYtFMBwqs3DyR5XxSZA4TmMipA6BhC1gr8o9QrBPllibCqkDICgiZRcSQAN6dD6PAMVVlqQW9tbaFD+WVTY57NMBuN0d1jjumenhfOFDKbUGLoKBS7x32XslD+G19/u93SCELMraOssCg4820zxmGa6GuLvFAmYYvmNoOBrtLo/Bw5c2InZ+jv7qPT35bygOMa86IyR2U+qzRmo8GW5PuuBqFTNqN1CAi5F0VsYPqcSqrpQqRS8VC1IlkJmsznEO49yyF8urL3d3/Wx88QGiDkDOGBAKGBQX7kBIQqfu0hJCXNTZezfU+aU/ImMn6ucJMhNAnG48H06+9jV8axg+53AkLOCS4JCBU7cdFldDN2gpsPZ37kMhqUChyfHj/Ebgx87uZVfP3F5/HVF27hUhpIMsoH2ZvKcF+RhXjzzFTmd6/Qj+MzHmfSvNGKVfTqXNvRrOLBCi9nTMSV6hzaFLTumt4md2R4cYMWob9yBM2Ugw6aZjrDjL0CQTVHUNh8YUkXUs4DZBPUkyGaxVwAgdEEZKIpUkqYa8mYCxZ1WkfO3IWy1LUbxqq0fPIV3Khu9c4ca+XMIdbqGv9e3bPjGHfr6nJAi7bu7uqs5ED2BKtTusk2uudRQ/o8vN2cFJ/DqmGBBeTLCGUQo2LAfNxCnbTkSFosE5zmHZxMChzRLOY8w9FogbP5EsMcGBUBJkWAjHMxDKNudTXzR8C6jFLkVSl2d8m8SIa4t8gWWMZgMefzW4uSTOngxlmHxFhhmkgQEFL2IoUpZwFZSMc0mmG30zpO2ns097SwhpUzHBDoq1zYtAOEPJg11yK3WM66GCCknbaiI4oSCYODHSCkYyTloGGRI1jMMT05QVKX+OTz1/AnX/8S/urf/Snu3NzC5b1UcRBkoRlH4NUQ3tSCTAcH+5kOfzqq8eaDIb77jz/DP/3zr/CTX7ypbDLOEdKRVCwGr2VtxfUyJXA14xffGc6yXHOUNCDoxEAvqlCcvIP6/D0MogKfudbHv//8bdy51MG1QYT+coh2OQTyc8k5E3Y3NBNukmuxdhGZ30Zh301/D61rz2H7zqcR711B0N/BomQYOdc/DVbMdVM+I2SOyinK0Slmx48wO3mI+fAISZmhtSzRidiYqRCzMHOsgNnFW9PG91AuAkIvG/NyUU8guD3AUP5j54whx9UesZJF8q8J4szBcI1IHCvhSHtjzayh4n8nM8sPsYPuQ99nw4DGimxzD+Tvki+3eefJihIQ0nSCDrSl7UEyxTCZZcBnOCSLTDBFKRoBkD0b3LHMxdg7S3oWx+CHZwhltOMRlgNb3nHYzw8aDHanu7v2Pl7FACbBfim3VMpaKXs14xgDanZi8/ml7MxC0sVqChCu43XECK4kqusz3rgWPndOScE/6fm1vd3UHR7oWlPaz4vTS0aGVnQwd7NmVBrQAXYRJlj2d5BeuoHe1VvoXrmBhhmECWcIeR8NpFKebK/BWEtvkL5SPK1U/esG5eas+Erir2fby2wJHGwuWaCNQDVgLiJBYYRhtcTrj47xDz/4iQLqf/XgEdLBDuLuFpqwreYPgZt3BjX7VBcSz/fq5+9cth+BohpMqzVsc4EC+iuJ5kWTGWO8bYGLYfUxHz5yxs2oPwkQUg5K9cZqhpCeE3IZzYDMJKO/lSEUi2vNTeudfJAh3ASEDEhfgdWNkRLPAgocat9evwc19leg1hhCHztBR2cxhHQRdYDwyo3ruHrzOhBWmBczHJ+eIJtPUVCZ5gHhRjA9QZAAIWsA5gdmmcLgW62WwBsZvel0LCkoz1X+Pf+dd4R/R7OZ7tYOOoNtq6erUnmBUqlFoQxq+J45x6gRCqo3+120qSrJKpSLAgv6H5CVjCPJRvn5OaWlnCvkPCMBYQCMzofIJ+dopufob++i/f+y9yZMkl1lluDx5b3ne6yZERm5KjMltCGQKKCKWoCilq62MZsfOm02Y9PWZVVdTEGhAiQESIAWtCGBllxi9+3t742d893r7pGkQAvQZm2ZmCuTTI8I9+f33fud75zvnN5A6yIrKswTMphmFkMmk2y7RmxcGV5HbUlqVwGhGffZ+SpASImq5is9IJyiOqWpzANA+Aerkv/kgDCpsX1+FzceedQAoQOD48l8CQjd4aIFTJ20grrtGPXsxSqLsToo7IGjdTiX5ldnZ6b0nVZ7PyZfYuwEoyXCpnIIBxc20dkcodE/m0PoJrhdMD0PJppfxJjdvYWNFvDEpfP4ChnCm1ccIGQwvQFCgUI1UZtoVuYo6NnL1a6rqxgexE78wVb62W+0Mr5xj6xyhSFc2J9b519NCh0I1ok3ueMyrF1W0+Y/aLEIbgYulPTDKVCcmyLztMgWsq/bYtSEmy9kzlqezAUI02NK32YoshRlZoH24Iyhm4/iGJV09TpAlGtsdvSLKBY/13S/i3jWh5udYivOlwloy86/D1l3bKEDxBatsHQPNXtyZ4bgusTWmHEzj/qRZt7E7p/Jui1qloBQsRAMKCCjx4D5RoC4bmkW8Dip8c5+iVtHMQ5PpzicZnL3y5tdlK0u6rDPYANkNQ+gWl1JXn/aXDNMl91N1mU00Sj1P5vp4utrcUawbut+9OFYnFHTmFLdRMHvl5fIEmMLLaPPTHA498j3ofHDms6kUx20BDZW+NXKUpL5Bd8pG0hkPwUi7d9KzkoR6HNjIOOVZgjDNsKojSmzK3POlVZoE/RkKWbHJ2ILdzf7+PIXH8Pff+uv8PgjO7iyN5Ikks0GypM9qKf0hgdrg5I5sbptsJ76ze0x/uNHr+L7P3kVz730GtoEhMNNNALOYLVR0o6Uc1hVE2XAOUeT0/F9h2GIRNeDMtkmQlToUGJ79AHKk1voVHM8tBHgz69v4/FL67i5O8B2GGNQ0XF333I4Cc7FQJgRhO6vZgvTnJLRJhIyvdt7WHvoUXTO7aG9vo2UTqqcsVQRLEioYpt3bYte0PEY+ckR5oe3kBzdRj07RoO5n3mMgMypRMiLZDgzqdG82mLHXf55IRETjDjDEKp4VK1iRaY1SNyxYnDQzDncLzOpsXliDyuXBfSCM1xot810xwK2m20fKyFdm7GCurWdGY2bbza2xnE2zCYMuVJ5NiUoC0qkzYGW9zXXICWUdBWVAQtnKcWgGbDS7I6bgeV7s8/JGqyWO2hOn96gZdVwxrOtS/mfN5VZujHa9bIgdhfTvgSBlLhyvsjl/qpmpJkJC0LJXE3qaiMhZoyyNNEyExuTuXvm1+bYJH0WUFx+MsZoWW2h97VAac75082YZbxPeQ8pI60lcBHnGWI2tzp9tNa30d29rHUabu6iDEeoWh0LpncRQCZnbetzW5hO+XXn9kgzXVltUHojGQOtq34IZBN1GdUI5Oy1ZbrSOCpvtpG22pjUcIDwJfz0jXfw2q8/XADCBrM9KSX369yxQCz+eb19DqGtZlt6FjmxjO5Yzgu69bECLu2MtffDmUuy2JLXO0CouVWBQvscBUpXMiHNVIbNVGMIqzi7b+wEnyOGcMVUxruMelMZbzCzWivq1a0ckR4Q+r/39abMwFwwvS2U1ZgUU3utmspQiaL93QHCiQBhBXRDEBDuXt5T85CA8ODoEPOE6rhUsRPeZZQqBu75PBN4V1Iyms+mSE9O0GEGYb+v+4FrmVFJlILy4Y1eyCCqkqkqhJ2eGblQfk4J6GyqdcPn8GzkjiGHUEVrNbG+PkI3jJCfxkjiBDGbjFQkRaEYQa6PNM90dlNp0+uZKdfJ8Yka2o14jP5whLDT1TmcZCXmcSEpKOcHG1Tn8AxUQ8bJ4tlspPmVGEKTMt8PEKrWcTEgZAjr8eEDU5k/ZI38vwwQUjJ66QoIBE/50AxhoSBLOwAcQ+gA4b1g0B82/u9X/51/ZmffbJKdbO2MicZyo1pIGpwEJOGcSdhEsxtisLshl9FGnwUq5SG2mWlDKMipMJCcG1opF8DpnQ+x3qrxxEUCwiVDOGrWKkYECJ15gjYRduAfAMI/5HL+2N9LtdSZMnDZlT0jGV0YDzh7Bd+ZN27BFR5ebrPgAHWY6vuzu1VnaLEzv0hX5xdb15sOYswe9KCwoTmZFCVzh5jrQ4YwnSOdj5HGpyjiicK5URAY8utKnxSmUo79vs6i4HG0w6padFGhLu8Be51mmuDloZrjdQ6GVvBaQcJuvUxUXOHEQ3txk/nuMktu9/dWepsk1PjWWh1sPihzkmFDTSUAH20BvLTZQYwQJ1mNozjH4TTG3XGGXx81cDgpMYkzTLMas5KD+13UQQ/NsIeSMhOW93kpgyoeflZENRBEAVoRJZOEAKXYQqoPWJi1G4Hy6FqyqTd9FGWXtOkP6HjGo5lGNHGOLKV0zdhND4xCmuFw/6hSxNmpPmfKKtVNJuSgvMXoUsue8yCIclO5n7KPTKYtUPeTc4wEhGQIBQizWHOBQWWmAsnpWHKZXivHU4/fxD9866/w9FPX8Mj185IjUxrJ+BKZGtFBLqeBDj9MO2x5uM+zBj44mOLZF97Esy+8gmd//Au0ekN0hutoBl0BhLI0l0YCwqKVyPhGwMvl2hFokjkh6OXMa4sNi+k+mrNDROUc58Ic19eAZ27u4plHLuDqGrDR4hzkbTmTsrFBYxcrbGwunOsprhqYVi1MmyGalOFd+xz6F66gs7WD3ElMyZCZDZCZdWhtMf+zTNHKYuSTQ+Sn+8iPbiE/2UcxOUaLr1HsKT9zO2PEVIJW/+6XbgYfLbGi7RRj4F2cvF/Kku1a3NvuXvNFtH03+48BQn8/uN1niQ8do25/7yXXJgG30HiiC4KdBr+HkyBbU8Pur8X4nsuwbDTJuGVqElQl3V1TsW98BQTenLtrEgzCAULuJK6BY3b7TgoqBsSDAMekkbmjtNODFJnOmFzUz/87vsWpJtz3ctuOKQfEaYlpVN5rZfJQsiH6XdSv/eygzXxEY+Y9+PYqIMXxnAFSy73d/tob3LDhYvEJnqxcqBQkslgBhG40RYiO4d10POTnxww17gntJmZZKkDYoKPi9i4GF68h2LqA9vo5FK0BykboWEB+XmxgWK6n12AuFKOu3rF5dANGS4vn5dK09+JAoZQrtkcrroV7jAMh2l/bAfJWAPokv3X7AN9+/kX85PVf4ZV3P0AwWEPAKILOmiSjbF4KiFFtQiChXEKeB2xyObbbXUft5978iECOzJEAHaW1JhP1J8EXWAAAIABJREFUl1etCbMslUEWX6tF2tha8IBQzQafGLosSAW02hWbnktAmJxMcXL77pnYCQ8IvamM49fPZA96QLhaN/oX6olZLwe2V2zjGH5OUEJnXexl1eDn5FdjJ8gQekDI8o4kAwEhd3h0I5y/tIedyxeBRo44nePg+BDzdK6Qdl0juZJT/kqAW4FNX28qk89myE9PNdKgJqdz3GfjhJJRMoIy52qaFJRNO55Dlp9rTTfOCs5Px7InZsRDr9/T82fzmTF2TcpOh3LPT09nSKZzsYwIA7TpMrq5LmDIpq6uE89IOlpnOU4PD1HGEzSLGL3BEGFEcxsgzSskKSXsdPfuoBVSkWCxSD7jsmiWktiaq21bJnKSjPr1w/lyrk8HCKuCM4SzBy6jH7vi/ZhP/NSAUFUTN2IbrPZhv8o6csYQ46SBw1mN/+/7P8F3f/ASvv+jVzF3DKGXjI6nHhDONWRKm1k/Q8jFzIVHacaZTqzToK92k/y/exlpziKIXWcNhvuB97PSU9fbWTAFZA0SSlXoutYNDBBuDtDoRyhatTlF8RcXamFBqDyk2gyFIiC8ewvrzRqP753Dlx++IobwHE1lOJJEC2EyFsqxsfmPBou03wUIF1EID4LpP+Zy/thPWwWEJlVZfXj9lhlE6ODVWUwQ7yVU1tXnupe7mxhBYwVoQCDZTcuF/pYzhbXKOEXZXpxvsXkKMYV0FBVz4VxoaTzDtcv1Qf1+yjygE8TTY6STI+TzUzmV0rFU5jO1fOtUanRQocvOvb8Seu0rxdjiCq1Uok4yKnbTBzLLYtzetzICBS4o8zB3TpqL8FZX7IAAoDswRX8bU2pOehLdut+tGMvbIUpKvshIKOi9bWCwDpG1unKYnJRt3J0k+PB4ittHp7h1kuDDaYRJSvMniA3MGyHqdoS63TEQI6aOZip8fbkOSZqsVHmGqBch6ND2uiWDDobcK+he0m++llC/k0XQ3F+WiknqddmJtUKOAbtpTOt7svwOEFI2Q5aw3ZIT4nh+qDzFgCybqx+sqDJZFeWmLIS4DrxUMme+Gj+3MNT+wFgHbyozn3O+JEajzLV/hGQQaaIynSqk/nM3LuObX/9zfO2rj+MLj19F2CbTWPDqqHCg4QQd3nKBWDKEVvAlZQN3jud47sV38B8vvIrvPPciKma49UZoRwPluJVkTB0gzJsxqgYt/41tsQKuqfk7zplUaaxZ2CAdI8zGCMs5esUEw+oYX370Ev7yqet4bLeL3V4OzG4DGd3o5ggECI0hsFiOBpKaDolNnBD4rJ3D4MojGF28hv7ORRS8U2Tlz/uRbAudQs3GP2XjpVGiwxuBc7mzYyT7HyA+uIXk8I4KiAblt7pXTEgbIEfUSJYKFF/vee23acj0WN5TjvRxDR5/9iyfYRI1ByEdOuH8oAeEJlO1s9coCi/N86y8yU7tO5h80mWhlU46qvttaSijolzGTMYy+JDzqkrNWVXxDZmaT1ITNFgoRmg2yAYTFBorbEU950eXTR9vEqJ6WLSD/RuzHZcXxfYBK6UdCPOh805J4eWlC5mpQQ57f3Q+LdkQZjyImxeUG6xz+GVUTDuUS7Bz4FnMfcrB1O1B925vdj3dXieDGW6tbj90PgUmA3SZc04OaECAkulKcmQBQrYgCAjp8NhqYprnSHier22iu7OH0aUbaG/uAKMtFOiirAkI+bM8IGTzwt07zixjAT6E8bmujcU8+8v+vwFhDwQ9W0iMTxDNmTk6FjdRsiajm3I7xBTA23cO8O0f/Qwv/PJt/OJX70kJwBnrsL+BmlmuLneUP5ZGIwKFrmCXqYfMilhHuT2d86uSHNsZpzNNjxVAyGaXAKE13bif8XLeDxB6UO4Bsme5+NE1C4KipuWsxjkSBtPf3j8LCPmzOePtGEK7WLZW/Tkvtl37sWu4uN/vZQjtuvP9LWOT5GexXOj2FF84y4XUmQwx9/U+gJBNPQOEHQcI91A3OZs3w8HxEeZpLEBIZ2lFc7DedbPOPNs1J60G8RzVdKL6k2tBhIcDZZqHl8rCVBc0UOt0uwKGOmeKShmJNOCaMYSeKpZOhOFopLOLURQ0SONNRZAo51EBwhnS6dQiIQY9bJzfRtTv2aypNwcCS5EY4/19VMkMzTpFr+8AYcUAekY0AUGnh7DXVwwSZdec69c7oOMojaRE9hsYlIu3M5VRQ8GpoVYBoWInxse4eWELX7h+Cd/44mN4+sYVXNoYoEcgLBUSP0f7vJQPLZm7qZbONAfc+1mUTX6GwN931sL42PXlZ3lio773lX2W7/YJv/ZTAcKFTbSJbzwgtBvZZGGUV4zTBo5mNb7zwxcFCJ997mXM4grnzu/iupOMih2kbHT624CQG4WiaT2wW/mQVhfj6ofoAaGytBbxE/a6/CyCXe7V8FeTKkgyyp8YkCEMMNohIByi6QGhHCetqGVHztvIM4OJBy5dRtebJR45v4Ev37giU5ndbgvr7RrtokC7YgFinWkVEW5o3I1sOyt2AyO6louW7wNA+AmX9e99ugk7rVYjgLPy0LKTfE1oINA4LispLP/L//9FybewkLfvajh+OUdRk4HgbMyScvPWANqoFhI2l7Gjv3MHQYNdcppCZDOUGeWkYxTMo5uPJY8rGUVAh7IsWcoFNSdkw9duskYbquYN9fCXx8vaagFd/Y/ZWlrj5gJWyFWVTFkbnchmRwiC85QzjQy9tkLKmi8GeDljwkBndtRNGEuJlbF36mLTfY8RAnyeSvIQs7yJadbEUVLjcF7iYJrj7jjG3dMZTucJTpIKx9UQWYNh8izI6PxHEOkMunWa+Kwv0+dqdq+MgXIuVo4PHn4mV7GZG4ELzd/wd3+fAXk81TVbG66JneC9ODkZI5nFyiCj+YnC3+laiQqDQV/GF0en+4i6XfQHQ8RpIpfPWowgrevN6ZOfSrvdceyhc/Xj6COLELFQdEkmE1ejSGMU6RxFNkeDxgK0fuecShYjOT3E7vYITz5+A//4d3+Ov/6LpzDqceYkQ55O0QtC9KIukiTTnF27TYOeltgNHtLHkxivvPUhvv/T1/Dt77+I/VmNWRWhM9hGK+ihZkPCLpJMdphDyHWtGpnsIF2h+f40H10gqHIEZYJ2ScOkBK3kFM34Lj53aRNffHgPT13dwI2tUCxhWIzRyk401xc0aZbEksuKq6RqIa5amLBfMlhHb+8KhpeuYbB3RYyw1oyaaTSWoezRWKNCGW6VmfXRgZTNgPkE1ewU5eQYxZhRL0fIpycoZmTbZ2g1MoRtM8qhzJcSLfU0nbU5izPu9coFc6yiGiNunM/mv9yc0mL2z5hhk9eZfZg1gkze588uMxxxbKATey5m6vwwIyMOOH9M+/Z4bi6vhG58vY6ZFhjkbKiLWtIck+5NgqwYWTZFXSeKcaCRD5n5BrimmevY0Z/FsikmhgDbpGiUhC4C0FdjNRbuq97F280Tuyrcby9OaOjm8ixoXhJRAUWb1avVYKJ3AJvBBIKmwjGJqEUcUNpqLqJkOngveWH+ahPPmCur5z37utLYM55qkRdrWkvHbrnXrUYX2Rk3siIZoMB4ZrODPCfIuJfMRC3B1kIR9hBtX5RcdHDhIQTr59DsbyCl0zEbFu7kYK3g0YlnliyWx1wqGU/kFRTezGcBZF3OoK0Um2/nXLuP+xA4pyzcgR5GT9CQi7mdpxWl9od49mev4UevvY0X33gXzd4Qrd4IQWfdAKEMtwwwCQw6llBgyjviOqWFNQ3NCEZyWx/vRRmp+7NXxphBi50r3HfFEK74QbAZ6KPB9N5XNNZ+bk+esQ3OEJpkdMkQxovYiYjr2ZnKuHaEAUInwLIz3lacnV++vrJn+8QWYy59bWig0BpVZ2cP/dd7lQwvkly/SSa7HEIxpcwh5AwhpZ6skmkqc5GmMnuoggJxHuPw6ECAMCdDKKkuz61cyiGOmagVWVZIZ3OU8xkaBG4pA+edzJ2bEs81jS8EjmFT8qrqDTZzOevHe4lMYz6dYXr3QHtFK4rQZdxDu4mYNQTP+ZBzxS3VDuUsQT6PFV/R6HXQHg7Q31gTkCQLarJz7k018jjB6f6+6pEm57Y7dOSOdO5zveQ10BmM0B1w3fVUc8Vp7kyaKHe2+X6ezYJt9BTwgNDVYNzXWzTbkXy/Qp3MUZ0c48bupgDhN595As/cuIxLG0N0uBbLSme1MjD1wVPJx1gXn7n8e8vElSf4NXBvs+aTfI+P99z/TQChsSUeEHImaEJAOK/x3edewnd/+BK+94Nf/A5AOFOI5aqpDDcdzWO56+j13/6mvt/l9Yez7zZZ99kOieWAut30Mndwm60HhLEDhG0Bwk10N00yynGajLeZnCMJCA2wcZaImzMPjeRkX4Dw5taawCBB4YVeS0YzbWbI1LWOXr1Gnx+1kB4uh8Q9IHTCBTfX4V3HnCPbx1tbD571EVfAVhYPUZu9EEDwcwyuu+9rIB9RYXNECkJwki13ZNsJuACYvsFrAJNP5Qo2dtlmC+zYWW0Ei3fhfuiH2dkQYPEnto9FSo4GpYVFrIiTKp6gICicj1FwIJyRBBmdBOkWNjMgq5nVWsySJWGJA7CC1zET9lZqtDjzzT5oaCwbrw7nBDLJthjE3EIYUlppzCjtqHk/+TgOM4lZmQnkLB+77sys0iNS51qSP8o7213N+yVFQ2DwZF7jcFbi7iSVPHR/kuJ4luE0zjVDnFRtzNtrApKMUfCdREpSlK+ny2vFt2zoVYDxDODsJQO6bSFYoWnuigrHUiecXXV+Qs6SmO+RZj9k9ZttufhRGp7OeRjT2IcFK98vB/cTAaLhqI82s/8IjKJIj+PxBHGaqVj3xh1ZTtKBYfeU6ZkU1Qp5US8OdPB7WzeTZlUlCwbnOMsGgVJFigyz430MOi3s7a7j//inr+Pvv/kV7J0boBswn2qMbjtAL+xI5kpwF5K11PyTSQynSY53P9zH8z97E//2/Rfx9p0Z7kxqdIbnEZAlZOGn5kSFul2CMzbcVxkYTMaEXWfK1XhA0+ioQ/BCGSgNkGhEkI6B+AAX1iM8dH6IL14/h8f2Briy1sCgHqOdHCKsEoRsCdAhic5zeSY7/LRqY0oZXHeA8NyOACEfCqhvdZEV7PAay9xucl2yWLegEhXaDvLzejXo4JdMUIwPkY/3kRzflRtePj1FVUyBkiC/ZUC/STbCOtIN5wpNV1xrGfh7h+YdVpobIHSbzCJOwt/cFuxuIMtxDF7OraaLgQDXAnQSc1MlKD7CMfSMT2Atkyex1hqXLV1oKdUyvGGZeLaem85gokAYUJI8R5ycokaCRpNmRYEBLAFBPggK1aYUm8XXS6bc3p0ZunhZp3+lC5DrCiuTf+rqWANh0W33AIbfg/byFimh0HkxgwRglIfy3DdgyIaAZPYMmg8itFuRzTly53LsmUklbQZ4CZrcz1/s98v4Dy8glcRUe4I5eRLc+bNYjV42tmRqZ3De1E6U66YumL6pBs8sK3Ga5Cgi1gZb6F94CL3dq8rNbPU3gGiArA6lfND6kLusUwN5VsW7Dvv5NBc7QTn78n2ZhNRqFD/H7TNkaQzklE9u3UndwWtPcNmKULUjnJQV3jk8xnMvv4HnX30LP/7lrwQIm90hWp11zY0KEFK0K1zPuAkzEFkNkfcbqI0CePmwV4VYQ2DBErpzzjqPDvQyL8lLUP1m7OTJ9t6s7+R/iYGkkQjHcigZ5jntGcJblIAzh7AwUxk/Q6j1u7wZOcPnz9hVhtDzL+7VGfu3Ohe4Mhd8rzLNr21vYOivizW0OB4gXtSYdgcITwgIfezExV2xhFVYYl7McXB0gDiJFalCUClFAP/M/dTJJAkI4wkVITM0XQA993SpARyAb/PM6XQlA+VnNGctoPupEqPHJmWHzbzZHJO7B0aWML6lQ6fZGmmayDAmYjSTjOoq1PMEWZxojrA16CEYDdAd0qitjYygleci5wI5qZxmmBwfo5ieoo6nkrTynKaJjOKZ6oaMbehkzTxfNodndPdWvCqvFV1ILW+YAFJnMpscmmN2TXM5r/JhozZLQGgM4d8SEN68govrA3T42ecuvonXyQFCRvBonar5+0l+PQCEHoY5/n3Jk1gyoHWLlwzh7wOEP8OzPzRAKFOZhx/FhUtXbH5w4TJqklHfoRMtzr6mmMcV2cRHfI6rz9FQvOZd7g8ITW7j3pOzgBZDyAMraOKTAEJ2PpmXlJ0cYI2AcHOEP7t+WZLRvX4bGwEQZAVCGjI8AISf5C78oz3Xl2KSkSxAoRUJXvrljRtcP2FZZK40oH1JsnyhZHy8RNBAn+MNFyDQfubZX+pCrgBCHjjsBIot4kwaw7VlQ0k5aQYUMWoGc8czRVSU6RxVlmIeH2M6O5DsBJyhyws0GSIrhtoMZ1wAgUDN4lD0XXEySE5WyK4xJUNkJSRvddIYHtQ8AJVNxUpV7Jt1IeVrSIkIpSIEFJ0+mlEPCLr6OwbCx60IcSPELM5xOstwcJooRuLOaYL9SYajWYFJBiQVg32NXawIKIMh0LYOpjmW2TsxxzKXv81ryH6yupdNMatpfCwmizNRvOfpDhqFFlLPeSB9PQ9zKUnMIXTQ7UhqeufWHZOOdjoYdCJFfsSzCXJGQBTMeaOQrEIQtrCxuYnLV68pr2s8m+LuwTGm8xgNHYw0tomQZZy7Y7Fp2YAqmMQ+sIqyZo9cINUEKAwQZgSFc3MPZVOJxVWZYXp0F806Q7/bwj/941/iH7/153jsxh62RpG+RlJiMmeSUzURBhQUm10+2SUqL24fTvHjV36Ff/vBS3j53QP8Zn+OoL+FgIYu7ch5IlIuR5dW5jKWco2jcQ+vMU0+GIESqZtNppmuuakAa6tK0Knn6DVSjNoFvvDQNp68vIZHL/QwakzRjvcRVQki5OhyvrPMEMcz1JxfRIAJIz/CLlrrWxhevILhxatoj7ZRR0NkFYPHbf603eR8GV1HTSptMiST1Gm+RwA1Rs1sQpf9SfODIpnKiXR2cNuiKJyDnezeWYy1WogEEjVyo+eoQiFw8KYyrg0k92Gfv+nlgM4AxlU6Bigd0yJHz4U9v1cTOBKJihMHCPluZlNel0z3K1lkyrTV+WbBrY7CinsaJdM+HzLkONIccXyCqnaAMOBcEaWiXTQFBi3EnQuQc/eUaBJgO/H7RwNCnZ82Nygli/uz5hxXwIu+j0Ag2UGCK5cw2uC8Xi5mxBq1y/k937QhICQYpJybbLDm6xi5sWAZ/e7rz/FVSZd3C3GQW+yu68TZVIr7jwMQYmqNuXRDxM5llLLYTOoBjlTO0wLTtFT2YGuwjXBzD+tXHkZv5xpaGxfVrCgIqFtdVN6N06EdK0q9G6tdOUlTfT9BLNYq0HWzdTIi8lENxiMaO+gUWe6anwWEjiEsa7xLQPjKmwtA2OgO0GRMhhjCtknsPePNvZ+A0MVN2HVaOa0WJj7ufSycRR3bt6KM8YBQjThz0nNxJv4A9c7WrtWw0iEVIORIjgLJlwxhejrFya27KCZkCAv0g2gFEJr6ygAfo1p8C2PJEK5KRv2coAtCWRgKrdaRHhCuntYLhnBFNnoWEFowPY2HyBASEHIUSTmEjiEswxJxPsf+0T6SZC6ptBhJKbI5EFFr7+EdyuzqeDpDzkD50xNJ9Hk2tzkXr9w+un+GICikAy8b3DOCTEZWFQV662vorY3QpUIlTjA5OHRNEaBoVNaM4XnR6SBaGyn0vs0zcTJDMo8xSxKEwx46wwGifl/vi5FDah81W3o+D2C+xmxyjHx8hDC012INV8pGCUxHYgmDbk/N4XmS2Wy9Mg6l93WNF6+msSORn6bche20N00iG1VkCMenuLlLQHgZf/vM4w8A4WetmP9wktGPAwhfxiwxyah3GTUwOJfbqCRqbPk7oYFckVzsxGqnZpUpvN/7l3yIgFADtjbMzH3KM4T6/gKYdph5WYQBQk4xfzJAWBMQlqksz9caJa5vDMQQ/hn1zIMAm2ETQUFJVa0iTcX/A4bwsy7dz/j1Tj7iwJlYQicX9UYopjyy7q6BwoWw1JoW/oBfQEgHBr19tX354nl6uptrcGWcW+ueaVwpDhjYnVu3kYWfMJDqRsqWyRwyyzC1nMIssTmhokCSnGI630fNuRIOmScpGmmCBvPpOBdH2aFYHAIOZ8Hv1qQapfyPZkGcBEhaex5SZIMc+8JZKMIWBtSqS9m2oGjmBjZazAhGWnGmi0HoHZTNyMLk0xzj2RzHRQMnOQ8VA4THkxRHkxxH01w5g/OCQNDmAxFwPpBgKkDBbDHH4qlg8bN4Gpi310jQxzgYHlSU1ZV5gjyZIMsyu541nT7bsuduMU9wBRCq7lLoukmiyH7lSSLAx5iPkM6NtKTJOUs4wXx6Illnr9fBtWtXcPHyZZzfvYS7B4d49733cWf/CJM53eMYuNtFK+gIEFLtI0sqZ+Eu5s1JccVTsgPqACF/FuWhRRbrM2OhQABGcDg/PUCRTMQaf/NvvoRvfeMr+Oozj+Ly7ibacq6l3JgNBK4rY0YJ8Gm4E3Uo52niZJbj52/8Bt954RX85LXf4JfvHaIRrSEIh4hCggYCqgJZlYstzmjY4xwXWbCHQYiIbJXcbks0GBxPUEjwihydJpH9KdrZGI/sDvH4pSGeurKOnW6BEaZyI42QIKLLXJEiS+YCJDQWGGcFEnaYewP0di5huHcF0dYu2oNNFI0OiorFLAF8JNfRwDnkembeQCFvMcew0/SmYPOEMmtKsGOkx/tI7n6IXE6+mRx9ec3YIWcotB5U2Wp8y3UdKI9eYjg3a7vk+sTyW91u82B80AzGOQF74xY1VBdSRBcqzrWgxzLn73Sayra926EEOECX9uy8E1gU6fM1Z2D/H80SNWoElBwXswUgJNtFo4mg3UGryYhrLxdl7qQZsXFNkp07Cwj9a/HxHN5Z1QCL7Vo+TsFb8i+/xoNB/l4rmY0zg2Yik6up4gGHc/1lM0eRGKGLaiBgdfEnyoz07N+9DOGqnMsDwZXPRd0CHxhrn42f17NywMlZFR/jmt5Nix3KKNvLS0yTErHckCN0ti6hf/4qhhcfRrR9Gc3BOcXjpFyTQU97lmWz2jVZvFon2zf20ADXWZbYX9MlQ7gKCI0hdQ+CHjnCcpZ9hSFsG0NIyei7hyd4fgUQotNHIyIoNEAoN2wnN/VyUckQ7jFR0RJzuYyLGkzL2wFygb6VyIl7ZmwFCF0Ooc1Duue7U9BWgX2GHhASDHG1c46QDKEAoWYIYzQSYwgZTWE5hPcAwpUZQkttXLpl+5+kSBW3ihfM4e8hH+6dQ+TnpyxCSsnFEK4AwrrC8WyyBIQumJ4MoQDhIQFhjELMlSkbqjIXcRAxWspJRudTRuqcojo6NjOsMERn0EfAfZzvk8oPsbsEUw3M00QsXlUU6I6G6A0GYJJSMYsxOTzWmiNZUjKvlh7XRYaw10V/NNJ4CK97djwWyCOT1xn20Rn1ERLM0ShnNtWZy6Ygm6VsvjKigqYy1XyMQCoetQjt3mGUUrePsDcQk8nWnTGETnbMN6xGBB1IKX/nWeUzOE3R1L4HEDKYvh6fCBA+deMy/vZpMoSXcWl9gOgBQ/jp6uM/JSD8T84QChBeOBs74bIIfQ6hDYBaYabw17J01sQ+wHXFKnplsHVxBfyN6ZlF78blArbteXb4uIGv5QzhZwCEYggbJR4iILx+SSzh5bUIW1ELYVEZQyPJoQ0pq2P5QDL66RbuH+irFkPnK4fH8uh21u4Chd5l1D6xpQ29gcSF8MtnkLk5FjXAlD1mz1qAQjdF4w+mM2Mv7kmUTejf/dnpZmdMLkXZBA1pTC9pxSrBxhRJdiy2sEoTVHGMej6XK6WGsJNYxhoN2kZzzooFpQLbyUuRDaSUy3RwlHzYDA/lWg2bUyl4YFnBWzF0Vq575lzZoMELpZWUglYNxGziVS3MigbGcYaj8QyHp6e4Nc2xP+dQfYl5UmKSlJilNWYZ58AilM0OaIne7vDA66MVRmLRCM5kOsH72rGYdKnkv8kM0M20icGUxJUh2+x+pjp0GaZL5QDBogpjdjEJCB2Hu+p6NosTHbxbayPL9KN1Px1e8znClkkyT0/uotsNcP78Nv7m63+Ja9cfRjsa4bXX38JLP38Fdw9OJMtsR320Q85U9AQIs9ziJkxyw1kjOo1aNiMBvwAhfydfkCcoMz6WgJCzi/zcs9kp5pNDTE738ZUvPY6/+drT+LuvfwWfu34RAzJuZF+YF0VjDuduyGuUZhl6/a66ynEB/PLd2/jBS2/gP198HS+9+QHKZg+toI9Op6+1xWaDN+FhUayGSaMtK/Mw6ii3USbiNEOiRLMsFXvB60aDm2x8gHyyj0ujFh7Z6eGZ69t4aCvAxQHQraeIqjnaFcFaovfLMGoWWJMsx4xmMa0A0fYuepzT2r2MaP086qCPvAqQFJTb0hCojYgFigsP966C5h9gEsMm2Ejh7Gtic2G8PqdHKPbvyEkvmU+RsPBK5lozBLgsQiiHpVSJ8muzTeT7Mit9Y3Otg00JMVk8Sq8X0u8V5tpA4RLESIjqDNgkWeaMVcPMOJQnKFDIYOsccV5hY32EUa+DXhiAbsRsBJGJpSuha5UsGCgCBhrscD+IyZBXqRi6MOwgoOyagLDhAKEyJ80Qw9g5steGaE0y6mWKfp/zc5N+5tZmD43Bsyw/ykE929YQ0CLIKlDVzBY0ExkCwoLOpzqLKfW2Ro5yPhWJ4XP7OPvH72/mL4vohcUM/gowXJwLfiBtic6NBVb1vHATlhBY212NBi0tKV1r5Kj54FqRGpLy6gyzJMckqVC0ekB3A6Pd6xhduInu7nW0RxeAcB0J41JyIGAzhYBQbqzGfiruQ/02b1riYnxUw5jngXdLNZDtnFtXZwucW7rWs8NTtdQPZwEhCAiDCOMK+PXhKZ579U19x909AAAgAElEQVT86NW38MJrb6OmYkOAcE0sJt0lJYF20mNjCM0obAnR3Geu2I9lDqGdnyay9WBQYE9yTac/WYllWQWEApc+bkO42DcaXJ3HfT4nIOQc4T2AcBKjscIQNgo2SH4bEHojGZ1tvwUI/Uz9WdOYVVZwFfzda/Wh9+nqz1VAaGumpdgJKmiOp/cBhAEB4QwHh5SMkiE0QCgzKY4FNIwhJCBsliXmkyny4xOUBwfodjrojUYYba4j7HYl+SWZkelc5Gx9Awn3bDptVyU6va4YO2Q58ukcs8NTrR3KxxsBnbe5M1boupB5RWulGeL9I/3cOE3RGQzQHRHMRfq+p+NTnWGsoYeDgTtrK81tN/PYGsSOHUy4j8cJ2lHXZK1RR2w7/848l1poRhxXoeSdgNBAoST1bu1zf9UevMIQSjJ6eoKbOwSEl/AtLxld6z8AhJ+2Pv5TAkJKRukyem5nCQi9ZJQMIbsIlC98FCD0nft7b9h7DWZ0lDlTGW1XTvO3GJBXkW3zA76DuzCV+RSAkIKq0jGEo0aBa2t9fOmhi2IJr613ca7TRlhylstcJA0MKonwASD8tAv3M3+dE406Ns8wmOvULtrty0JDLKFjBe13fww6Cc+ix8tCzvV7naysWTv3ypXXbF+12hO1GkzuiQsU6AouF55tMRdL5sBenRUZi1JThjKca8tRkz2U+yOB4Fy/68G/I6uY04iGRg45kiwRQy9AKGc5Fi500OWD0q1ALBPlmHTiZDOjaLYRtyPEeYEkzZDVnLNtKlh+XgKzosY4LXEaFziepTiZzHE8meMoLXCScz6AgfRs+jALi/YinDWkA1kEcMZO3ULL/dLBS5Drssk4JyN5JyWu3n6bDCEdQDWDROMXzm5Jp4SUg/h0aqPdmfIAW5rBIiAk9cr3azHb3grDhETMyiN7FbVKZLNjZPNjpPNjBK0Ko2GERx65gcceexiPP34DUXcNH95N8cKLL+PHP30JkzlZNbq5DRFEdFfrK5eJuYZlbkP5ZNjYQc1c+LZlxNFkxRhhyijJEtJYRsU/pb9yKTZGLZmdYHJyF5+7cRFPf/4m/u4bX8FTj93A3jaBrFwO5GgsQC/5byngHHYizYzQlOedW4f4yau/xndeeBkvvPIO0pqzhh0ZAzACg2YmFa3AnflOgzN7jAEIyXyyZDHpotzxZL7CjjmvH90oEyCdopGOMcAcF3o1Ht3r44lL63jy0jpGzblAYR0foVXGCBoFeowJYVFT1ZjzwWbMaAPhxjmM9q6hu70H9DZQNCJkDFFvkEkiILR8Ppt+8+ExLkOUYM0Es5LikmHXYB4jXOIJyjRBwTyv+QzZfIpUc7k2v8mMUM0isvHC70FGgFJugUMzOJFVUIPNBrKJxqDbbJLFchimsj3fTJtsZlVyKv5OQNikzI2s4SK6Tl2ohC68rRCba0MMOyGYHEaDiXw2ETCk0ZDksk7yasZq/CE0n5ghTjhDy4KTwdUdtFtdYwj5OUsyyrVBXMlmBE0Y2AAyMGq7lN+YPCD0MTRu11FhbHuVnbsOSLqmhpg3leO5jJcUL+FAoTHiFi2h2V7O/9KJl86/3A90MSxrUoDTtNW2SZp714JV8uzSUijoaFrfSHOGMQJaAoXmhuyHtxvtEmhz1jFFWScoK1nMSfUwnieSiiZViPZgG4OtyxjuXkf//ENoDfeAzibK5kAhJmwjyEnY5bouonxcLSKSzc2e+n+zvd1aC0vW9Swg9KZ9Z5xG+XQpIwjCGT0BARFK6w0QNvCbo1M8/9pbkoy+8OrbqGnqFfXRcKYyZwGhbTz3AkJfc+l9rQJCN4dvgHA5l7kwUHOyWGMEzzKEHwUIPUOopkqhq2mAMCmQ+tiJewAhGULN4C/cI80kx69islr3AkIzWLNZRZ0TC+XY8qBelYd+JIP4cRhCNsuiNs45hpAz2QSEZAgXgFASoCUg5GiAAGFVYj4mIDxGdXcfg8EAa9vbWN/eRNDpIM4SzLMMMUdDGOnQpmu3vV/VNdxTeCfHKXIq8U7HlqNL59BehGYYKPIh6oTodrtqYpTzBPPb++YymheaHewO2JwNxTyOx6faw7gehoyYoFSVUvWcqqVE5jT8NwI/1gbTOEY7jAQG+WD/es5mNV8YHU8HXbQ6zERl/qX5QC8YQimYJNwzUOhnCGmwc3KEmzsMpl+ZIfwoQFhZE4pNL8s//iS/HswQuqvlNlx141zH57PMECY1zhMQ3meGkJ0EAUI3XSyXUTKECnM3GdcqKPQ36GLA1+nszblNt4LJUVYyCL0BwOr8oHMVl97bu4x+khnCUoAwQXF6hGGjwJVhB89cM0B4faOPnV6IiBa4BITs5jow6It4OwwemMp8ktvzsz53kY/nGD37fgRzS7MXYwqXc6Zire8BhS5UYVl+eqt1dfftexEQ8rH6y0uEdAh56nBhxuA78Db/akZG1gH2roQGYN0h5gbaeegKwPBFOjkZQQM3aM1QZe6Rurm0jHNwBBwZZmRHWACzsGBRp3uwpdkzmVrQsl1OpDqeTX7IWcBmhNNZjJPJBNM0R1zWSBstzEpgklcYxwVOkwKTuBBbxudMSyDWeya7F6LRpCS0owcoV2tSesrDhPe/2WvzGrTKbImYXdGsostdI7m+KUbCGi42Z0Xw2lZOEmcq6I7K5/HKMZhXOU0BX4djSBW6XSOIuvoeWTLVLFwAMjKnqLIx6mKGc1tDXL9+CV/8wufx5JOfw87OOk4mOX7yi9v44Y9exAs//bmKQwKrdmeENhnPoEsyR+5ptImntJUHKU1z+DBTLkqEawSMrqBOkcVzkTrWivJRmt24+JpGJTns9HQfu9sD3Ly6i299/csKq3/0+kV0aSEvoEZgZplg+mzZnJK9fFsh1u/vn+KVt2/hfzIa6MXXMSvY3Q4RdfqaIYlnM0lem21jVCm15UOFoYxxWJAaS6E5OXaflS1YIC8TBHWOkIBkdoghZrg0auCpq9v48iMXJB1dUzbhPgLOG7YtNiWsSxSNBtKKjo4FyqiHRn8N63vX0Dt/Cc31HZTtvrLeOLPFBM5IOW8EJQwRt3kl7yVsamDjgg0YOl6YzBkfNGDgyAKlVskM6XyCbDpBPp8IGLJ5wvgBf783M2PXtW+LeTKWzgoWmtJY4pzuI29NT0BYk3O0GBazVhFEFRBkUQYy7bTol7GH5ZJVfO+dHtYGfXRZr2cJ0tNjpCdHAoSt0mAImwR0MVW8jRw8Y2T5DGk6lQSSDKYHhI2aUROhA4VO48D7R1EMyzmsxUkqHZztWgsTHV8hOEBo56gxYtZ89a6iLmuwNidRGclUdi1lC+/cCg0QklmQfkyRIgYCDRTqd0OC99Qmq1JRO/cXml392WhaypnNn4CAlxJXDwi5jMkO0hE4R4E5ijrW2qUJVl63tHfFZRN1OEJv8xI2L9xE7/w1dDYvo2pvCAzm6AFuVnihGHFNg2UN4s1gFnqRFdBtUnLuuVafuBlCJ2PxtczCVMcbGvFzEyD0cuMGahboQYRJTUA4xvOvvS2GkI+Ks8RhH82uuYwaIHTB8wQlMkTxDJ+dRYtMPsYFOUCo1SCZqmuPrjCCPpPQm8poTcmweHnY3Q8QelCmOk+A0GInzjCEHzVD6GInFjOEDhDaPrBkCA1Ye3ZwCQhXZwfvrS1XmULvZP9RDKEENmrs2AyhJKMEhGGAc3s0lbkAkCHM5rh7ePceQMg+Va59RICQr9MxhNnRMeq7+xiNRlg/fw5rW5sCaOP5VHN+ZPKCblfuoWyYGoVsM+OcayfIoxlPOZno3COYDPodtDpsxDbRDtsyjqsZsTKPMb99B+l0rvm/3rCP7mAgNRAbx9PxWEwkG4NkCNl85dlKNQv3yoX6pq6lSJnP51L6cE6RZyv3P54tWg+tJsI1Ot92ncuoM3pzI9vm4sraxgBh2zX3KBktjo6WLqNP+xnCPiLWBfeayhAQlpzVfAAIP7J+/lMzhF4yepOxE5euLkxlTiZTMYR08ToDCGmj4cI272UI73fTescqHxRsjIpjcRYmgh7tWy7RAhAqdoI5hJ9shnABCMfHGCLHpX6Ip6/uSTZ6Y3uI3UEHHa57yvOKwnWkuOGZgOgBIPys8O6Tf/0yTMLPo1i33zKX3Cyda4D4jCt1+BfzhMbOfVpAaGjRtS1W6pmlLIWGGMZZCfS4Dqyju9VidsSDNyIXaDL/QDIlZkwiFoRsiDOjoVSO0jwCxYq2/GSgigwJGQcxcGaOwddGMxKGsY9PZjhhZ/Z4iiInm9ASe9SgbC/oi/k7PDnFyTzGJM0xq4BpUWGaM0KgKcdIzhGy81c1WsgpBXd2/JQeNljQswhkrqC6gwYEGZjMw0jzi86GWzI9n3dFVsVJsvjvVkL54oXXz1xFZZLBjMiS7BgBcC42i0HABIVBxHkHM3aR9XxVodcfyEhkPj3GjMYjJ7fRaxfYGgW4+dAeHn3kITzx+MO4eGkX53a2EIVtvPv+Ib797Ot4/ie/wC9efQNhb11gEJonooSsY65q+uAqc9HjAVuZLN5kdjz8IEAo503a3peZZuvymG6jjNEwpipsN1HmBGwn6AUldjb7+MbXnsFffuUpfPVLj2HU7UjmmHFWg7M4LlxcjSj19uiw28Tt4yneeP8u/sd3X8B3nv8FThOyVRG6vaG+Np7HCMRy9uRUyoN9MXvpZs982LcKLdaUujtKFHWOXthEv91AenIHrTn3yBke2xvhSw/v4vp2gN1+hSg/QlTH6LQLRBljKRK54NGGZJ7lyNggCDoY7V5G//wlBNsX0eito24PkDcDVM0IUZsSSJoMOYMXnzknfOAMZri6dG8YuCnrTMW/WFfnoCt2nUY+85kcfLN4KoaWLr4CgFWJYjZHlRpjza4zv0agUMCQP8NFV8jwgwW7D6Kw8HetcRWNTcmsCQLZmGhFIVo0i+CcYGhZb80+i/eeTG7omFqdHiM+vIv54T7azC+rSnJpYhL42mxu3gBhUTDOibErtSInQs6yNiPUVQjwQfWC7kGFftgeaINt99lUHUO4aLD653FFSTS8iKswgyQzk1Ep7mYGF4CQjCvnM8O2sYIurkbh7QJsDgAuAKF3Eb0X/K108BaveGVPdw06G5I0QEilgwydZOrken7NClUzR9VIkVYx0mqOrEyRFCZ7p/NtHfQQre1itHMNG3sPI1i7iGb/PPKqo0cBZiV20A4i7Uvedd0rlJbMpYmCDVg7kC2xkHcS91mf1vWyWcezzW0fO8E3xDQY7ice+MhdMwhRBhGmBITHE2UQPv/KW/jRK2+hoJw07KHZ3UCtuWI6CBsg1OajNWnXWUqRlbxG3vefDhBac1OyfP/LzRAak2pl36pXhDx6V4Lp68RyCI8JCMcWO3E/Uxn79kuG8JMCQv/y7scOesB6xmxGDOHSZXQpGbVgepnKML4pCrB9cRc7Fw0Qzj0gjGdyV2YTSE6bq5JRym3LErPxRJLR+vAQg34fo81N9EZDfU4n47GbGSwkJY16fTmBSrbLtowzZ6w44+dAIfcIOQ53Qkk1KRlWLBMfTjI6v30X2Yz5hDX6wwF6g77UOgKE06lYNgK/Xpez5g2BPkXjxHOxjwSr/PnMA86SRBmeNJSJuj193nRXtTENAsKRA4RsmLG11rLGqXMZVQ6hB4Ri/NlVJkN47BhCM5V5mrET6wYIqweA8FMUxov7k3ejFSRnD4M/HEP4PUlGlzOEe2cAISWjmeV2aRXYYLGPnbiXHbRNZDXTaRk6LzMZHp5cFE7Cwg14YTCzyI2yjcg7gfPmjRVM/wkBYcMko8y6GlQZLnTb+OKVXTzz0CV8bmcde8Ouon9b8sjPHwDCT75M/whfsZRjmp7rjMjMFUUum9BlFEoEJlBoB85SNuotYsxmfSkZdS6jYghd8eF720sa++xs4eLAZFFJMZlzkvNmKpp5sc6GevDeJdXhy6BqIipl+eIYT74eM0tYWL6zO0/JFueoVNAWAkl8EDTxpuAGzw05nqfYv3OE935zC796530cHU0wGacqChrBAI3uJuKM7F+CWV5gXlSYKaer1u8EFnTca4V9zRhSBmpSHi/1YnHmQzF8PqADu3I59WwlmReeR5YnKHkSRWicKXTFFwfbeTCrlvFZoTy0WpxFouSXw/N8n848RHNfnKVgsLxFP6hbLsMds/8u0hmqdCx28MrOGq5fOY+nnngEj9y8gmtX9tQ5ZcQETWtee+tD/Mt/vIIXX34Db73zHvrrOwh665LCVvTgpPugY5htJsLm0Ah+yWjJJpzGLOyCtpn9KIGhupp5OhcYLOjupiy6CmHQFljkPGOjnGLUaeBrf/Z5/M1fPI1v/vWXsUUTgEaNeBaLJexEkXVHVesZ20y3t/3TOd69fYz/59++j3/9zxdxOC00xzkYbYhNzLMC7WiIdugiPygp5HyIy4nSoS7Z35LBkdEFgUCzRDdsocvsw8mRwuLbyTGurAfOZGaAG+dCbEUZBq0UnWaKdnyCdjZZxCqkeY6U9Xyjhd7mriSjnfOX0BpuSzpaMtOxTddYGqUQSLimhpvf84ad/ExtHGFp9MTswgypmCquHxvj4UwuQWGiOVxmQVK2W/OhwPYCxTxBuQoIFf7OeVyTzXKmV1mGvsEiVppFMQGP5RPSYl2MoGOpm1yHLNIEBmkQQYawiSYbFkFLBlLlZIyUrMLhPtLjI4RlJjaVcUaaJyYglZkHGds5Cj6YCdn2URVkvgkIA9QlGyUm01STRWoJ30D9qC13FRQu5/SM0XKA0Il2TfXiJiK5zyhmwqIs+OB64SwvWXzll4rhNeZOQIiqBIGkFaWGMx1ZQRUOSPmN1cMYH8/kfjfXHAcIVwxN/Ox4w5oXWU1AmCCla3hVqKEVUybaHSEabmFw7hL6565gcO4q0NlGFa4hL0OUVYSqZkwG566Zw8p7mWyga1C5WBnf/PXX2cYDPJnDeoRnjL+Pli6jy7GYJdg1ptDyZqUQdkyY9lfHEE7RwHvHE/zo9Xfw/Mtv6pFLTtpDu7/pACFdcx0g9M022SsYKPSA0LIHKRldnmW2WlYblvc3lWFjQ2fWqueDnHY98LRabBVwsWEW3OMymjiX0fyUsRMEhFQGeFMZa576loEHubx2H0cy6hnC1RGke+cGV1/fYg06yajuuntNZZzL6DJ24oIxhJSMZjPcPbiLmQBhanP4vO4VGUIqTBm3QURVYjaZoDgdozE+RTfqoDcc6Nwp61LzfJzr49022NhEdzh0Dty1hc1T1k/FBqNSZjHSycxsoOgOPeih2QkECP2FY8QS5w1nd+5Y/mG5BIQ8e/mzppOpvicbhDQoI5qfUlGRcN49RdjpoE22kdAtLwQIyV7SlKZDWSooGeX+RJlzA4EYwp5mBynRlp9oxfPYFsX9Zgjph1BPTuFnCL2pzMW13gNA+Gkr5j8lQ/i9H/wcMy8ZfeRRrAJCuo1SMkoHPLkZOj23Dd0bOPRUvf/9dwFCSpsMEFqnbhUQWuFiQ8zGiNiubIAw/+SAsMki0gBhv0yxGzXx+Us7eObaHh67sIVLa32KSdDiZkGdt8vYaXDmxYXNPpCMftoV/Cm/TjMvdv01caR5F2fk4U5pi6PwofV2UGse64ypjBK8Fo0Um0M0t1GtMRWYlgDoDyrfYFeB6n45Z3GfXayCv21iMrdWV2VSdrguDPOUwWbvpF00EWR8zc6YounMKVocOPdW5Z7Z9FNzZKtYGVVyWrRGsVnJM9T8w/fv4NVX38SPf/JzvPnWb/Dee7eRppy3GaAzvIAGA2g5RE9Gp9GSHJSGMnw0wz5aUR9hZ2SmMzKfcPekcthW53hNzMdXt5TvrFwjmgYwL05OalYA8SA1m33LSqR0xQxOLC6D81B0PCNQZE3G7iudJAmuyIxS1kgwSPbErNHNhvvk4C6S+QRho8LGoI1z6yH+7POP4OknH8Hnn3gYF3a2MOpzhq2BeVbi+PgUP3/9PfzLs6/gl2+/j/fvHGL93EUBwlnGKA6CPnb7bR6CDnLMmlJ4h5uZkGGOZqtKF0zPYpIzJQSEBCYEIZZ7yB1MpjmVhdBnsyOEjVSv8etf+zP817//Ona3hugGwGw81Z5KaQ9ltDYTZg00fqejaYL3Dsb4b//8PfyPf38et05SlI0ONrZ2VNySZUXQd7JeK1ZVXztWggCH5j4sALif0qCEAJnfvR3Q7ZLRDTQqYEzKBNX0EGvNGDudEl+4voUnr6zh5m4Xm11KRedoTu+gGR/LzpzgngCdcRd0Nw2GGzKV6ZIl3NiVdBRRH3XYQ9VkoUEw4bojqp05g3M2B24pAwfyRo6saWteDLPyH2uFOBu77pxaSzZR6KBqKo8yMwc/NVQUqG6zcfysJNdWI5K/+62B38/MeGSgQoacbIskonTpJUPoLf/VCl94iqhZxe8/HiM5PMDk7i3kJ0cCh506RyT23GyrJIkVM1CgyCcChDybgqApgB2QrSYgJBgsA1Ql42Io07S1LyMbATn/615GzgOusw1kpxZcGMksWEHe6yvGKssz2yzr+ZqsSWGZjZJxKi/ApKK2RS7nd2xf8E1r96n9lumKv+jeNdRkQN54S/EhXqev6EST4ydl5h65agFKepmSOa+7WDt3AWvnL2K0ew2djQtoD84jb/WRN3oCg6gpv/Vz1pzo9E04OkQ712L+JN13TlbrWUIBQpeJ6Oci9ftvA0Lv/uqNdSQx12zqEhCqSchg+iCUKdN7JxO88Pq7eO6Vt/D8L95ARplo2EXQ39as4XKG0PTelDouziN3FizqLzlALuevPq6pDBt5kuU7l1E7Gz3wNbHMvTmEbQJCNz9IyWg5z0BAeHrrLvLxHPU8vyeH0MCrlzSvAsKPYyojZ+kVkmF1ZnBVTnpvxcFPyjOEFkxvpmersRMEhM2VYPqawfQpAeEdAcLMMYQ2ImJZswKEvDAOEJbTGYIklhyfM3pi3yjHnJxaynEQYHT+PHqjNdUDrKXTLEW7a0YudZIhm84Rn4y1P/EcHW6OEPa7qFqc57dcUMVI5AXGt287QFhpbrHf72tkgIBwMp3oXNDZGoaqsykjJRvI+yxygJC7Kv8uTRJlIXZ7lonI+2A2m+k1smXUGg3R6PakPKFaiGeiN5WRxFd7Mht1nOWms3Ih9/TmbIKbu9sylVEO4Y3L8ICQ0lee6zzzrAf6QDL6e6vlPykgdAyhZggfeUw5hONJrBxCM5XJkOUunNbJRNl9Zg7h/RhCA3VLK+HVbo4G4+U2ap1JgkJ2gU3S5IoadtTs7NYvOi19GoawanKDZ/f2GN0iwfkA+PzF83j62h4ev3gOl9cHAoQc/icgZNAq54fMqMR1ZR/MEP7etfoHfQJDg+X+acyZTfIYS7h6yBkgNOZKhYkLvV41mPECU5NbrcpOffPad33dFK4bcfGllqt5DNS5GAzZLBPAEdhJYmjMuZdEqyRSPeRjIgwktqsmgpKyC+duJ+kMu3DL3CqRjXpHvrAygKCA6IxuhDzgWhZyWzcxHs/w69/cwmuv/wqvv/Eu3n7nfRwejTGel4jLrrrMDRZ2nS4QRijpPsr4CV7fdhcNSvmalEsy2Jmvg1EBy2LOQKErCggoFjNIvjFk3UtZdbg4DD83qPvbKQrUaCHTsJDr0eSjiRZzmgTAGI1A585MgfIZA985R0lWh6wclQEBnQ4bmBzdVcD6ztY6blw5j889dAGf/9w1PHxtD1vrQ3Q7ZNtoiNOUA+TtO4d46bVf419+8Bp+9d5d7B9PMTp3Ea3OGqZJhZxFrubtzEW0E5BpLsRCNjlDyew97VUsKMxBUKYyLB6LXLET7Lxy/+BnpRlJHp50bcznSCYHaBQzPHL1Av7iS0/in771N7hxdQfntwZIZ4k2OWMI2aU3FlhnZKOJcVJif5Li//rn7+G/f/s5/GZ/pmDt9c0ddKKe8ghzZQM6ZkAzrRYmzc+OIF1yozbfHwFchYIZmJyibNO50tY9MzDpcFsnE3TyMfrVFA/vhHhkt4tHLw1xcTPEZr+BMD1EkB4rYoOsF6WQclHkfUD3xt4a2us7CLf20Nm6iOZgHegMUQgQ2mtcwBhnBmVyPP8vjsXQoqpRt9gUNCMUgm0CQc1p8nMgaBdjbuybnzGwUQPe6ybTtCaHFSoGBv0sgr9R/c82dlCMmhgXl8MlKbS5XZpdojFbKi6zqazcZ3QkPNhHfHSAxnyGdsacx4q+vJqt0Wv180sokKUnip0oCAhZXBIQcnZMDCEdeI0hNDDC12PvhwHyi0TvZRtrZfu1htJCUSQKdpnhZw1YxwRqTS/3rQUYFiim+YoHgtyLvYmKk4cSEK5CU35Wmv+6F6zy+f6Z7rXp9a2+LrJobGTwM7ZmBV8jHWgJCJnJGRelHjTGKgnc6UAcraPsbmFtexfDc3vobO+hOdjWLGGOSK7IzHJkQADT8vQjuSQcuDZVEq+tZ8Kcqsm17Iyutn9TbaL7cikdNQ3hajD9CkPocggJCBlRa7ETFjBfiQX0gHCKHwsQvokfEhCy2CYgHJ4D3UiXM4Qm31vIR71kVPuqa5g17Sz0AMkIXM8KOsbPKVhWg+mNXVwCQpuHXGEIVwChr9Esh9AcRhW0EmdIvKmMk4yeDab/bUDoz1MfO+FrxsVOsBI7sao6874U/rWcmRu8p+68HyD0sluOO51Qds69pBvivMshrFoF5imzau9gRiOrVYawLtRAi9oSNwucUTJaxXNEeSZA2KIklP9EQDiemIFMEGJ9exu94Uj7M0FmTNDU6aBJp+40RzGNkZyMtd9xjnxj5xx6owEqSvqzFHEco8tzoioxvntXrstk+PqDAXrDodxK6fMxHo/NZbTZ1FwyP1t6ELDxyPVIKSkZSN77Wcqxg7lYQzqedjqRmFSCSgJavpbW1haaw5HNpWs23eaHbXplBRASWLNpSok+39t8iocZO+FMZSgZfQAIP0/oDIQAACAASURBVEOl/KcEhHIZTWvFTtwkILy8CginSFLHELoCjzfjauyEsmmcFHSxIbmbc/US6CamrIwlCUO1HSDk5mxB9SYaUjd7lSGkqcynkIzWLXb+cgOEeYztdoUn9s7h6asX8MSlHVzZGKLPc5+HowAhw3+b6lxL2vbAVOYzrOBP96Xs5npwJzt68/pzhY5JGgnQfBSqmAdvGu9qD5OOrhSf+n9+BtH1sX0duvK1C0v6s4t2NSLLpEBEBDJGkgWgHgtQ6Gd9nIuHFZZKm0NbZgwGCP1BqIQql39pMqMFT2JgUFLJQrEO6sZpxiCSNLSsGjg6nuD9W/t481fv4+13P8QHt+7ggzun+OAgAclCzq3o4OHhoKH2EBXt6+kY2ghR1S0SK8jSwjEjZEr8rIwVPN6cxCSgBozEF8rOn2wZmzzOMc1NPFkdaC5Slt5lZgT6zlIyGvpWliPlobz12SksMsTziaIGUjp4ks2KWuh2O+h1IzSzOTZ6AR6+fhlPPHwVT33uKq5ePIfzm0MntyUo4v7URpyW+PX7t/GTV97Bvz73On5z+wQn0xSj7YtodkYYx+QLzE6/pGMlCnRDVm2cDZwpAqDd6pj01Vn8q7gne1Eym5XSVRqb5JKcewkXAZhAShkjPtlHmZxid7OPLz5+E//lm3+FLzxxAzcfuiA2i6YTCjKnvfxihs4cFOOygdOsxn/75//E//vt5/HOrVPMizZGa+fQ6w4QRT3MS+ZLOjfRhVEGizyn3HAFH0EbH2JCkaPNHEJ9Pg2w42+gMEYzOUFrfoDdXorL68Djl4e4sbeGa7trGNSniMoTSSSbRY7A5WXy2+Q0GqJEtL8pMNg/fwXBxjk0+xsomj11lq154EPeVto1YtEdK+HmlwSseZ8TcDKihPODkgwbGCSLayZFfmZYg066btwfBOC0+Cz+5Qxo9MW99wBWoeyl6st2EJtIphbgg4DfhbcLhFbAZB/lyR0c376N2eE+8tMTdMoCPVRiB81QhmZllrurYrQukGXHip1gtINMJBwgbDU7QOVYQs0QOgZOrsh02fSA0Itr/e9+w/Lh7X6/tMEOgWPXiOL+Y9fTGjYWKcBuveULkpW0WcEV8COppAFmD4TsJy5NYvxc3nLX9a9tpbmlz8Sxg4uweWso2f0Uo65S1KDzKndGuvxWmOc15nkDBc2tGM0RDRCs7SLYuIzB1nl0N86jvX4eZWeEvNHVXGFZcwYyRBtttKggofZbMjgbHTDTqxXVw4ojj1QOtsO7/csB+oV76vI6WMNsaZDnZwh5qQia5CMm4zECwvq+gPCHHhDyOgQ9hGvngSDS58Ov4cOaknS9tYlS/lrsN5Lqq02yALALN1E5N94/h5BPlmSUn8oZyegyh/B3zRDy/iQgrGPOEDKH0GYIfQ5hxHtqJYdwwRDeJ5jeA0JrLLj4L382e7dqNYdcdiSbiG627l5lmjUi7ft4hjDnfDprAhdMz7viJDZA2OpGOH9xDzuX91A1sgUgnC4AoYFm3rsGCHmam1P07HSsCKmIhjNUyVAGShYwzzGbjOXISXfR9Y1Nzb+zOUCCJU4SIArVsKWJbj1PkJ5MTLLdbmH7wi7660PF3cTxHNPJBP1eT8qMyeEB0innp1OBTD16PYG5k5MTZBkVLbVYP74eNTvVnDA1ghqmdDCPY8xnUwOE3Q6iKJQKh6BSIxBliWBnB821ddUG5idwD0NIQmcRtcU6KEeDGcGrDOHTNkP4ABB+uprYttpFC+6PO0P4Hz/8GZ597mUBwvsyhGPmp2WSBq3eaJQl0YFv0TViN9rLK+61O1uRmlGGIkqdtvq/CxBqcNW6cmQI6TL6SWcI67ammVCOj9HJ59hslnhybxtfvLKHJy/v4Orm6CwgbLVVHFHO9IAh/AyL91N/KWVkxhAurOhZiDnJqFgDgUF2S+0ANEBotvYqQVbAoP2dDaOQiTMywttWuG6xC68XU+KMaTygNGfTFQmoKw25SXvI2abTlon1lvLUpTBUnWGeCZSikd0TwLpnIsgAkwNKLCKccoprsJS0lLWksSWUwqmwZxkVRCiqBpK8xP5xjDsHU7x/6w7eePcWfvbGh7h7SAA0QUKGkc6eHc4M8tGTgygBISWzdCllV1G20pIiejc93wE3YOpzyry9unK7dK9bzpnmCp1w94zUyvn5G9dgWYQEuXmRGAPYgALmyabw041nY8ynp5jPx2LmwijAaDTE1uYaHrt6AY9dv4jHbl7FpZ017K53ETTtUGJUBwvaqDsQ8zeZZfjlm+/i+Z//Cv/2ozfxwcFE7qqDrQtoRiNMk1rSLAXy8rXUGToBZxRjgdKg2dPDCkibJ1JEF+WSBdlMcxklU0j5kAxQnPkDA+xbdY756T7S6SG67QKfe+givvVXX8VfffWL+NIXHlVRQeYrz1is0E3RARABZrK5baSNNv7vf30e//3ff4I33zvGOAG6/Q1lEYZBB7O8KeAvsCRSy16Dl9+zI22A1mTAZk7AcPq526/tfqMUs0Xr7/QUjfgAYXwbo8YYN86HeOL6eXzxsas410kxbM6QzSZAliDiZyPXzqbkuTL5iIbobO1hsHMVve1dRGvnUAUjrSuHCBf3lHCs5N8+/N0KW95zjJ0Lcrvu/t5S9Ie1DM2Mxt+7cim1e7tw8RZigEQAWWOPAE7njQPFfv5NoEsZe+Q93bm7yJ8zAGrycFMqyBHVuaJWh+8jv/sbHN76EPPDQ2A2xaDZwDBoIagKU56Uqb1Ol3FHwWOenyh2goCQnweLtJAS7mYXqLscNHNum5bFp3k/ZgU2+Bq8nM9Aibc/097oshj93LX5N5J1M+dQFoYeDMqkic0stqqalKwyB9GMVzQ7TPwrF1GTSNqcpZncGDB0GX0ypjG5pbFuq1LWVa3FqknYKijkz2m5+2mGqpqjqhO5ixogNDA4LyiPHonZj/ob6J+/huHeI2j11/RAfw1F0EfWZLh22yIm1IRrKvi7RdaEe5SYR8+i2/5ua8A1pJ1RmOb+tGbsnmQDwq61N9Hx18Yfdvb+VoPpyQ4KELIZI23IWUD4/skUP37j1/jhy2QIX0ciQNhFtL6DBh1HJY91r1dGU5wtdhZDcni0+5xryAy/TOKqBqNtBvosvXrDoUVJJr3cV89zMv+Fkus+pjJqsDoV16rLqBjCJFfsxCkB4YSmMsVZUxnnMurZYpnruKWhs9C5UXtQ6F7dYnV7zwk1Ju8BhB7gyNfC/bvqVA+YeS2E3Uwy6iUeS0BYo9UNsXPpogFCMNdysmAIU2YDs8Ena2Lb4zueIXSAsJjN1Kjk3B6BFeWbvM8mnC+UIqOBwXDNJJlVJTkmpfsVv28QoEdDsKJCPuFcMc+CGuvbW5KMxowwmkwQj8for61JkprMTpFR1jmP0R+O9PfD4VBO5MfHx4jjBDnZw+FAP5PXSEIBTpNQCs9oKrKUBJrTiWYNOx3GGUUa59DsY0yn8wLhhQtor9P1luMgy9gJr95TBcYz3OUQKnaJEVrj1RnCx89IRhlB9UAy+gmL5FVXw6U1suvK2Z3tmnRLvffCsMJENXbwus6PzcSZAG+aNXCS1PjOD17Ed3/4M3zvhy8vcgjFEDpTmZMxJaPmMlo4UxnrBHLuxpwGzQ7bCkhtqnJ1MrmFn8Uy/bUV0epWKaLHHyTWcV90QxcytSUgpEWwl4y2OgHWdrbQ2xqh1Y+Qt2qkYi28tI0HuOXYGCAsUM+miPIYayjx+O4WvnB1B5+/vINrm0MM2ckjsC1zFTbS/TtgYD1C74BgksPlL3843NsJ/YQf9IOnn7kCzNLzgNAlgi2iI+w+sDLQJKNLZmEVCPq7w/7OZb2tKNOWIqblZ7r4NJcz3NaY8XJR9/VqZog9tjVr0zU2H6HC1cmn9J1dQcFDbymJtlXl4aMOLq03l6focxW9vFI21RaaLNOHsrR5XsY4BMYU0kwgzmpM4xLHJ6d499YhXn7nNt6/dRe39/dxNJlikiRIihppAaQFCyDKFDsKZaedvAoKOkYyZ8zd02SufBHJjqIcQ30mk/nELwG3Ig6c8QWH0QOy7W0ZNdFshQ8wi7BuyJWRz8zIVnBeUCHevP9KBHRd5LyYguBz9LptbG6NsL4+wubmGp68fgmPXLmAy3vnsdZro8vCkcHpjIBgaDmH6Xsj5FULp5MML/3iLXz/p2/h337yJo6nnEFqIehtoNHuI60szLkVcOYvF3MWtClXT5CnM7RqBqvT6dSb5fiYHQLoXFLRNJ4rV5JZeFqRrqPPpn3YrJHPT5DPjjRLeHlnHX/91WfwD9/4Gr7xV18WECZ7xcH+hfOhK6ormsM06fwa4F+f/Rn+57M/x89efx8H4wJBZwOdLmVCfUziDGlBlpEzZ5TgGhPHjiINNLwZjwrDhs2lERA26pmkpJxFNBVfiRZDmNMxkByjHn+AKDvE7rCBhy9u4Imbl/DQbgt7G0BAc4UiQ5DFCMoSbTUDGsjqBmZlS8V5sLaNzT2afDCb8JwcXQU0NAvVUnQFjXM0V+UAoZeR8Q5pSWLNvcCdG45DFNFmd+ZS/rlgqsh02L5guZHWSFm9Lw0gs9j3TVc7u6wJ4jPbvCsnr5PNL7c41VlzstNmZfjI338LyQe/wvTkwLIHsxj9VgN9fg6MZHKMt2agXch6XefIy1OxYTRe4ufVbocIoz5ara7yB+uSEl8HPNzXeWdQ2ziWhi4ywdFfuhlDB1itQ8a7LFXWod3HPMfZiF2VivJ+jxC0u3LibAW0WWtrLJM/x+R6vkS366OzelGC+O/FusApCwi8NZdHIOuiRCSj5MNVpm4UQy7DVVOmUrwmVcVHKiaPpTTXVIYOshbNVs4jGG6jM9pG/9xV9HduAEHH8vvCLopWhJyuyWoP+XOEcn0nLyZZ7Pdxt4d7l2hffyyYQykj/NiLyX6tvbgEhfyzCSFcneDzDH0zoiIItd2ezBAz6OogQh1GmMtUZowXfmmS0edfeRMp1RoE5utbYkKdZ6PaoQRxbEyxsWnMpYWPc91qxs6dh4s6yjTKFjDv5Pze9Mz/rvfqFC2rc4L6upX50IXLqAeFC5dRinE5Q5jKZXR850CAsBHn6HJN87UV5uzL1+lPPvpP+DPQzxD6RsJibS1IV7v/vVLF/9mPKsnMzIH5hZrFxRfxuZxTkxGbFGmOaW2xDq4x5owglQZiCC/oUbZyzJMp9vfvYk4GkYHuBFGMmeEMedNiJ9gIZhZjfDpGPmVe60SyTbJyNGfhOhvTgZTArywxGIwk4Sxzc9RWFETYlsMpzWg4rmQxRHaGkrXjbac5ximzTWdiAvn3pebTEzmNdvp9SUYHZB/LEsdHx0gSnoclhhvr6DGcnqwgP083gsznkR0kIJzPp3rNZB/5+slsimWkAzblqzvn0F5btxxFmq/x83Yu0UYQ8Uyv5DSqpgnrevoATE7w8O42vnjzEr75NGcIL+HiqKdgetYBBKZyJueH5JRH1nSy3d3Awmpz6aML5TNf80espxv1/ayM/og/cPmtV8vF+//A+7osuduMG6zkA8ys8dm1rntPq9t50cA4JyD8Kb77/Zfw7//5c3XLz+9ctBnCi1dxMp7DA8Is52HCjZ+SFS+msLBTx8uY89Wis2SnhR3m1s1dBOq6AvujLqOtgbMLgYXjlMG5dByMAmxeOI/B1jragw7yhg2dL4w8tDlbV69q2ZxWI8kQ5Tn6VYFHdzbweToSXtnC9a0B1jkkXJcIKCvKat006vTf8wL5ffwv71a5/P/+/X68BfwnWUL/2/2Qe8H4/9o3aOXBH/eXSg/X8bVQabN7XuZ7WrdexawaLcYoTNICH0wSfHBrHx98eBsf3jnAB3cO8cHtI3yoxzHqJt3G+hiub6kYJTBibhxBIQ/ugIG4QRtFkSLlXF+WaoOO+j0V9TwUCIwpzySjbre4neJ8Kd0wRIfMR5vOaBnKhAHjCRo5ZTdNNMIOQMnjdKzh+9n4SIHdUQDs7W5g78IGzm0PceXSOdy8eQnrGwMMB12cG3aw1gvRaTPIg5rYDIECtgvEnDskMIoGyOsQx5MSz//odfzHj1/Ht3/6Ouj52O2tISu4PxLoaYJY7ChxlMg9n9HGkoHuw4wMiVhkNmSuJaMWOvqxOMszZLOpgulbbu6QwDlt0rSlgX7URsBiPJ1i//1fYWsY4qtPP4H/85++hf/6D98QIBRrwRzHgnlsNehoSYdLAqacj2YTz730Jp594TU8+6NX8P6dOVqdbXT6mzIEOh2TbSrRY/wE54+CjgKKMzKYBe3DC2soKCSehzq7vGzGzREELeVbmSFLps4ukjEaDEyfHqCVnmLYzLHVD7CzOcDTTw7x1KNr2FsfYcACeXyKxmyKZjLHkE50DRrhzDAtShW8l27cxPalG2iuX0UjWleWJeXKZSsU+1kw7NgNMnoWjg08SocZwRAwz7Ag4Od8mQVcc3VaAUjw5+ZxVehZJ4cyQdm4kKFzs4ZtZeoZE2LZX5Us2/nQOUmTpbyUAY9dfxbgXNtkCA0Ekg1tVxkaDHjOYjGkszdeRvzuGyBkYfNCDQWaTpG9oTSXgMBlIUpySnObOkVRTx04o9slZZoRgmhgYKxhLrFF4dqPlPO2OdenSGjNAtFh1gzXfAHl2brC3X80z6ATKp9DMJiayVNuv+vfFDgfWdYoA3Ea7kHlQM0ZRra57EhfhLQL6Nk+bPfAUkmgv9T8N+cBM7GfRZ2gbuS08dbcdavlmr+SU9MUyGZQOb9MwCoWl/meZY6srJCiiYyRN71NNIbn0d2+LPa5s34O7dEO2sMdJxG20GxG57DJYMqRZaNcp7OT4stA6LdO99+9jxvoW+72Z8Cjl9Q75kqqCc55t1vmfCsVlQHCjE0jyv2jLqYA3js6xXMvv40XXn0LP/nl20jRRk6GlrEFYYewwEw8qOKQnw/fxDJL0v2lrQOyha5xpX6Qnxd0gFBzsW5m0jc+vPrKdB2r7+8sIDRmf+kSqpxWBGaiws9oPEN8PMb04BjlhHtIjojRPVSDyFjHHgJsPpPR/Vnzlc68ZzF6pOvNbcAaoAvG7x4F2lk22s20ORChNVuViGiuQkWKiy2iQYs3lZlwVt0Bwq3dHWzv7aAMKrmMHnJOj26beaYcQN4zBWfa+WnQhJgN2bxEejpFTmno9ETZtZ1+D8N1SizZkJwgSVPN460N1tANO8jJ3jGInk3AXohGP1LMBJ1JQ0ZCtC17l6Auns4wl3wzA7ICnaij59B9lNJOPoeMYRRFCq4XmDs+VrYvt7vNc+cwGI4kC6byjWw5ASpjJcbjE80P5kn6/7P3HlxyXOe16K5c1XkyMIgkmJNIysqybFnWtfzWvb/2vneX3zUt6YqkKEaAEcwEE+Kkzl35rf1953T3DEESJKVn2R5IvUASgwnVVeec/e2ENhnGTheBFyBNM+ztck8hgAaw3oXf7UjXISXl6rev5Xry65FR5D3OqiWus2QVK/bDjoa4/9Q6nrz3LP5BJKOncYqp/rSG0ZsoAY5mCG5Ct1Sdf/g5W86lWn4MF3fjX/4cZleH/7CAsJRY6NsAQsroXQeT0sEgq/H7P76C3z17Eb995vWvAISM3i0khlZ8GOJHULZRY+kXIf86eTKpXLpDLDwYYuan/G0hF/hyUPhlgNCBE4VLgDBB7pQGEKqkwvYbCiDkpk6mIc0RZjmSPMV9Agg38Phdm9JFuEJAWJXwWYxZsGxUAeHRw74NJdHveZFWubhJTWLeXxYjHH/2/2JXYHnTWwo/NcynDiLsyw7UZhXQr2oZ6Ozvj7DXH+HW7gBXWVNxdQeffH4TssdQKgoP01mOwWginXE1S86ZlBm4SNiFJP4X3Zjpv/DjRMBRXlRyaOM/U7ooiYSSqKehFVI4TRkjD355Ji8ms0Wei0ZEWZoj5dISW00AGfloN2N02zG2T67hxNYKet0YmxstnDzZQyMJEVKKx2Jg8XHQa8qJagbf027HGYNRvBBu2MIk93FzP8Ufnn0Nz7z8Nv741hUpo280ekhzTnuZIMneJQWEAhq8JUDIwB8evBmgEDK6vsZ0RrZFwYU4Jsm4zEZwSwKBUhhDymCn1UyTPFk6XrIiYYzx3g2cXO/g5z98Av/9N7/Cb371CwGEwu8w8KSs1efETZXFyQQvlPZ4Hi69dUVA4e//+Bo+/OwAOVqIW+tIWqsYjYcy/Y6CBjwyPG4ogLAoeSjngZysLr9nAkLKNjnl5SFsZsJOuIkzAIdAZwavmMAv6AMaSMVEVM3Q9Gu0Yw+P3NvEw/d1cOHEJrYaERolvSIEhQM0WMngkH0uMWE/FyPReytorJ1AY/NehN0N+I0W6qgpsri0djl/EzEjD7Oa+KiSYUmqo/cLkdx3km5tpNlknI3iTcM6BAzaR4Dvi6aZ8ppauaft9FZpnBlkqPBUhpoSYlWawm9JcmT3nd5TvlMgcLg/pHB5fzGNdTJCSY/rx+8ju/YJXIJBl4ewAj49NQIIbYoqB6IcpPInVUBY1kwZzaRPlHUXrkeG0ABCAmbWhhAkyZCc14bXlkyLAYSG4VxM1C1DSJ+hAhAzmxWGsCI4K7J58bx0C1IaTkDohJJuitqEsPDf6XVm0rbprhT20VSIzw9HwgYq3ab1ncpYCevEcAmp/qYXkL2GJVyPrL9eU95vZATpvZWfVaLsFYBTdi5+V9eX+6SOO/C7mwh6JxCtnULYIxBchRN14QQdAUNqHyAoXPyuBT3G5mi+aVWMHAaKd7qdKEuqv74KEIpqxCYui2SY8liVbbPT1GUwSNwA3dGf7PXxPAHh5Q/wkgBCDzkTnzst1MLUhqgc1gEZQCioVn2iOkCxoWgmCGmew3AYEC5YQtW9656iII92nDsBhMv7EB10gRMgZBqt4yIdjDEjILy1j2I0gTPNEApoZBrpQnG1AITmjqKqxBTTWzDIa2flXhYQWvJjOdH+8L64CDC079HtAWEpyjaeE3mHDjMCQohkdP0kAeGJw4CQfadk8Zky7HG/4kCQvbFUSdQyRMoGIxTDETAdIPBpV0jQlB5CV3oI0zRFWZTotRUQMk2UlRF81a0IbpuBLkz4jBEmsXocAaRk8EZjTBlakxXytrebLZF1pihljefnZqI15Z58Eezt7+5KIjlDkHqbm2h2OqpkoofQDJM5FKKcdToeIZtMhHlsdrqIyBBmBQ4OuKeQ3XeAta4kjUYMpuPAxST/z0MjxcZCkKzp3Dl/XqpmJiM8cGoDT953Fv/wuAJC1rwlBhBquvhRQDgPdpg/Z0dmMXO8eAwIj6xcX8UQfmdAePo8DvpjOVD2R0xaUoZQypjnwQVLgFB8G7rAzAHhXDJqGELdpeeSja9aiI9OfhYM4Z0AQpVvKCBUH4Kb5fDTDOFsins3u8IQPnnvSdy70VFASDDISVDtSRokVXrHgPBOt8rjj/tLXgGdzi/Fn4tkS7s8ZbE0fZ12gZbpHQFF4Kk8NIOEQg3HM9zaG+Dza7sCCgejGQ5GU+z3x7h+c0eYRPbyEVDx/qdxniCMsg7rDRLpkfgWa2RFiTSnL8ZBnDQkWZMbtgbgZEjZzcc6hmwqgMmvCjTDEK04RDuJxe9HuWWn3cb62irOnj2Nkyc2sLHWw+ZGD+urbcSxh0bDRaupwTP8Yem94FmIEdziV6iYBqoRgjllrS6Ld9vozxx8emOEp373Ap679A5eu3JdGMFmk4CQknVK9bQOgUsbP7+oYYUhVJ8Yg1LIOngBA3wICGfyPYhskYfzIkWZDuGWmQBC9uGRhZmVUwVj9I/Rm8hXPsX501v4xY//Bv/4y5/j7372IwWElICJvJAhFBL9IS9xzlJa6wd464OreOXNj/DbZy7h7Q9vYjBxEbc30OysY5bNZG3m9Fa74nwJDNCaDB7IycyQEeL7w8JzMoRch1OVk3JyzkQ5hhbx52BdAlNIiyn8cioAMahS+HWJu7Z93HumgQfPbuP8egdbDQ/hbAB3vIeADJqUKCvQm5ZkRBw4cQvd7XvR2DiJuLcKp9lFFbeQ0vta1fJipDnDD0TexUNvWQlAc0pWHegAUmJN5tJOI+aX9EZTIWOTQeW8rN5MpdEUiJgwSTOLJtuihlCCIwlKqHwFIwQlBHAOWUrWRtAnWYhHqJ6NUA52kQ8OkA76qHeuAwe34PDPCQr5dyRkgcmtntZqECiR9bSAkG74eoiSEmcy0DQquJzyN8XbKywqe75IlMqx3QBCGa4yCEbZQckxmSdzG0C4FCBDEELQIPLLKpP7QSSchE68F6TSwvqI6VnkvcF7iIMWHsqNDF78ddb/Z/uQVc6lDSBkuMkYVKafUb1WIvenNNnIv2XSKuyvSuYoxaO/SpRHbqidn7z+BHhkH+mpbPYQdDYQrZ5AxEqJ7ia89iqQdFA7sSaymvohmzo9DxuTZFAD4ObiErurf3Ntx50CQgtapILHAELKPKWipSjgCsPTwJSS0b0Bnn/zA7xw+X28fPkDzMgQMoW001wAQulJ9ZVJF4ZQAb/c18awIEyhTcW1+8ISQzhXbhnAqGoSAwg5/JCz2dcwhAYI84rSWqOAkJE9ZAhHC4ZwRA9hJmCQktGAQMRIbcXjZwY4MmIwfnrelcsS0NsBwrl/canmbAH+Fr3X8/9mOjUtQ8ihGe8v+bquAsJRNjOAMBJ2cGP7BKqwkmL63Rs3MCUgzDMBhFyAyBDyuov1TwBhgaw/RjUewZmOxKvHWoe4xVgpYL/fl4AX/tyrnRUkYYQpwTPB2HCEuh3D6zbQ6nQQNxNhCfnOyvBgliKdTOXjxJ8OF6s9esdj9GcjLbzPMvl3soNkCQnG9nd2pIeVgJBVF3GrpWeFopKAH2Gu61qkotPRSL6XqMkBYxtJ0pAh6HA4lmdahmVrXbjtptkDGaxq7S9UyiioE4m/kYuSVS0n7KIcHwPCP9/B8LtJRv8sgHAwQZ+AcEhAqA8TF/oFZ9/1lgAAIABJREFUIFR9unQG2oPpEYZwbvo3YFCh2mEn3u2u2e0A4Zh+GB5sliSjXtNKRlNZEDVwxJYcc/KoxysvL+DOUnjjMS5sdPDw2Q386P7TuP9EDz1qwpkQmKWIKIOQ5U74z0O/jhnCP9/dffyZ7vwKCNtmmILFhPSLgHDZcC8dob6RTvH5pFypLDHh9G+QYvcgxXiWYTCeYe9giOs3KC29hp09DoBSObTp36Y8jeygGuNtuisrHRjekeb0JGoSoMj1JO1O1y6yBDxQRx6QBA4SD4icWiR1BFNeQcYlxdbmJs6ePYtHH3sMp09vo9dro9kMkcQaYKFuePYSWi+vVlgoQ8jDKKGTJimKR4dS0rCNm/0CH3yyh3/512fx8psf4JPdiaQTNptdAcklhz8EhPTtEIxJAboCQhvdT5iXS8mCKg94jaPQRxwFKNIxZqN99HeuomABfT6TcJuQP2fiIgo9RIGHZuShzVCcRojzp0/g8UcfxCMP3ot7L5xTeY1Je+S0vcEuKbKOBCXSWebDDUJcud7H5Q+v49+euYhXL3+Cz26MECQraHY2xFMkw7haC4OlNNxULUhtC5NgpSaFh3wCLE+YtZzSxYKdeAQZyugSTtL3GHs1IocC2wIegS2luNkM3XCCjXaF+85s4oHtNTxwsoe1IEOHfAeBYc5jrjhm5e6ZFfw5AmEH45UNJKtr8HtrcDorSP1IetdS6hrJgIm3kdJIKTiEVzrwSpWGinRawKDx+C3LzQwglJoEHlD41QU02SoKy0xZFsH4vqQ/RAEhGaqsICDU4CQFgyUin/Aig0fGd7iHcrCDyc51TPd3MDlgcnWKhL5Lh8yBSktVKkowwpoVJlZbJ5i9T2eoanoINfhB5X4MlWnAZ9gTk1rpg6Qa2qR7Cmg1/Ys2FIf3pPX6KvJRSwc9ilKRYvZq+mGVsbOsIcOtlJUkOyiMsaQfa5CNAEJhnvTCCxi0VRE2GXQeqmUAYVGKhM2PPbghI3g1fp4DEfmd/86UVPketVvQVjFwuCTPIyOW+H1FTbhJB0FnDVF3E1F3C35nE15nHU7cBsKmJiXz+660wkqLetQ3qKMDmwJqtBMWGMq98vXnjy+uzsqoHe2/U3+lSWGeS0aXgl6kkkjPTJQq0jPKCiA3SQQQfrY3xPNvUTL6AV4kQ0jW3A9Rt5Uh1NVSGUIzheKkYRFco6kHxiqgPsM5ILodILRDExs6w1GF8SXeCSC07CifsgC+AELLEFIyOr61J/UJBIRMGBXJKFcek8mgDOGCFLCAkIzdMuATT6YMdTQEav51DRi0gVlfBgh1OLqQjBK4LANCXif+3JSMFlwGkhgbp06ohzAgIBwrIGRwS05fugJCYQhloAJRu1AyqgzhEPWor2xdo4Gk1RQmcn+f0kvuXTXWemvCEE6HYwF5fDmdBD6tEN0OoiQS9jZnAJysyRWKNJOPr3l+rWpsrK4haSToz8aYzKbCItLOQFaSKaPsFRSGMKd8Heiur8v3w59dZKqTmXxcGPpiASEgHB8ciOqHoJB/xrVnOpmJNYVe73q1DafVkNCtomS/MPcUgkH6zxegkICQi1ZKGepkJLkdxwzhnZ/zvuYj/30B4TYZQuMhPMQQ8rB0hCE0AYKmvFQPjXNJxVLsh9HxSNLWshvszgBhhTHrI5YAYZMeQgGERjJqAKGN65CERvHK8PBJH+EU9WCIu9ZaeOjMOn7y0Dk8uL2KFQGEGdx0hsSLEDJJTTbxw9/lMSD8s93cx5/oG1wBPdhZmRIPG8sM4cK7J5NXE2AghyQxwRvrvkmcIysyY2LfjGCOADHHcDTB7v4Bbt3awbUbfezsjqT6gQXxTPscD5j4OVIZl8jDWNQdw48ayGsHaVljRAM6N0gaxVkk77sIfAeN2Ee7FaEdEewAxWSA2eAAg/0deNkESZVj+9Qp3HPvffjxT36G02fPoNVqqnRTPFyUppbIKNWTMCvAZdG6HyBkKiQZBYkTV/ZDQVQEJ2rgs5szvPPhTfyv//dpXHr7Y9yaVIiSNhqNDi0uqCoCQib5kSGkZJRAkwcqDRHhITij/JK+SgkkYKBMLTLaRuQjnw4wHe5isHNVegYjpxDQ121FInul37HdSNBrN7DSbkhH4vbWGs6f2cbGGuWwLePBUJ9i5HloBCwXzpCTzeHPygL4MJYuwivXDkQy+uKr7+Ot96+idhuImqvwKOv1WGTOACDasnict0EeZBOU8RSwKO0LBMAV0joTWRAZGnsYY1E95fIEhUngIuJhiaxUPkU2HcNLD5DUI5xaa+C+k108dn4dF9YCnO448GcH6j3MeNQlm+eJX48hLyVlyI02wm4P/uoGvJU11O0eqqSFgrJAKTxmCIimWTJ4iIDQJ0toUi3tniJgU+5F9WWJTYAfY5JVhXWd0+bqd7eppNZOYBKhTN8gXaM+UnaECogk20efay7sIN9bZEPke9eR7V7DaOcapvu7mA0P0GGBND0/kv5pUkgpgxa5qK+AUA7Dhh1jbQQICPclQCXjvStMHAutCQgTeAGTRhW4CzDkoV+6vzRJdi7VMiGS2iOnvX6sWKIHj3JU6W4kEGM6jAmCo/RUQjgoq6bXkiER86/Fr0cPoKYQKvg2yR7C+Jn6CpOkaQMfpNxe7qMCTuSAJLT6A3ORiVMeSqZMpOR1KZ+lEDm0Sc2EIyFXtRfDj5sSGhN2NhGunEDYPYGQnXxJT6SjZP/JHvKeUp7K5jsvd9KK2e5Q8rQACrGYmlCWJUB7Z0ux1SQf9qnZwbUdxi0DF0n+NB218nNXhRSHSwVQ0sAMDj4XQPihMISUjM4qF7kXziWjFb2c1kNowsX4XhOkS2gSzyomAfaoFWfZQ7gIlzksGeX3/40BoQwitEKJa/BhD+EeyjkgNOX1TDA2cTxHAaH8uwRKHZbhHgWENjTmqGTUAvT5M2HCZ0Q5Y4B46AfCZInfzTCE3Bt5R1MyqoDQhMqc3kYZlJik6iFkJYMGlS0AIfcHkYxS3S+AcIxi0EfZ3xN2MGm30GgqINzb2xcWj7fbam8VjSiRvXRGKehoAq/XQLDSRrvTlv5C3h/sKCSAE4aZ6/RognKWoc5yrEl1RRPTKsOYlRGjEfwwQBjFsm9S7dE/6MuQkc9vd2VFKqrYYUiJajaeotvtCqjk4It/f7C/L0PHICLTqD7w2TSX37nXlt0m0Ew0ObWCqAVFci5Sdh3g8WnjNaG6gwFpBSX1wwHu314/loze2QLzdR/1VwIIh2MMhhPDEOoEwHoIxf1Czb71EMjhUzlBu3lbpk0HV6Zk+y8FCJfSIK13UYKeOfnmSXYyRd7fx7mVJh44tYafPXoXHj69jlVO9AkIZzM0ghAR5Sr8+MOGrXmxub5zxx7Cr7uDj//8z3UFDq8FelsufIP6VVTepb8Mq+JqAS47j0TGzcOgJIWRIRLuT4+pDG/Ic0xnGfb2Z+j3Veo52NvFjc8/wdXPPsX1z6/KxiYKNzdEq7eOlY2TcMNYptcj9h7xiEZjeehLTUSjEaHTjrHWa6AVsSK6wM3PruDzK+/hw3cvox730UKBk6fO4L4HHsQv/u5XOHXmnGxMZA142FfPAr+/TDZ1FvbKzyHVCS4YX82pqABC/kSMHueEPYhx5eoIb753TRjC1979FLszB1HSQaPVxSwjQLKAkDJXRrhz2snrJ5l+wjkw4IEpnzTpcwPlQSwKHIRMIp0NUFEumg2x0vSxtdrEyY0eNlc7WGlF6HWa6HXa6LQSefXaLfm91SADo0XQvPZcNaV6wHEo2BWmReR9vNSUUUYJxjlw82CCZ196G8+9/A5euPgORjPuwgnibkc+RgEhGUL1chAEMqlVWSNOnSnV49RdFEjSv6WtPg7CkAFDgdSi6DpdIgkDxPRsSlAAexkZFMBqhT3EmOBU18UjZzt48m6mNvfQxgR+2kc62NWOQtaCxyxG9jGapsgYRhDG8FbXEK5vID6xvegpdAKQdWb9CSqtQSA7SE+3tSAoE6TwzgYaUf8hB2FJdVRmhn2WUg0tkkkFAfo3DdstzMFSzq/sGz4K8dGRvc4ROEy8ncEpp6gn+6hGO5jc+gzTnauY7d9EMT5AOZugEzfQordG7hkG0FDWSWxGZpCAkKBF3m31EbpkH/nG7SMvJho9L9+LizBM4PP6BImwdBLsQummHPgJCM2ARyTkOhyRjBBJ6NZqqqqmT5BhQuoXFN+v1pWLD1ETTZlKrGBQrhQZZblvFIASTGlACR8GkwgqYTh88fvXwYhWGqhcjLJRfq3CTVE6uYbqUEJKgE0PHWWiEuTDQQQrpOhsJCjkl2fSYgt+s4u4vYpk9RTi1VPwutvwmmQFeyjcWMvmKwZ78P2n79iVtOIFG2hZQQsG1Z+kK6JZJSVDgd6orxtJH127vxoQWpZw3qFnqyCENTRAuCyQkiGMCAgTYcaFIbz8oYTKfAEQMlSmNgyhsKcadMQ6Dk1r5dCFwwgdotwxIDTMoR20HAWEc3/hXCNla0YW1+SLklEbKnMngFA9v7ZqQgc6yynzGk6mFUt8brQrUYYUJqH+qH9QTmRHz2vm2ge8748CwtswhJunT2LrSwAhnwU+a2QIef9bQOhzWDkYIz84QLm/I2xcs8dkz6Y81zu7u7r/VjVW6KcOE2EdZ+OppHwGvRaiVapWmvKkDScjXROYStpuw/d8kY3Sd8ik0W67K1US9DySIdzf24PjaTBYu9WWN2jExFM+f54nQJPArd/vYzaeoJym6K2uotWmjLTGeDyWz8FzPMNsIgkycpCmhQBAeueLVoK6GQvolLWXMzN7b5gkdE4ixd/vU+peoJiMke/vHQPCP9cR0Lhqv/LT/SU9hHOGcDjBgJJRM0lWQKjTcxv5v8wQGnJ/Hk0tSnXTHaU/k/F8fM2F+oJkFEsMYagpo8IQNiJNGa00ZdQuinIAkP8rgA244fHB2t/HqU6M+0728LNHL+DhMxvYCB0kjLzPZmhIVLJ3DAj/fDfy8Wf6jldApsFWkm0qZHQiasGfHlbmvX8GHPLQRlkIU8PkQ8n+BKEc9sR3Y5PrOamvNXFxNquQzirUeY69m9cFuL339tv46L33kKY8ELoI4ia2z17AXfc9hEa7J1N9Hu44dXV9B17Icl4yHj4acYB2I0DslXCLKT597zLev/wa3rj0EqZ7txBmU5wgIHzwEfzDr3+D0+fuRhA1kDHBlMCGfhqykPT3+trXZvUFZF9kMk+9p2EyKs+VMIrcCfD+J3t4/Z3P8dTv/oQ3P7iGvcyXOopGs4sZvY+VaxhChsrQF0L5IC+KRI3IK2c9gkxDeSjSQIwym6DMxwjqFN3EwenNLi6cXsM9Zzew0SMbGKMZ8GcP0UwiSWrlqxFHIjflGZYT4CxT0Gdre6SLkSuWkS0SCEs/XhBJ/cRgWuLS5c/w/MX38OwLr+P6DqtESgSdDvy4IaySHOaFZVNPpbA6PMyTNeLPTCubBAnxOnFIoDUVDAzgJFn6qdiLmOcIfQ9h4MuLTFOWzhDkE3jpEMXwJlruCKe7Nb53Vw9P3rWKM10fK2EBb9YXKbBbZOrzZOgEe8o4eOBgotOBx8PRyVOI17YQdNdQeTFXaQFBBCoeWd7SR83xvfE6aVm46SC1PK5Z85d96xQNStSZwSsyjLSMoWFsVH6sbJscb8SzFmudRJkCubKC1ayPYriDYnAT6d515P1bqKcDeCyUZwejzyRU+u7MvkhASDDI96Gix9X09wlgVCkqXAJCSkbHSDMGvuhQIAgi6QAkKOT4RDx9BGw14S3vez6nEtukHnkBBbb7Tsc76hVkfQOHNypHZhqoL3UjfIVy0BMwaMrnCQZ5Ol90DpqBrhjpTZCcgEEzFOFzQAmy8azJYVyoaUrHp8irmcpmJSSJIFwP9gLimcfquMg8MmGeeGSdOEGyuoWos4agtYKgc0JeaK6jCnsoPCoRQhSURM8rRcg6sb9UdG3azSj3/jIYXMROGLe1rMQMmfuugFAf20Xn4nIlgqzKZjghTJcBhJQCMgjEiWJ4SYKZAMKBMIQ2VEYYQt5PNmV0CRDS9yZ9qKakluv7MkMoA5OvkYwSxNuEUfu7zGDMMPHwFVv4LRcgUTezZUD4TUNlxDa0VOFkweEXQmJMkBRvcbJlR6/3MghclvLa98ZKRgkIuX5zTRO5Ku9XAkJUGMxTRmMsAGElxfSWIaSHUIYj9BDaUBnPEYZwDgj7yhAmzQZa3Z6WxFeVAELxvNfASncFcRhhPBgqIJxNEXSbiHotqX3guj8YDWRv4K+VtTUJeckmM0wGQ0z6A3RbbQGKUbshHsKdnR25LtwXW62W/D2GxfAXrxn/G9/Fvb09SROtiworKz00xVcIjCcj+TMlcfR8wIMBA+NYkRE1mpjGASruY5FJQDahMiL3ledbBz7c4wgKuX8SEGZ7u8eA8Due/Zb++l8ZQ0hDrrBmh1NGuUFZQCh7rvEZ2YfbdkYtZruLxeCrrtVRQMi8MvUQSvyhAsLVnvYQLklGZVE0nhP9mrpRhzw8TmZI9/Zwohng7s0OfvboPXjk7AZOJC4arJ2gH4ReDh5ajhnCP9+tfPyZvtMVoP9LNz+dnNrKCcsU2uj3OSCkhEOmx2TPMjW1C0DQwnIJFLBsugmMUUkRh/56iCU7duvq53jz4it47eLLuPzGa8hSlnIHaHZWcP8jT+DJH/0MK0yQ7K6gikI4gQvXnDNpC+N3zTMl5YdepeErH751CZcvvYhXnv8j9q99jnLUx5YAwkfx63/+Hzh7930IkjbSih5FTj4bcrynh5lFtqxJYGAK5XA8eNuKUJkgMx3Sc5DWDqaVI3LRV9/6GL9/5mW8/fEt7JfsJ+yi0ewgzehh4lQ0EuaF3giyYyLHNSCBP0FOr5PjIEki+fqUwQ37tzA8uIlODJzfXsVPvv8wvv/weXzvgTNoRUAj0BJs/uwBvyc5EJsUU0752b+Y59LtSiBCiodrFo/9kU1JlmAeHmC0oJ7JhFnt4YNPD3DxjSv4w3Ov4v2Pr+Hzm/uomy04lBryvaOAS+SFFOZrqAwlhPRxiRpSWETKn3wgjKR/kYwRJ9s8DMh0OMul2JjJpAThjFIXD1Seo+3XiOsMo91PUY+vIyn3cN+JGI+d6+LRc6u4ayNBzy/g5/QUjsXV5RLY5kxNZ/pojjKOgWYbyeYWkrUNxL11OGFL2E7XacANEnhRgroKUOSm/3EZDJIZlvuXfYaGIltKjtQ+SCODlUM75wUm4dok36pBZsljyCl7EsEpUtQpO78OkI/2kI92kPdvIuvfRDXaE0lsWBdIfPpilVGTgmYBJsa7LsCEtgM+S1rDQHBO6a5cCDKEDlP8JsizmdzPfL94gON74AcxHMeCQgXJtv9Lk72Np2/u5+N7rUwwJaPSj0kfknlOAi9B4LGv1ABCRseLn5TM4Hy+u6Q6sPrKBeC07CC9icJ2UrZonjkFhMroZPlYqk7odzI0roRU8OxAf1/p+ShZuM4aFx4wwwhBq4PO6XOIeptw4y7QWEEdr6AKOsgdyuMUDNLzu+xdEsa1pBzPpMSa30WiawJSFryefJffCRBK36MZyNkF3TJW9r9bhtBKsDVvgWoEMqQl0pKAkKEyS4BQQmU+kNqJmfQQEhB2AGEI6ZVk7QQTVLV2QlNkdSBwCBDKs3B7D6GtB1MQv0gZ5ffJM5VcrkP5/stXTv95+Ux2GBB6S7UTX88Q8hqV1se5tA/ZayrgztgfTJPMHBBaELh8vZeJkbkyjdfCMOmyrhtASJAmAJSAsK4wmI2ldsJNYmyRITxzCoVPyegIOzduYEamywBCXruiple4FiZMAWElHsJ8OEQ5PkCz0ZT6Bga9ENjt7OzK77xPyO6FfojhQV9YwnQ2g89evm5TuwWlyH4g+zutFxtbJyQsJptMMTwYYLC3jx6fFQLCblMA4a2bN2U/F0BIlrGuhQ20gJBl9bzt93ZuiS+R3s9er4tmk3VLBIRj7O3vCZspElFPq2S4VzToKWy3MQpc5Bxqct2mfJm1MvIWsRqnEB88QSHVJBweSsXKZHIMCL/Tqe8Lf/mvBBAeTRld8hDKtmRuDgGFRs4zl/jMA54XxRQqtfzmtRMLQMhQGR+9LfYQdqGhMgsP4VFAKP4ZafPxUE1nmO3uYyPxcG6tiR8/dB6PnNvE6XaIDoMUygJhTW04k+HMvrsM0W0hrB7PD00ZdS09rp348z4Dx59N7iqJvzfHGVOmrGeb5cQ8lYnON26Z2HPzMsXSdgNeiuiXgnmZGPM55gSfkjcXnvieStz47BO89tILePWVF/H2669JHxwBFAHhY0/+CD/9u19jbWsbzd4aMsoKeUBkZLacNTV1kAdxTvHJpiEb4aO3X8fbr76El597BrvXP0c+HmDjxCnc88BD+NU//w+cu/AAotYKMk7Ka7JX9Pi56lswngWyLMLgkYnh/0RKpG3lBAqTspIexjfe+wwXX/8Af/jjJXz4+T4mXgdxiwxhW9NRhYFknQRlMKbYXQ59upLxF30/BNNxTOCk12U02MV4uCOdgvedP4G//8kTePz+03jg/JqG5TCCW35ufn5K8ZQhsVUJ/Nwqn6vh+Dzsk5XjxxMQEsxrGIIUGivaUAbQj3FrkOHdj27ihUvv4bW3PsDl9z/GQVFjRsmhT1Co1RI8uBMI8kXgoyoN+o2UcaLnEFEEh6E19AERHDLRlHUieSGMrPSOmWsum39ZoOXXaBLYZANU011Uo+vo+WNsNQp87+4NPHx2FfecaKMTVgirKYrpCHU6Q6z6MOQ8GDPggRP/OIGXNOE1OggbXYSNHkKGiSRtePx5gyZqv6nBZWIeNc5I+Xe+CBZNsJn0DiowEemmAYS6ghj5P1krSkJNS52WIet0m++by/47gsHJENlwF9lwD8V4D9XkQF5uNoZfzhA5DEpyZRpOdk0PU/aeoWTUAyoCQdY32LROTdyEw+uaAZigLGfIsynKkv7bQgE4QRtDkRxTAUGmEFoILRVPNmFnHiCjcmBWuKs0WDvbCEDkxQ7NoKWF8xwsOIYd1IdFmT1NTNLrZKSUhG/0QKlXjbeCBZ06ECYAtQBhHqrCtNoyQ1lQ8kY2mi8y3hrgJAxs3ITX6iJo9xC2e3Ca+u/hyoYEyTgEi+ye9JrCDBZOjJwsmfHR6c9Ary8P/DyIpgL+uG4JKzt/6Ts/h0fzIBnu24vn+853GH0WjgLCL7BaUhava66UxRtQwuvJUBllCCO59ye1a1JG38NLAgg/RErpsh/B7VpAyOxi7SFUaaVh/kWtwK9FBtrcY2RbVfOud72plljuh74dQ0hwJMTq1wDC5WtFf3DkhOIh1JTRO5eMciBmcyRU5HKE2TRgUNKcyf2aGo/5z2VA+WIwupD/Lg9FDT0hgz7eB8oQqlxVegjrCn0Wz9ti+tPbOHH6FIqgwJgeQpMySg8hrQq8zMIQutrRuwwIi/EYdTqUnsBmsyUAjV+PHkLxh4cRup2uDN/6e/sYM7k/ncFvJgjbiYAt3h+j8UgHqYGPDcrqo0hCZUYHfYwOBljrraDdaqEKXIynExzs7YnUP44TkZ1yiMhQGfXzB1hZXRErxP7+HjL6EIsKnU5bPIS8N5kIOugfSF0L9yJ2GnI/4A9LYNtsd7BfF5hxYBmoWicv9R4XMb7Z2+gRDjiw5f3HdWc6RXGwf8wQ3vkC83Uf+e8LCE+ePo++DZU5kjJqoR/3QT6y8rvxEdrFRxbF+czRejhMOf3ce/Dl1+DLGUJNGe1tbaC51v1CqMxRQKhx47UExVTTFLO9fayGDk71Yvzg/jN49NwGzq82scIADMaFF6V4H1jgebSJ8DhU5uvu2eM//4tcAVOBcKg4+FCXlk7sFr8YHlJKx1fg+yqz5IFIEjnNViyJoMqqyQZNmSD7lmyQeZXj2qdXcPH5P+L1V17EO2++LgcGStqSZhdP/OCn+Ptf/19YP3kGrdU19QPJxs7IeA2LoOyEmwO7+EKw1mWCj99RQPjis09j5/pnyCYDrG6ewN33PYhf/ua/4/y9D6HRW0de+8hZjM0QCZbpsrCQz6SEhxiAw5RQVkLwIGROf5Q/TfIC/VmG1y5fwUuvvotn/nRJAlmyoIuk1RW5zCxjtYABhPQllQwK8MUsL4dkIzmXgzbn8743N81PR/uYjvextdLEQxdO4x//9m/w2H2ncM/pHsosR10UCgolxFJOWvNptUiWZEpNgOPB9UP5vSi0SpvCQK28KSVCnF4S/n2mo7r0n5QOPr81whvvXsPzL7+BFy6+iU/2hxhkFeKwiYAHfy+Sg4F4yCotKBZvpxdJ2bv407wANQvpeViSgnJljpXY0cOrVXzwW7WcFIWdiVMi8ZkuMMSsfx31+AaibA8PnOnhkXNr+N69J3CiG6AblZq+mo3RJANrRoYcPBAA53IdmN8eIWr2xD8Wt1cQNjoCCFlP4bRWRNYqTCpDOoRN5T1LcMTwE/XYkeUlICQbxc47OQwqBtXhnRblzbMopemLYFnSMAvU6QTFuI9iOlRAONoXlrCa9uGkY7is3qC3sC4ROmSTlW03t4lJ4TSGCWEF6c3T1E65NWUwSVsDGUJNJWX6Z5FrPQmrISQN1qXXjywv8xm1MF46ApkGKmms5sAvIUF8f1UiKiywqHcWgW02nTEI2vA4LKAs1tSSKBgUam8pJE7VNATTBIM8MGszh8ql1e7BYQWHDXwulCWwgSpSH2GK5jWAypFXzXvNi+E22vCbPYTdNcR8ddbgNltAo40qbksYlDAQDrv3QvF0lvLPvng8+WcEg/OuQzKEFRlCJrpSomvqzwUULi+HRmEhoFCHa3bgc6frtYI8jeu3QESwjPG0yWc0QOUoIOQzP+8hJCCkNDuOMapdfLLbx/NvKiB85Z2PkDnKoLrdNhAkYKjMnCE0klEyhDbHQeveF4BQiumXAKEyysZsKsMTTSL8j6deAAAgAElEQVSyB3r+TlXFtwGEIdODPaayH6mdGE7Bktvl2onlYnoLCEV5aOSbltmcA25dfKS4XAd+S0D3KwChvfbz86c8q7o/CJu1DAhRoU/PHgdESST+QWUIC4xnKhldrp1Y9BASEJpQGXoI+2OUUyaBjgX4kdUjCMuzHP39A/ne+d86bQWE+7t7mExYeJ8jaEQIm7EM5JgsPZqM5T3ywxBrKytgIA7B4Lg/lD7CjdV1NFtkzXMJvBn1+4gk1VQTQossEyDLMC/6zzfW1wXk7e/vixeR4TStThtxg+wzAeEU4+GAaA9uGCFOYtnj+ayx0L7ZbmO3yDDhwMz1ZYjJvVgCvHg/SbGrDjC5JsqSSKk6qyf6fTxwHCpzp0vM133cvz8g/LoewuVCevlnqbJZ7iHUyaNMsuwEkhOzvwAgnBasnVDGw0pGlTQoRTrHxaue5ZgdHKDr19hqBXjynm08cnYd92x1sRH6aPPeTlM4eSHBMmQfln8dA8Kvu2eP//wvcwXILHA9WIQ1SXCMPdoYtvBQ0ho7hMQXR0BICSEZMfWG6WGZB1rlHUXOZCRNMZkP3vZFiqsfv4+X//g0Lr92UbyEBJc+p9dhjO99/yf4OwMI26vryGkmd1yRV7K3jxNHYQildJ4VBhXcMsWnZAgvvojnn/49bl79GNPJPnrrWzh37/0CMO964BF01k9KVQE9ZUyf5KG6EgONnuNylnuLiMoH/SGBy7oFHpBrYSZZdUCG8BKj3C+9jWf+dBFXPt9B6iZImm00Wm2kWSG1GSzmFhBE9pNeE64hdsLFA5/xjvC6cdMjkEhnAxTpCCeZVnzhDH71sx/gsQfO4d5zm3CYrFiw5JAAwAIxLVJnwA/lR5S/0sAvnjEGTPgMDyE2KaTYPiQTSRYxS83XdIQ5cchmej72RgWuXJ3g6edewe+eeR5vX72F3UmOZoPFwg0EfiLgXkBhVQoYZBx6ECTwvVivJ6sWBGDxLjLBIOa+0JJ3Db3RNd0UjnNyLMX1mXRJ+lWOfNJHenAVxeA6ttoOzm8meOTuddx1soXTmwliL0eCDI10jKhiT6GczFDzWsxYe8EBhQMvbgoQDFtd+I2msEleZwX+6rocjpiCBwYiEVxI8A1fBAmaNqk6MO3nE4xol25BssrQ8s/FW0nGVJJ1MiBPUWUpstEBxrvXUc7GUq9RpyPU2RhONpGfkx2LgVPJXiLyUyORJChUwGSeT3kWtbpBwCATPCUimHJRyw5quTXZraqgZHSCkrUWdNiRySVAp/zXieA6icpHCQqlL5F7nMJzlYeyy8+AQh7apDOQf1+ltvyf67fguokc6BQ8sB9P2VRlURgjz+M5vUvKMiogZF2JkZkbmSrXEJGkUs5snjlJbhQpOyVkmiGDIBSZM4G93+zA5/vaWoHfWpVuQT/pwo0tIxhhJuCP3x9/PsqoFQDq72RHjURYvI4mwcAEJy0DQj45Ihc1bJf1CurercDMyhC/yVr9dYCQf768/s6VGaZmQ87NrP4xgBBRjFHl4OPdA/zpjXclUIaAMGcfYxjDbbcEEFLbtACE6umsZeBhtL4mBIiIjrUrLpGKBVqWJbQsuvU8LoXKyHXVeEi5Zgv55Rclo8vXS4vpfUReAJ+e0P4Y04MvqZ2Y9xDqZyAoYxiUBYTLDOECEOr4k0www8Nu92uZITwKxgWsGyy8DAjlKeXgy1PJ6MFkJCXvTBndOn0KW2e2kXtkCEcCrGYEbsUXewgFELK7ll28/RGKKdeNMcKIdUkEhK4EkQ33+7KnUJLfampIzEG/L+oP/gobMUKmRPuedFQSEBJsEcR1223Z5Qd7B5gNOKQaY2NjE41WS6SuBITZaISo1ULS6YhfkEPEnWvXJLyJ3bnrW1uy9hMQzoYjFOMpmr2udB7ymmWpAkLu6X6SyLCUgJBSeHYLE2zuE3xyzWPHcEm7w2Kv5Pen8t5Se3zZGMS1gdejPzgGhN9kkfnqj/13BoSnzs1rJw6G1FGbAtkjHkLN4tPF4wvF9Dr/OQQGRdf9XQCh78AJlxjCRoSMoTIMArgNIPQcAkIyhAoI0/4AbbfERsPDY3dt4ZFz67j/5Aq24hBdRjBPp9QWIJZy7mNA+Oe7n48/07e/AhYQ8jMspruyZS5JRw+xhKJi0+mqTIHnEjL1VpERUjmTxsUrr+BIj57P4JTZGJ99+A5efPb3eO/N1/DZR++LL0JkI46PR5/4EX7x63/GxsmzaK8tA0JKRnlo92Xz4CCIzx8BoVdmuPruW3j31ZfxwtN/wNXP3segfwO99U2cvXAffvHr3+DuBx/D6onTqLxIAGElJeq2P09N7KmjlQyBkSwFDKcwvU0yxUWNWQm8xvS+V9/Gs3+6iA8/vY5JXiNutGRDFUDI68PQGoZdlKVhZij306OKnIF5negdYXQ+GSYXSCcDZNMBtlZbeOies/j13/4Qjz90N+4/fxIOmZoiRy4BPFoIHzG9M/Dl4E5gyUMhwaeEuMi14nvBjZT1DgxzcQU4VXmqqZcS+uMJSCZQGs4cfL6T4rd/+BP+5bd/wOXPb2FvXKDdXkGSdBCGTVmvZSLOw07giZTJpzePEtySn8sVRpenJvn8JqJd1msGYjCchxJA/ne+A6z5YMocDzIZS4+JHXLU2QylSCr3kGCE1aTA2Y0QF063ce/ZLrbWGlhvumhnA8RSel8h4M9PgE3AS0BIZonXgWwpvYNhJP9cMySh00KYNORF2Syn2ATQNhRFPFRiWDWmVQKBQ4DQ9pkRxFkwx/coQ5kyzn2CfMoEvz6m/VsCED3KwopUXm4xg09/OWXPriNTcDl8VlrXofUoFhBqibyycBYQ6h5Sg8xgilrkouwIkzcYVUmGcCIv/RgFdS75FYeMbqyg0NVAB2V4VKIq9RIst+d7IKydxsHbJFH+s4TlOIySjxUQmtRS9ZOaOg6yl56pxeD3QKBJQEgGVqo8DBDhQIn3thls8OeXIcxCkSvfp+snIov0Gk34LfYJriDorsBtkxHsqU/QVzmwpLsiwKykLFRZBwEBck2VDZSzhRJGWsNheo+1apBrjDKE7pwhXPLRCShSmajkylIeKBLTb7Yaf1tASBBIIMp1Q7o/Ge/LwUYYYVDiECC8+O4VFG4oSbwQQBiLXFh6CJdSRhcMoaom7OsoILSBVSq51usoHkKbtmT2kjpYAEK5V2Uj+TpAuFRMT0DIsvX9AUamh9CZ5coQiqtZnwoZPBl2T4X45pdIGBZyXPUQascmk2R5T6h0/otBPsteQvsx808rjBUTl7VCRcJa+OObQRhtSAIIKfM/BAjzr2QIpZh+qYeQgJC9e1U+1pJ4+rGp+shyAXP8HgnwEsrjPR9jpoBSDUJGrhEhiCjFrDDLUkn95PfH/0ZpKO9Tfo5UwNwEG5tbAtpYl0FAOBsMELfbaHa7AgizNMXNq1cXgHBjQxRCe0w7HZHJTNFZW5WeRF6L2WyCwaAvg0musRyWcq2nukc8x0GAsc8AKA0gk2CogvuaGZ7yYkvCcCE9vrJvcS2aTFAeHBxLRr/ZMvNVH/3XBAhH4uERSQhlGnMnuvFy2HBvK0kwh1A9VOk0U363evpvCQgnPKiaUBmRjK7SQ7gIlfkyQOjTBMwpY1ogGwzRdAqsxQ4eObeBh86u46HTaziZhFjhwjYZS99L4kcmgn3xHh0zhH++u/v4M32DKyASofn2eVgeKlof/WUPT/xnbqI+vWQS6FAqoKlr8cFJeIXvSzS9SgsLAYjcONwqRZ2zs6iPj999C88//W+48u6buPHpFdlwuIllpYOHH/8B/vZXv8HmqbNora0jo2eQckseOnmQ8UMBhBIbXpaIyBSWGW58+B7ef+NVYR4/vXIZO7euoLe2iTMX7sXP//GfcOHh72H99F2AeAdZhMsDuPaiVQUZiBITt0LFqasfq2SJm2+qvWt+RFmdh8rz8Ma7H+Pl19/DH5+7hPc++gSD0VgKfJOmAkJubgIIawMIWYotgSwadS5klmZDypGeB2MmkY6H+5gM9iRRlIDwn375Uzz58D146O5TAgjZiziezOS68+80Gol4EHktCDylnJrpntx4S3rzmPBqItarSqsexCJFfxQBtSs1GbzuTtTGOHNx8yAVMPg//+Xf8N61ffTTCp3uOhqUXsYdrZigPNgp4QeBpIjSR8Yi8rJgfbqDnIduT4cDnOrajjuCWLKKDL7h5+BBiwlzBNJMjizTXEIOMgbPMG6cCgxkKIY34Oa7aPkjXDjVwMP3rOP++7Zx14k2Voo+GvkUfpEjKQt5hZToa3GidGLOigIz+kXJXvoBZqGLaeig0eogabXRYCgDgWHAgBTt0fNc9UyqdNTUDjCEyWACG8QkXhepQSA7OUOZTZGNh5iNBpiNKROl13Ekw5CAHiFOvAUYZgIIOdQgQ06wIvciQ3bIAku1hVZ86DlbmUv1ahIUmoOuyEVnqJ1U7ij6OSlXVUA4RlmNUdFnaypP+D4pICTbwPeNTKGGD3GbFYBDhjZPkc2DadQHKx2d4gmlHyhEWbMWg9dLASGfJ64LMuCQgBgLCKkeYER+Kl7cwotk5M97mIc8htTwa6Upk4spZ1ZWUK+7DqoarXXErTWpVfCaLbj0TXVX4XVW4bRXgaSLKmihchOUNWsk6J/1kBbKXvoM6+BhW0IdzZmB9yBZJfFqGnaY7wG/L8psvyAZXQ5WYYgduyq1ZoR7uM9B0CG/3NevxV8GCJclirdjCBeAkKCWMukStR+gCiMMyxpXdg7w3BvviH/w0rtXpK+zChOg2RRAKMX0HGazdsTUTsAwhBzmKcCn/PeLDOG3BYQKChfX8DA41Gu1XEwvHsLhFwFh5Ny+h5B3jPSHWnnzFwAhga4OqmxCKNfSZUC47F+11/0oYyhgUHpVFY7K5+CwxVdlxCFAGEfCDlIymnkGEJIhnFLauWAIpXZCACHvoxou/dYHZAjZ3TsWMNhsthH4rCrKcLCzizwjEHVkDSVbyDAZ7rWNTgdJQrloIGnD7AocjobS/RfEEdoMC4MCQrKD5WSKzc0tSRmdlpmwiaODA1mXW0uA8Nq1a/KzUoWytrYma9bOzZvIpqmAt9WNdbS6HU0ZnY6xd7AvgJCMID8XF5jJlOoNBe1VqwE0YtmvOJDhvklAaFlxUbaIPUU9hFRQlNMJ8t3jlNGvX1m+0Ud89RjL+iMOf0r1BEgqlWXvTOqm/HdqgE0K37gEfvfsK/jds5fwb8+8jvGsxubWKVy470HQQ8hi+v5gjIPBCKlMnLW0d+FV0IYj7SM0XTVSkruQLWi0nd00tRNKfDR2CiXfm+1QM2Ez1hC05Icgh6GAkAwhQ2U25qEymQmVOWxOtmNLDRiIWWKdZUj5AKHAWuTiexdO4dFzJ/Dg6VWciAOscIPJZnCKHBGjzxfFbuZIuOy7NhuMDLOMd8RMwr7RW3z8wf+lrsDRyfTtziVH/9s80n4B/fSf5uzgcriM/rNmcGjCpRaPc0rKFE2Gb/BwZVIRTbm13urs4itRF1McXP8cH7z5Kl5+5ve4+clHGO7cFDmMRzmJH+GR7/8QP//1b7CyfQaNlVWkUqTOCbTxpxFYSUG3EfflGZzZBAfXPsHHb7+JF555Glc+uozrNz7G6sYmzhMQ/sOvcf6hR9DbPo06iER6monClQApAFvnyWrMGEngQvwV9GrI9FcYwlrM+OwppNT02q09fHLtFj786DNcvbWPPW6IHg+dgRluKYiW+GwCVw6y5HBl0iLJ5fDgb8CgHP7InMymKNMpeu0EZ06s49H778H57U2c2lgRiTqBFbundGJNEM6gENvvZ4qtDQNCIEjgzAOSHmyAmPJOynNSZQgpxaF3gyDOCRu4vjvGpcuf4LdPv4jf//Fl7GXArKYENUEYNRHFLQECfC9krGiYIpXf6ZRXoAD/u0nh5PdsveEmiFDZQfGYkSFUL6pXuKjTSkIRyHbyHotDF3HgoJrto8724Wa7WG8B22sRzp1aw4WTHTy45mI9qhBUBcJiiqiYIqhSSewka6i1BDwwExKpbHDm1Zi4ytxyUs30TQau8GBCn6TvhfAJCgkIhZVTj1QRSJWheUYU+GgSnr4qSiyLVOS5BSWjvDeFvUxFEioiVOkjrKVHj7+zRoHAnHuCeVT0/TL/s6QLGRgdzNhOPH4b3O9M6Iu8ixwuECzyXuHggJLRifgImQrLoat+FS2k58/GF9ldSrYJagSQsuzcpIlaVocDC59DEgkLCoQhrEsDAk3JPQctlGNKpYnsv9T2cNBLMMhXjsIrMIvJEDMYpkSR0tPKoCMOhpWxJhPosTsxSqQahbJeJsbSH6hdew14zTachK8W6rCB0k/EF6hBKUwO5e3F74+gXq+vXH9LhBrJ79zEKguVOeC7DkojedZ19TDzp/uyBYLzBVNDaBZxM99g/1kCmktyDAtO7HFh7luVXAWCkFoUAlwNOPSouP74EWY1cOXWHn7/ypsCCF/74BN5vuu4garRlD5V/qwqvFelwlIwwzz0Sb++nrvmZy/7zZhAJmvv0amF2SCs2kQ69vQ1Z9zMF6I/W09tRk5qQnMoSWYxPSsneHfO+iNM98gQ7qIcz+DOcrHdRPJxIlReWBzmxSnmHVrqJJxLP22YjGH3FKSq1WE5VdRuhPbtWAblNoxGRqYmEVPGF1yLPQ7FahwwVIbPehLhxJlTOHH2FCq/wGQ2xM0b1zFhyigVEdSIekBOSwBXKKZnk/krKuRU0I1GKCYHaLba6PR6AphoEdjf3ZffxQ9Jnx6ftDSVgWCYJGj32mi2GqiKErPJFIP+YB4qEzU4yHGkV5BDOOQFVro9tBpM3q4lIXT/4AB+FJpBZ0OsH2T8uGxzLSCopINyOBiIp5FDnBX2JDYbMlQazybYH/bhs1ai0RBQyI8ZD8YoU3p0AWe9B69DKSnZavrtVWguK5tI8XWoFxlAyDWWKaPFPhnCNTx571n88vEH8fiF09juNBDzmaWkVZQAagUhiJQBkJG5zx8vdTMskIBdf+1Te/Tfv8HT/G0+1Km/ePd9m8/zF/k7t/3WTE8gDfdSPs3FTwPa5HDBKVvGQ1XtYlI5hwDhaFpji4Dw/odw0kpGhwSFBISUp+hUUiLNxRdh65t1QZI4Y+nfMVHhRlojvV58IORDlLpXQLiQAMiiNu+UWli+7c8oMjCnRGEA4coWewg1VIaAkBMTeUqNpEduIQHAGi0e++p/mR7sIalzrAYunrjnHB67a9swhAF6PE+UGbyqQCAJhstTsiMhXNZQbyUWPDzIZnb47/xF3vjjT/of9grcTqq0DABvBxAPA8Ijk9svm+Savirx99BL6JMx4IbkysSS3YRS9C7dfpRl8uCXw/MrAYTXP3of7126iEvP/h/0b1xDNuzLtJUHP6/RwiM/+DF+9ut/Qoddct0VzMgwcROn9E8awhjyQLmOg5AbwGyCejTEZPcGPn3vbbzwzB/w/vtv4/PrH2NtYwN3XbgHP/vlr3DuwYfQ2d4W2SD7BLOcu4GLyI3gSc0Ej64lu7Tle9fDeSVrE9c2ic02zMg45RR1qkOtaYp9qhzmJwc9JNiDhpUyzRMXDTjLUUpflYSuCGHB68NkygqtJMJKq4mtlR56rQY6SazeNMpwjXdorr4S1tZ6QLXiQ3JNxH9FwKAl8QTVCf0cricMHD8Xz2RSFce1zY/wwae38NTTl/D0n16V0Jwq6aDyEyml98iaRg0BhX7YMIdu+mX0c3NwZ8PAHIJ2M1mY1wLJEmpCwIxvTNUdyrp5GTWzrKZIZcLPaXacBIgTH04xRpX2UYxvIcIU7aAQFvX8Zgs/Ot/CmV6AJsNN6ynCcoKgGCOsUsRkMQWiaigM2QkOL/gVJgKkuO/oIURSFXnIpHeJL8sQmv45fkweAqWYFQ0IkGdApbyVYcQpcbKBKvzZyQpKV6Z5QEWVqYpEHWrwYGT+3bLH/N22NiggJJs2J8zMSUb4kHkYif4NfhxBLH8uDg4YKjNFWU8VFAow1AGBBTrcX+kNDQNGyy9CX2SYocYoc118uXcYtiTggHuy3K4MeOF5gP5eT/yoAhgleYeyXR7+UqknoWQ09zOM46n4moqsRD6taStGWXBvJzBvIGBAjLzU9+lFDYS9VQSdnkp7CRQjpsUmwnYV8FE4nki1ZfxAz5qZXkk6rtk9F9dXAZ5I3837oLBPphxaHbCUqjl/v2Xvt8P02ymtluWQd76VWECyDErs17kdU6gBXqUcjThM42h6ysG6R0AYInccXLmxi3994TUBhG9+9Bm8uAXETRQCCKlWsLDW5jOo5FOrg1TSq/edGczz+L/kFbSZDvrML6W7m5RIDelSibhIKW1ojmgrVU0izDTvVvEUc5jBDkiyf5owSkJ+djDEZK8vktFqPIOTFkjYb2oAoVSBLB3iDxXT29TRpUoPC9ntmep29R7L75wF5XY9F7k+v08GUvE5pTKDMvUlQMgAMkpGaTnyklgA4cmzp1D7uQDCGzeuYzweSpevGzLUykFhnk1evrgGQg5cR1OpnUgHe2DNQ3dlVTyBVFjsHRyIX1DYeD5vvI7MqeA5mT7BtS46PSovgHQ8RX/vQM7GIhtNYrnHJ9OZAEZWuXRoeYgiGX8RrO4e7AOBDy8K1RfoOpgRcHKE5Hpo0MvLHl+mfsoeSRV+E0kUIq8YnjPGwbhv0k6bSDiMyCsM9waoJppK6p9ch7/SEXUQAWFW6JojeykHqeLN5vrJ/AEW0+cqGe0PcN/2Op645wx++cSDePzu0zjZNYCQIW7S+6tDCBm+STK0KjCOYpvlf19+r5f/+c6f5G//kf8lAOFvn7mIf3v6NRAQbp4gQ/iQMISSMkpAOBxJiTKT4SwgVMwugmxzwNBFVqZUMlUyyzMBGW8aWxRsjiDzD5gfknShk+XbrNf2JuDvy4CQD8DqCaaM9kzKaIUpi+lFuWInSAoIRf7Ffi9uHCzpHhwgLFJ03Arfu+uMAMLHzm3iZDNEj/tnZQAh5Vk2ncZuQkcYw/niY36Yb2NW//a35vHf/I94Bb4bIPwyMLjMEC5uRqYWis9nDgg1KCnPSynLVQkkk0P5vJKpKuC7Fcp8gs/ffxfvvfoKXn3uaQxuXkcxGsjm6hGsNNt4+Ac/wk8JCLe2EXd7UjrOJZ2bHg+dlJbIEAgOQp4h0ynqyRDT3Rv47H16E5/Be+++hU8++xCra2s4e9fd+Mnf/RJ3PfQIVs+cBTip9AOkgmQ04pyA0CE7EUjJok6LRQqYq7yxYDgGfQ/a5UapZ1ZWmNE7TPZJ4zsXS8/8cGkOj/MzpAWKdHuRmeMwax7hI9JVAhR6yjhoaoUMtuEUnEEwMzl8uAEZGpXzzg+LVglh/FCyhooHSwGX9oM7iAm6HQezsYbKUEZHaRwDe5hCePnDq/iX372A5158E6++9RH89hqcqCViDDJoQdhAlHCim8jhX0rouZZJ4JbEqihgl3ROlf0pS0RArf4tviyzRRDFIR4PuKzQo6pQgksCX6bTYcRCYh4MZ3DohUsP4JcjBOUYkVdiNQEePRHhrs0Wtje6WE1cdPwCXtqHlw3hl1PxmIZmoCZXmsCfQTxLYR1WiaEOJ7PfSCG57cVSTy0DjigploOygFtBmouX8c7qGFNZB75VIcvW7eNjOT7TxCAA0YDE+e+GpF/8LWvPsjUUCkglzMSGixivrrJ+/EXASwA4E0BYllMJmiGzZKXLKsfk+6KJugICRXanBRqSvklgbCTP0iNqg1UIrikVpZxbPlbrOqSeQIYDfO5ZYk9gyvoLlcSlyDFyMgFuynYy5TSC69LHSfDXFjAYtHoIWwyJacKPyRQ2pBPTYbk60wp9yscpPQ1QwBOxrDLU9o4zQJqy8Pm7akgs+Rn0QGCvvwWErJfgYblcSp/8awSEUkdCCWxoAWGOgmmNfij39kc3d/HU869KoMzlK1fngDCX9W8BCGVYLoDOdAgKINSanzkANBm6Olxffimg+3JAqADzqwEhSaAFIOTAYQEIHaT9ISb7GipTjVO4WSFgUAGh8WNbJbftHpynF5u1z/gE5++xRgxpMJJ5n5cZwNsBwuUzI/8OQYcM+5hqbAEh/5vvonBqHDCYhWMzeggNQ1g4M4ynfdy8cQOTyUg8s14UwOHfIYvOp44SUAJCgiwCwpECQlY/dLo9GZRlZYEDAkJ+XbKJXNdpb8i1Doqqi1avhWY7gVPUc0DI9473S9RqovZcjCdT8SPywWknDcSUo6YppkwZHfThxBH8ZgONTtsA0UzUDIHrIxFAWAv7KBYOuGjEkUg7J7MJxuM+RoMDuL02wpUeOp2uDJBG+6zemaCY5XA3V+D1OuIhF0AonaKavSYPs1FTSBWP50jSNlNGq+EQ929vzAHhE8uA0DCE8r7OGcJjQPidzrS3Jy+VEbsjhrB28PtnX8Fvn76Ip/7wKoaTChsnTuMeMoQGEPYFEI4lGU8Ol+IhtPHWCgg5mVcfsFKRWm65SB/SriMtuVVgaIIxDMA6NNEygHC++ZtJH/XeU6cSiQjCLwOEhmU0iabaJ6bEITvBnDxDMR7CSydIqgwPnz2J753fxhP3bONUK8YKh0B1Dp8HY1V6HCpj/bJpxHxKqPv/8a/jK/ClV+DbA8IjN5admijksNDmENrh42UTAMmm8GBIQEiZGaeWQqgzLY0OecrQ6JtyChSzET5+9228e+kVvPH8sxjt3JTnRryHUYyg3RVA+JN//Cd0NrYQddgbyMMKWQn1GYgywchFBRBmU9TTIWb7t3D1g3fx0nPP4u3Lr+OjD99Fb2UNp8+dx4/+9he48Mhj2LrrApxGS8IVUmrKKk9CodxSAWEtejJ9NpU90vRUASyUGFFSyGASqShwdTLKg7nMqawsRS+VmSEtzpL2ChrQVrC4WYCFlbUvLNQm3xKhYKdS2Cdu1ATWThjKAct2JMoaJ6e6BSzicakAACAASURBVABUILjAqFKnYKSwPABPRjP5+fyAh18Fp4O0wmvvXMH/89RzePnSu3j7g6tIVrbgJx3Z8CkVDUL2WjXhh5TnabcgAaGAAKkZMR4hKSbntFfXZbHy0D8oKg9eW675ZIg0HVVqSTIHXumKfMgL9UVfKgNIfYccEAdqYzj5EEgHqLIJYsxwtg2c22jh/PYGTq0m2Gr7SComj04QlROEdSbyUU7BdVqs6pOKkkcJ5hAO2/yz7if6PztBtG+hMmFqYTDqGJ3LGx87fVcKgBf5Gkvvr1XUHQF/EqJjg4aWnjgJOZnDSFPkbtIsdTOwhbYaLqKfg/cB2QL+C/+ch8xUWUJ6CgsyhYXc1/p0KyB0Xcqs1PvK95OSS9ZR0G8otRIey+zZfehLBYNsfyVZewJCDmjmV4wbnUjGJHmYA5UyRU5msOZdxkAZB+QZKAPlECiI2/D5Sjrwko4khHrsi5TOyDa8iPLRCI74JrmR8kX5eCi+YgZRSQ2F3IsG58lAWaG9poOaazxfzRaAUFlByw4Kx6rDjb96QEi2RzvceGoiQ5gTFPghZgSE13fx1J8uin/w7U+uw0tacJImsjiRRGFVYhkwaK6X3rgGEIoqy44xuO5qRYOcVSxo5Dr4FYBQ1c3691Shq2qFZYZQW1uWGEICwiXJKINVpgSEOwyYmsFNFRCS9yW7zmdaOkKXlGDzNGN+TalFWig25gyhGRIsA0K5FZYUZsub7e0Aodz3UpdgGEIG2BDcUTI6NqEyDU0ZpWS0JCCcDQ4BQg6+nECL6SUkCMoQUjJajCbIBwNkw32pl2AwC5ORRb45HArLzp+sETcQUnZpgK/UUbRjREmEKs0xG47R392X9yJgOE27JQBvPKXnORdQ2222pPtx3O9jShA6HgKNBH6rhWanLXJYDkfFf+l6iINQGDwLCKmuaDUSBL6HyXSM0egAo/6e1JyEqyvo9VYkoGm0P0A6mCCbpAAlo92WAkLHFd+7jg9N76sJ6xJAyCFNnkkPYT0c4f5TG3jy3jP4+8cfxFcCQq720pd7zBB+6+Pz7QChlZepPv+rJaPTmpLRi/jtM6/gqd9fEkC4bgDhNgHhcAoLCJmOxcMlN6mFh1AXJekcMqBwGRCKKoo+FBuYYGbTQuPPk66OJEdxOGzmqssPvmUI6SFEGHwJQ/hFQCiSA0nqZnJEDidNUY8H8NIxHji1gcfOb+OHD5zH6U6C1YDdMpSLlvAKQ4Vb8Gom/V/5ZulJ61u/n8d/8T//Ffj/BxAagGjYFe4/Ivc0KX7aOZjpoViklwoI+Vy7PBROBvjg8hsCCN964XlM9m6JSVzkpXGCqLuCh3/4I/zkV/8NrbVNRO2elEfX9HLx8CdSMK0BIC8hzAsB4WyEbLCLa1fex8vP/xFvvX4J711+Syaq22fO4W9++jPc++jjOHPfg/DaHVRRA6lYFDiNDuGStaffjuuJnGE03VHwGD2McgLWxDr6CEWpMD/kaLCOlT7KQdv4lRas0BJ9aJ7j0vOFhVgMrRbw24Qcij9G+tfEXM8KALKRjMxndyFlMSYxURc0TdWUNdHUf4gEbOEP4mbNPxsPp/IzBaGPyneE5by+N8RLr7+H//mvz+KNyx/j48/30Fk7JbI9KlnJ0HISHbIAnCXfpsydgFhSCD2ySgpqJR/BghtJGzVMqJzTmeiqSaUcHmR5KqAwRoCY8j4mffoBjSpzSwKJ5tArEbk56nyEctZHOhpIYXMLE5zsJTi3vY67T3RwfqOFzaaDlbBAy0nhZyO4KYFkKr49hop4kiBKH5VJw5Uj3KIYXcGWXjvpxDKH4zJ3hRBUhtACDnVCiX1BwO+Sr90oUwhU7K+jao/l53aZp7fVEopmVJGyKKk3glIBfZx+WyaakZNk3Pi988Bv6ijIEgognJiQH+61iwGq51LmPQXrPUupX2AdA1m7GIGUz7cABtCQzaOJsuTXMUwRQTVls5JGmgNuIYFD/F9W5ZjVOWZVgZT1MzI8oSewh6jRRtzuIOlpd2DAcBj2QyYd1H4s/YKQ8Bl2WgZwcwcOqV0BLHz+lKGeM4OmMsKg4fl7tJQDtLQJ6JU+HHBi/piTE9uvd2jbUInoX4tkVO2kjrDpvHNneSmAMPd9TGsXH17fwVPPvYJX3/sY7352A36jBSQtZBEBoSqtVFZrGULL/FlAaEC1rPVkfA0gNABPnwmuwmZNtoDMjhqErdMhGdcH66fmGi59eLTa2M9tACGfK8sQEnSws1mK6Q8GmBwChC6CmoCwFlDyZYDQFsUvgzkdnCzKlY4CwuW3/HZy0bm0ldfBFKhzLbOSURsqs09QxSRmCZWxktECk9R6CA1DyM5Wn2X2PImWsuaHVY2A7+dwjIIevcEegoidqi2EMWPUgBG9dCIdBjrs9UuasibZs22Q0B/tIhtPMd4foH9rRwaZfhJLcqgbBgvJaA2stDsIXQ+7t25hOuyjYG9hsyE1JRL65bkS+MRVj2E6Eet6qgrT8URThR0fK90OGnGMNJ9hOOrj4GAHbruJoNc1gNDBeJ+M5wQ5ZaNrbfn8AVOmCQgt+WNkxATcEi4mAT7cVxQQYjQ2gJAewgcOS0aPMoTHgPC7H36/HBDqDOPrAOEMBhA+fRH/+n8UEFqGcPvMXSIZPQwI+VCT/rbOCTOBp476CCDUKZXx3BAUcqxp5gpyuFqa7C0kD+qVMUv6oV4f7jEzpgsaQLhyYgOt1R78VozcUcmo7SDU66Iv66HmWJUHDZ89SqM+MB7g7s0VPHruJH768D04u9LAWqDx+CGDBHIejs2ByRwqjjKEXwgIMQe+7/7OHn+G/6xX4LsBQlszYY/x8+P8EYZwGRBaM76yPtwebWKgzOsZosFzm/wVLuyZJIy+89pFvHPxZbz98kuYHuyiTqcivwmSBpKVdTzywx8LIGysrotsrKy5WWjao8jBdNQs0VYCCPMZkI6Qj/dx49MPcenF5/HGpZfx9muvotnqYGv7NB7/4Y/xwOPfx90PPwqvvYI6bmJmACFnzV6lgJCSVwIqTZEz8kaJlrcrh8pZrGdOO+l4KFFlg2UlluWBloFYnMD04ddeRXF7zeP1LWMjzAYPUuL10ioCCe6qa6RktkyhsgJxIzk1ByNZQw0gFEmULFTKeBF484uNyRBy/hUFAginZYEPPr+JP71yGf/3/34WH1y5gZu7U7RXTiJMOsjFQ6mAMIgbwuzo964yUQk8MQwhZaJlRmBEWZVlFRQpkikm20rfHQNFRL4orEGJph9JJY+yVHp9LNCUbi6yWJRVFVMpai75vmdTePkY7cjBWjvBqZUIp1cjnFmNcKrjY6vlolXPEJVT6f1juqeUv/PgqTFk6nMzPXlaym0yCuW+VcAtfim+2QRBUkFgAa/xRNoKpHnImdknjJ9KA9Ju/2sZBNoDujx9FdNEeWi2e84SCFRh54IltB9DVrGMTBAIUz6ZQshhBVnCGcqCTCElnOqfVHUN7zUFhDys8+DPagv2E3peAtdviq+PAFHSTSsPtYQwmcJ0kcySdczUTykZiwWyumT+KagEzn0PBVmpIEAQd9FonUDU7CBstqQ2wu+swG11RZ6MoGlK46kIIOBQSapXOFL/YN8LPgPKCuqaIMXgZl9Wy78OIshN2f3W2qIt80qg88Uxq002Pfqe/XUBQmXfmGypgDBl4rNIRgMMS+CDq7fwr8+9jNfe/xjvX72JoNGRAJ6MbIwFhObmU8mvzVq4PSDk+2A9haJQkKCZpTR4m9NgAKECTa6dKsu8LSA0bNAXJaOBgBM+o6npIZzs7KtkNC0QOlo7If5bE9Q1B30m70HAJr+HefaDBfzLg7fF03c7ZvDLAKFKwY0z9UioDKWY7CHcGw+QMrgrCY2H8DQQlJhmQ9y4rh5CDsLEQ0hAyPOvloDcFhCSGYwaTUggjONgPJkgN4Cw1+mh1eTghmuGpn97kcTpIh1NMNnvY3BzR953j0xjl4yfj8lkKjYEKgtWO10kYSghMZPxEOlkApdJpU3aBNhbWWNCMCaZHQSEXAtqTMdjsTrQJrDa66LZSCQ1eDQdYb+/B6+VIOi00W61ZcmiZDQfsci+AFbbEirDYbAobizbbIKGGBDDl61LKhmoxu9hTNKFHsJFqMzJTnIoVGYuGT0GhN/9yPtdACHlIMoQXgI9hE8tAcJ7738Y22fO44AM4WAsktGvYgjp3WEKnuAwIxnlGy2yI5NCZMNdZEJrWDe7yN8pIEzpo5EeQh8MlWkxVKaVHAKENlRGQet8S5EgCCbFRewpG+yjHO7j7EobD5/dws8ffQDn15rYiICEgJBBDrkyhPxlD3OHAOGS1Gv+ThoD+Hd/Z48/w3/WK/DtAKHey7ZseXFtrFT0NpJR4++1ngtNGVUJnSY6kh7SImqX0e0m8ImAcDbcx5svv4jLr7wkLGE62Bf/LZn9sNFEa20Dj/zwp/jxP/4TYoZINLuoam4WBhCq11wOswIIXZbSExhMUE4PpJD+tYsv4vWXXsSbL7+EpNHC+tZJPPLkD/DQE3+D+5/4PvzOGuq4hWlJ4KERBgSEPFzkKVkOloSToOIU25SDC9hRJQOnsjS9i0hP1iIyTur9mMNpO/CZewmtFGlu8tNER35Wk4LJn8sGm6gM1GbwmUOt8QHOqNAwgFAAn83YEyO+STFd/vpL3mcBhHAwmczkMMlpMwHhKM/w5vuf4JkXX8f/+t/P4rPrAwwmNVqdTQRRS9Zg9hr6lPgx9t+EAOhBXH9IqSwQ3yAFEwxT8RDS76ipY8JMSVciN3WmctIfwgOtvFy0wggRKyFSsoZMutT0PI8+SlYUMFGzoJcwlRfrGhwO4dIpvCpD5JRYiStsNIHz6wnu2mjg7o0G1uMaPa+AX0wQVJlUWfii1lDPjhEbwqFlQQYZevHsHmITtSWQhoODebyXAWoWWC3iCA9VuSioND1/S6zM7dahQzlOFascCAjtd2P9g7xRlM20mhcLGgXgFOwVVBkoP85x+HORwTOg0AI3k/QqjIfD68kCexMoQhm1G6tU1EukqoU1BaiY8OvIAVCrIYyXXoA9m+PJYhco6gIzJuKybonSTsNOkaVKOhvo9s4gaFASGsPhQbHRQp20AH4tJxaepGRPaMF9XhkqT7zDeqOJMNeEGBEQylpkuCpZc0zCMT/Sclj2eqt90Phdly744h9ts91fNyDUrCMdmhAYk+Wn6oDBMv28xruf38BTz72E1z/4BB9euyVrqXsEEH6RHVxcX9srKPJ5wmrDEMpA3gJChsWYHsL59ZvnIRCsa2KSFLabUBlNXjAMoRnwLUtGfcdH6NA77UuKaDrQlNExAeERyah4COeDMGVvVfavyovbAsIjDOHt7VGH1WXyBNpQHBvytwQIJeSHKgh6M1k7UVfYJ6iyPYRnyRCehhuWmKQj3Lh+VToD02wm6xvpr2WGMKpq+Kz3GU6QD/tyrhRASJ9fsyE/nwBCE6K40l1Bp9WWtGbJxaCXkNjQrZCOpuLBHJEhZCp1o6GSUc/TlFH642tgrdtDI04k6EY8gJMJwoQdglQJBLLvDccjTYZ2PQWEdY0JGUICwtoVhrCZxCjrEuN0sgiVYdgMvat5JZLRgh72rISz2oUvgDCW9GcCQhm2GguEnJOrUgAhXQlMxyYgdAxDeChU5hgQ/uWOtt8eENKx4EAZQgLCS3OGcPPEadxLD6FhCA8MIMwoGRWp00IyKkch69HhBFmGtYyj1gOGHDJkM9JgGZ12KiBc3szvDBBy6l6jFPe/eghbDJX5UkCoEh717DAoo5Dgh2YYIhscCL1/shXhge0N/Pyx+3Bhs4OTTR+Moojp2ynUy/L/sfce7HFdV7Jondy5ERnEqJypnGzZ43AnvPd+7E3v+V5bI1mREiUziSJFUhJFijkgde4T31dr7d19AII0KVN37BHg6aFIAN3A6X32XrWqVpUSCrbwK72XUmdMC8fJZ9bpiX66937rmf8xr8CPBoS3tcjvAgbNfKEUAaXvs+tY2RUWh8binkCJ553vwc3GGKwt4/ihg/j68F/w3Ynj4jBKKR8LhqjWQHPbDhx485cCCDk/6NVayMkQCmNhrOQNCiEII2vE5yVrlMddLF2/iK+OH8aXnx/Cic8/QxjWMDe/iKcOvIhnX35d2MdgRgHhgPVr4UEYQhYoovqzkTIKxkT+J81zLf5Z4DAyQcSBxkVP9htBqdOZPb2CG2Sicr2mYMP3eLBqXI/IqKxxlpFhEWlJqLswMDpDRskPC2ydNJnOCU5NM6xZggGgZh9RV+RcDnYCeIIuot6wGsrsdHc0wpFT3+GjQ8fxv//9EG4sjzBKfNQac/BCWo4XIuNkDEBIgw86tcrcv82L0ypLmwTcHskOEsiRRdAZoWTMXLtYHnpttSikbT6/NiSwJtMRJzpLwlkixmREkRT44uY3HgjocMn08fskUzGD2lSO4CUdRHkf85UUe2ZCPLazhYcXG9g3X0UrABp+IYDQjdfgDJcFDIp9isMZV20EmDFSY4dP1psuiOpxwPWgGXbl1ok6W0xaJwKQLaunb5NtFkxWwISZmT7P5CntsjEMoZ1XlDVIiagsNKukmc4+6hnIC0JLeRbEhvl0KKo0oJCiTYbWE0hn+qeusRhOTjMoDZ8X12BKO71Q5JqEVZSSMm6NLLrMzvIvxv1bQr7N3CwbHDSHGNJ13IuQhpSMLaIyuw1VRke0yPzPqzmMABhfgQxfx1WDGUpTpVFDr0kxhXGlUCRrrAZxpnC0b4VR7vAa6fup96zOjBIuWecAo++xBkgGxViPGXkTCTzlFf/OAaFhv/geSLYjV7PnIXF9rIwznLl4DX/69AucPHcJ568vI6i34NYaSEoMoS5aE/Flr62Vy4oc3dZTJUAo97Q6votZjAGEUsOvM8cj6KbnhKq2LKCyM4Q63sN/t/PodFxWF1vOdQeOB4+AcGIqsx4QWlMZYX/NHKJEHplugLKXyhBOmgHC4JvZWbNf38lMRpp7k7Eeq+LQPU4vmwbT878lmJ6qEgsIkUMlozn8GmMndovLaO7FMkN47SoBYRfJeASHpjIBVXdk83kmWFMZAkI1lUl6qwjDUKIbKoyGcIBuvy97KV+73Z5BvdYQpQ3vSwJC2oU6XoF8lGLcH6C/2hFQWWk0ENVrMvtOY5p0NGbmBdqtNiqVqjR0xkmM4WgkYDCqMpLGR5ymAiD5wdepRFQiAIN+X2YDQzcUh1GqQuJ0jOF4iMG4j6DVQNRuIoqqEjfRXVpFNojBHCCXed+cMaxUZB5Ymjt2LtUYojE2gg1BZn5z5rwYUDKqM4R3A4QSOyFbse4J1kBrI7Yp/71MzGxU7f3UVeE/nMuozhBOJaN882yulM0hjHMFhEPQVOa4AMI/GYZwO2cI6TJKhtDkEFpTGXUZLc8Q8pVcAYpSdEixRKtfOuxpPpgFgUoZmE6l3ZBKpjK6KqzLqLFaLtkQ0xFqxCH40gyhAMJ6BYnLg23z2Ak1ncglp4zZXs1qVbo5cWcFC6GLx7bP4JfPP44nd85gT7tiAGGGkOeodccyq2wdDzMBhKXCw2zcP/Wi3Hr+f9wr8KMA4UQCLTfJhtVY/rv5lAWE9lhVL5OShJoASt0FBRQyFYwZQqEnrM5g5RYOf/IRTh3+Cy6c+koOOzflnJMj8rGZHbtw4K238dbv/1Ut5isNCZlmeDIlKRav8T+4ydPSn4H3TjZCkfWxcvMKTn11FMcPfYYvP/0Enhug1Z7DY089K/mGL/3yVwhnF4BaE0OG0eceaEsvFucir7TFhaUiWVyaGS3L6IkRiUqspPPNgoAzFCVWblJMlBjCaVWiUqqAOXhStFu9gZlPlKxVghCdtRNAKHmPWtww1JslrjWREW8IkcZZAxPlsCS42pgeyFwhD1bO5zF2ImYH2QXnTKiCXBsM8fmXp/HBp8fxzntfYHmNLE8FlfqMyEMpGWUBT7dHSntpCEIGT2a8RbKvQFqdlwkGGezO7DcNWif4iEc0kFFXUQl1JivMDECTpUi2j2cAzwIByBNX13Aig0qY5UqnVWSIBBCaQjNh9t8ASX8J+XAFNfSxreHikW1NPLazjUd3tLCtWcF8PUA99BCmq/CG14UVdIsUHh+TBDuppWS9CTcrBjkqS1S2TTvq8mHAn6rtpgX0FDFaxtYYz/Bbyn2CEhMpT1du+m0AhFLfTAYQNwBCE9dEJo1B8+KOKue1MvUabq8ybmo9FRDGYuzDR85opTSRs1Ucf2kSJeYtmsHIEpjvdcLzjmYXlP5yfRpQwOw4+R6RdVPC6CNmJmBI9q+NytxOVOd3ojq7KDJwVJh3pmCAayuh8yt/ZtIa9JjkPemE4jYpGafwEFOKxzPamk6Utiw7yqHeqMZ53PCAzH20kmn7lk0ccf+hASGLZ30IWOZdIYDQxa1hitM/XMWfDn6BU99fxg83VxE22nDrDcQ0xbJu7RYQatdrOjs5+btd5rczhJovSObbmB8Z4KW3hgGSZobQuoyKXLzEEGpW6zQih41+MoMWELJOYuzEkLETIhlVU5kK1QdiPqOwnS/D574vQGi+zwLC2+YMyy71hiGU9WNNZyTTUltxNpiembCUjFqGkC6jfq2CHXt3Y+e+3WIq0xuuTQBhPB7BNYCQMmv163HWmcqkvS7i3hqiKEKtVheQxrufpjICCLNMZghpLMMP7q+c9fMiujW7cFPm28YY9Pr6HPW6/EzcZ5eXl5EwgihJ0Wy2EFUqSPNUzGMICitVhspXZV+I0wTdbk+AMLNI+bV8lwkI2VateFR48H6FAMJRMsIoHSOiaUyrKWdPPIzR5SzoKAG3Ume2Bb9VlyYjAaFIRs3ak/g4GZm4MyC0pjISO1FiCCV2YqLYYWNIXUZl79jgxbEFCO+h5t2cIdQBds4YiKsX5TNiI27nQwpYQEiG8P2Dx/HuR+sBIYPpaSpDQCgMYY9dDhs7oYBQJZk6n2I70DyQJOy2xBDauRoBhHa0+W6A0GraSzc1L4W4jNJnTqZ51VSGgNATQJhjJIPy63MIBRiTKeAmlGjuSaNaRUYr4c4q2m6G/fMNvPnMI3iGAcqLDVSRoFIQEFL+om/CRvezSWO5nJtjKr5yp+se3sKtL/mZXYG/DRCWWxIb/ntdlWoKBDkIVZZD4DJx+lX/DaS0tycoFEDoIOKhl47QW76JQx++j68Pf4FLZ08jG/Thcu6ogDCEs7v24oW33haGMOBMUYVyRQJBwjUVf0mxK4CwgE9AWIzh5GO4xQirS9fw9akv8eWhgzj68UeSM1arNbDv0Sdw4NU38Pqvf4vKwiKcOgEhAQ3lrmQI+T/rqkcgZkJxc5UQ2sfEcd/OHrEYKxioayr50kyw7SKbPuWUL7T3fj7SfDb5jM7tcOiSrMmkoDIua+JeaYqr1GH8hkrm7dyUyhJVemm72iLDkixCY3hCdYLkw7lS2DvsukaBRDCs9gf49MhJfPTpcbz7/mGsdWgJUkXEIjKqStEOAYQViQFgZiTn/MgcZuyOmyaWzl/6qEixoIcvZU00j7GZWfzaMOQ8IsEgpYk6E54mnHFjsLI17aGxCWceNaeMD+32KovHTrrkC1IqJ4BwiFF/GelwBUE+QDvMsL0ZYPd8FXsX6ti90MRDc01sm22i7Q3RyJeFbQRNkLIhvHQELxvDzykppYrLV5AjQEcz0/JiKAHv9veVe87kBJbVKAoWDSslgJ4y6vVU/ISVKu1T676Cs3q5NQ7aJIdQQLiel8LySaHDdcDOPdclh/w0E5FNGmHMJKaSX0tVDuc41UGXLrZFFk9jTExRNk1n0FlXkWma7YHrNmb2H+9E/qPD9yuEG9ThhnQJnYXXmEfQXETY3oawvQivMQOnQgkqmVe9zxI2fU2eobYyyBIF8PiQu1IbJLHvIaEjkP1YB6x1D2Lhx2vCzE474Vp28bWg+z+HZNSAQSufdV1kbPa4Lm72Ypy6cAV/Ovg5vr5wBReXOqg0qbhoYswgewMIrSxUi3Cz/5n/tuyhLuXbTWVsFqVGThgwaXskdnZW5KJ0IZ7mEJZdRsumMryPJc7B8RG50gqQOmm4IYdQASG/5nZAKHveBsmorNfSh2UIhdszdVYZFJZnCW+7p+3zmO+zDKG4UJt5TmsqY2MnSCzs3LtHAaE7Rn+whmvXrqDX7WA8HmnsBBlCAwiFIaSpjA2mJ/Drr6IaVcRlNGDuZFGgQ/dRIxlt1puoRBVlB+MYI7J7NUpMQzHmyeMEo/5QFBcEeDS6SfIMy8srSMgQphnaBIRRhP54KIH3BJZVyktpLENAGMfodruyR/hhIHs8P/r9vrxGxY1Q4b4uEmZjKEWJfrOGUALvHYz7I3RvcUyE8+AuimYdbkNnFNlc0qaQzgnL+yBjEHeWjK5zGSUgpOmbNZXZAoQPrgLeFBAamcp6QKgH83qG0GW+MP4sDOFx/PH9o2IqQ4ZwHSA0wfSMndiYQ2jdBGVMUEactBvPYmHiCmWMFqQYNdbm08NCd4HJDT11mTZn+fTojQsCwmwdIJzkEN4FEFqHU845shteoxRjNEDW76KWjbC7XcFrT+zFgb2LeGbXHCIkiIoUFQGE5ucrNX1lo7JKo3XzKFp0rJdjPLj3euuZ/nNcgR8PCOVOue3INC2LTeYLDTFiwIcGfpu5HcE0jhb3NK/grFbgIopCmfPr3rqOT99/F18fPYxr575FQYdRmaErhCGc37UXB37xK7z5+3+F32gRJQrYIkuj4ICdanUZpXxPTUwTBYVOjLWVGzj79Ql8+dlBHPv4A5kJpBHKrj378cKrb+AXv/tn1LfvgNdsi6yN5li0F9F8NeOSadguI0ybSkcViyrvYE0sZJZQLdnVUEZnKdf/OU22K680uq6ycJ3wGWL3b+7zCdto9zYrU6Iol8UVfwYj0RTjBlVBTGaoyxl7pssqBjUyy6buzWQIOb/C+Iu1V8gUGgAAIABJREFU/gCfHf4KHx08jvc/PIKV1RRpXkFENzrOlfAXZu5UVIFfYcFPQEgFRyF7twQIC+6kkZCHMIpMdEchCgrmY/HBbY0F+gQQUk8sxwfZ2hGyPBaQSEdZUYjw30lFyh6vrKIvuXl65tCBlWAwNY8sGaJg9qCboBZkaIUF2lGOmUqBHe0adswxr3AWu5o+HqqzKEkEBHrZAF7KRx9eyr/HAgpZ8KmbKxkwNiWGst60WLHVr94/UvgKOpzKdSfMlYkpKoOZ25Tak2LTNF1E/mnm2US+p+fZus6CYYHFBdcAUP6sis/tKIVtaJi0AJNdSPZZ2EFpbPJ3Ymah5mBa6a/8jEpbCIiDyVkTh13XBedZ44JxMyziQhReFWFtDmGD0tBtCFqL8BvzEiHhMs8yqKDg+8vnEmmxMYOZOL5Zsab+Kfe7maDIfBogcV3YK3ebEFSBIAGwgGGVivJsnkgfJ8ZyhsHaYCqjx/I/xgwh3w++BwQHalClDGHsuLjWGeLk+ct45+AXIh29stpHRST4TYw8AkfTpjLuuZpBqNExtjG17kgwe9yk4aSD4dokmbiMTmsUvd4a4aPeD3cChLoOxN3ZBNOryyglo1NAKAzhzRJDyD3GMoRG+mmbRtI4N7kvsqzuAgj5KTu/uJEpLNePG4Gh3NcGwHK1KENIUYMvGZZpkWGl3xMPCr9eFUD40P49yF1KRpUh7FFSOhrCq4SyFxMQimSUZl9ZDi9OkXT6SLodpL1VAXIEhF4YIM1zAWc8A/iaBISMnSAzyKB4AsKoEaFSo3ezi3ycyqwf1Rjcm5mNyGbeWqcjI090a51tzaBSidCPCQjZKEpl7o8sIfcAPufa2ppGV4SBxGAIIBz0UYwz+KmDRr2GarUCV2YiU1HX8bX4O7JOGPVH6C2twkmo+fFQNGoKCBmFQkAozQ1zz5tRjAlDyBlCYyrjiKkMJaPGVOaRXcoQbgHCn6aY/bGAMKHmW2YIgfcPfikMYRkQPvbE05JDaE1lVtcF06+XjFpQKAWgOZRExiIftFi3AbtajK6Xr68HhMJkmI1BirpSLg0ZwkGRIZXopQ2xE3cBhPakYidFwkRpwzseSXBmGPewo+7jpUcewsuP7MCL+7dLHpYAQhpYmF3KhqNaJZDVw2sBpGe/bFRbgPCnWej/iZ71xwHCzS7A3RhCLcIkhtbM8spAvXG1FGdOSmaSEdKUstFEwul50DAaonPjCj5+799x5tgR3Lz4PZxxjIAubXQSowHM7n048Iu38cbv/xVuvSVB1ElKboIFMbOzTFi4MIRkcVg2JnD4cBN01m7i2zMnceKzT3Dsw/flEORXbNu2Cy++9gZ+/S//htZDuxDOzCm7ZYpuuhdygyATRhGnsE9SH5m9pZQIp4CKsjmVS4pMjwHdpggqywdly5nMCZcrEy1URfpuzTFM7AVnFO3+ZOL9lEO0c2qmiNVC2Zjb2MLHSuM3yA9llkoAZKmAIyAMaFBDQDjEob98hU8+/RIffHQUy8tjjJMQ0dwM3KoCwoK5U2EJEOYaBC6jZEYCL/M1ZpZGJGUSo5iJcYHM2RgjLbKDlBBJpINxxcucGAXzBhkzIBm0DpIkFQUJhWFk7CJmE3oqFSW7lcZjJMM+0nQsZkZ8OhrtVSMHkZ8jZNJ90oUb9zBT9bDYquKhxXk8vr2Np7e3EboZKg4bdUOEDLxPu3CTLhxGVWQxKDekI6nKKF2ENF8pGEOigFDPJtM6UTtdPZ1KzAPXA++JDXXppjvPuntYmh9TMGNBTXm2pXyOKUFoZk1L8QjarCll9BopJRU21hRGwCDbopTrkrFLyTpqM1ZnxXyxqXdoJME4EBb4roc+fIwLDwnZTBrCBA1UZnagNrMT9bmHELTm4VbbKNxAZkJ1NpSMEVlXcn8qK9YcTQOwzbUTqbFpvEgYjBfCcUPDiitwU1smG3ygvN8EDAowZJFuoqjs08uVnwJCrSbWtWoM0/r3PUPoEBx7nsp3xbVYASGNfK6s9HDy+0t45+Bf8M3lGwIQqzNz8OoNDMXN0TTLDQC0bJ8yhkatsK75oPY82pAw0miTRah1Wgl4TebuFJhtZAilsmGjxVfWXd41owBQhnB9MP1ojZLRDnq3GExvJaM+Ij4HJaNWnWDvOcpoTYNMhNUbDkbrvGzNuOy9uhEYWhC48c/J/S3mY3pfW8ko1xrrTDrsrjGYnk3LegUP7duLXQSEXqIzhGIq050whG5AMMR3RS2sfJIM4xjj1R7SbgcZAaGYwbSkmUKZKJk53odk1wgIuZ/2ul0MBwNxCI2YQ1ivyoQ8swYH3b6QKpwjDKqR7Pt9GsLQwMZx1VSmWhWZJ+Wh/J3IAnJ2kdeGJjMrKyvyHGQpCQj53oq5DV1Du2PMSgA9ZwJDpMgwyMYoaJrDaJTMGNwsd+CkBIQ+0KzDa9TUZVQYQnXwFmMZwxByn2KeMZu/BIQYjkBAeNsMYbOyBQh/qnr2roBQZnkok9K9o8wQbgSEliHsDHLs2LELjz7xzEQyytgJAYSJWpGvnyFUKZaFRdLBsrk39sa3gNCwg9I0tlLL0gyh3cSM2myy+dvfkXrvPpcvn0BMZegyamInLCBkZWYBpbomqEaZ1yFlX8MRqhxcsOMBvGEHixXghf078OpjD+HVx3YhYkByTkDI7F59Mpn70eNHiz5zKNrSQvcyLfo2Sh9+qvd+63n/Ma/A3w4Ibcla6pzcxhzq/JvwYhNAaHLvKOXjbFhAeckQKTOD8gRB4EuXMRusYfXaJXz83js4e/woli9fhJemTDYT++ygBAjJELq1JoqgglistY3JAxPgaUVvAsapIFM7hQSOl2Ktcwvnzp4SQHj8wz+ju9ZBlhaYn9+OF197Hb/7v/4fzOzajWhuwURYKBBkRUVSIRFSQnOWrDEFG08TWbrZh9SeX+WyUoeb+YQNUNr2rqYl6KTy1LloHv/snlMqqsyjkXianU+AqTEy4cEo7IdmkBsXPQXoNl9VJ8tYdBs2yRhDiMxSgJeao4go3/fghSxgXHT7I3xx9BQOfnYCH354FDdvDTEYuYgWZuHWqhiTBaYJSFiBV63DYQ6hAYRklFzOk5v5Uv4OKXlMZkuy6JOsLrVCFykuHWJpXELWzXaDyRIzY1Dm3NSeRA3m1M2S0k01qWG/m78kmUcCwhGyUVfePBZVLMg8n2Y1PJdkkg1I+vKgQqPmFWjWQuxp1vFIu4GZuo+5uofFhovZSoqZYISAwDDrAclAZM6cbRS5pQNERQKfC8VGhfBCm6JX8wptNt90tlaBWnllmPfPbDMToDhhhc2ysUZDk3twI6Rc/5wWEBJUTyDOhB6xrtjybpjcRNva4Z995EVHMhZlAkPWGAEAg+fJ6JH50OYBs8LYDGHxFod1ZGEdPo1j6nMImguI2tsRtLfBr8/CierIfZogTVl1gn0JvBcwqOuGUmA1UVJpcE6TN87sGhaMTRMv9+DIvW+xo4mMEExumHRzV02BIRGhSk7XA7/1gHDdjv8PkkPoCjj3kTDTk/cX3xvPx9hxcHm5hxPnLuLdT7/At1du4UZvjJoAwiYGbMBZNcHdAGHJVEYl7bbppetZZaKlYHqLsyeNMZNDWGIIpc4TaT79IExshXGJFXdnNl7Y/CnETsjETthgemUIHTtDSGnxxGdJbx4pn6RnqO9vGRDaek+d3WkIY6uu9Q6iFhiWgWBZin8nQCi3OaXQDmSGcK3fNYCwip3792DXvj1IMER3sIrr164KoGNmL8EToycEEJIhNIDQHREQdoUhzAcd1Go11JotdTFNU5VqBgFqzSYatYbspzSJGYrEtA+3GsCnbJTNmCTHiP/GPTSKENYIwBzJIRRACAcznEOkDwZDYzjLnSQCBsVQJuYMYg/dlRXJn/WicJJNyCiKtD9C3ovRbrVQI+vnORhnMfrxAA4ZwiqNwTyko0TmQYtxLve9P0uXUQJIMoSM6zBC73Itb2cIOYqSxCiGI7ibuYzeDRBqS3lrhvDOpe0dBSt6Y23yaRlIF98ouv0pIFQliZGMyoC4dRkF3v/kS7z78TH88QMjGd2+G489+awwhMwhJBhcE0BIyai66UmHedIonG44EylDWQolklGdJRLrcnYWxJCgfLKq1EaODEFepYPBSGx0hjBFyj0v8CE5hPOz8JtVMZUZiamMZrroYWTym9g5pbtXkurgK4tFGmTQOWq4hvkAeHrXHF5/fDfeenq/zhAiZRSNaOO17OGBqMfVdHuaegfIv8trcsP/xwQqWz/1/5krsBEQbpTKbDIKODXHmPyI5UW2id5mUmoqE8T7Tg55uW81m0kZQhpWqIuhMoQh0t4Klq/8gE/efQffnDiO1atX4GUpQkrPkgRBvYFt+x7Fi5wh/N2/yPxg7kcGEHKfKUlGjUMv2Rs1kshQuBx6X8KF787i5Ocf4/hH72H51hLi0RizM4t48ZXX8bt/+78xt2c/agvbhLUoHCO/pNMxG1OMZWA3UiRUWmiKsQuRlKIwYTbUWU+t1HXEd+opup7lMWWKaezYz/F7xBWQ14wzcxNzBi3SrTOl9qF0sN7OTIs804JQ8xaJpbsFg1ZUZws6M2vHPUcYPTFIYYyECzegZNNFbxjj2IkzOHjoBN774AiuXu+iOyhQWZiHV6+LvJaAEAHlP5whrJjMOo0FkKJe9iq1mk8oFSKTxzlBAgphAXTmWoCtldcK80vw7SF1EmQEhKZFJnutsZSncx2lmzScEJkhZ8/GiTiXZvGaeJ9QdsTuN1lPAZYiH+SM4AgFgV0yFAMiuoku+C52Bj4WZqrYPlvF7rkKdrQ9bGvkaLgjVJ0B/KwPLx9qzAXNZ5Aj4nq22YmGQtP7QKOQJsYcVt9hJMZ6bljpq55PMhe67r6btAGVhTFePdPdw55d1mzMmthMn0WiTAQQWusOc5iLDtQCUfM6k6Ke3fgBimLVRDzYk4kAgM6ffPhIGBJeMO+OJjBMbnSA5gL8xpxkClZa6iTqNRfg1mZQBDVkjmbkyfqcnHOU3hLYq22PmKaWASGZQZdgkL0fI1PlvpI5cEU+bmTbehUnyiDrMGr4KmUKVcuwQRJvALdlJddtz+aGKs3Erd+97xZMv6Ghdh/bvuyfNjKrpF7SLadsVjQFL8oQ+hqDY+Y7Y9eTyK8fltYkbuLfPzuMc9eWcHOQoDY7D58Moagg1jeMNDDWsNGyF5X+bu5RG52ifXBTXBvH1wm5qxuTkU4bSa80TOSdVkZaW9/SMCobfVjJKNUAjHehyyiBStwZYMTYBDGVGcIZpaiIE6k3zSEUhYrGcMj8mSGcpTlmVoFd/zpTyrVXclG1rLRpSNi3zgJBO6Y0YefN18tzyb6q5mAClCV2IsPaoA+ayni1ishFd+3bi3ExQIeA8PpVDAZUNsTCtrkh9yx1x+WZRuUMgU+80kXa6yAfdQWANVptZSAJCHt9+d56q4V6rS7NtZWVZQy6XSSDAZzIhx+FiNiQSTMMu31xQZUoiVKWoQBC10Or3kSVMUTIkaQJ4vFYZg49Rk6kGUaDPrrLy9psDEPUG8wn9UVKmg5GyPpjtFotmTvkVR/FI3SHPfhkABt1hIwqGqfo02V0mEhyTrAwh3CmZQChJ80mKxnVs1Vn+UM2+ThnTtURGcKuuoxyhvC3Lz4twfQ7mqUcQp5tpegmFaHaJlD5xjSu2OafLFYwb+Wm+8Z93Nb39aX/gS6j5U3tTj/z7YhQbM/Fel2RPIsLgkHKtqRwYscwA8Z0hiogGYTvfnwU73x0TDKtFrfvwWNPPIuHdj8s+YNrvS5Wu2sY0ykp4SyD6g7YlZzAI5GKmhvc7Lc6L6FtcjUY0G4PF4AtduximjKd0+cpz0vx86mTY+woIGQxOLNjEfX5WQStOlJxGU0nGwyLHTvDwI4pC8M8GUuuVYXXgfbnzFUbD9HygD0zVbz5xF785sATmPELNJgNJc52hc6osPttOv6yYZbOFBZZ4nPHe0IO+ruD+M3eSbtxlz+38Wn+GrN0X6t664v/oa6ADVzfWHTe7Zdg3pBUa+JcmIpxjMYy6EHPzoswZzykGSZOjBW4SFZvYuXSeRz887v49sSXWLt2VYAci/0uD59GC3uefAYvvfUrvPHr38MJasidCGNuKiJTYe+UDR+NoeHrsGSQOS+OFaZD9LtLuH75Ak4dPYhjB9/F1UuXMOh0sTC3iAMvvIJf/eZfsLj3cTS37QbCmszFseiM47HKd/xQ3RVLo1o2wHujsMzUsrddqtt5nGn4dal0V5fFSUFb/owt3PWSTj4jhaIFFevPqvLOICqJjT+VCeqW4p4hBKR3uG+aXMLhKMbXJofwf/7pY/xwfRUrgxz1uR0Iay0pOPm9dBr1gqqYypA1UrnXNHZDa3R93yUTryCIi6RRIBFBslZMVFBOGWkB34tQrTYxzBKMMpWMsigUOWwaI+dMH9k+l8ojH07mIk8djIeZuuzlXYShK+ZBNEWgHFXcMyl7YoNOGocpwLgFaVIkqKQDNJIu5lpVLHK2cLaG7e0Q25s+5msF5io52lGKup8gcikTjTXUPs/gpqlIVeVnyxJZe/zZrGJU5XNGWifW+gTMCuotFW1ljfacY2OCDIy4bLJJQWfNJIM7aUTo+208sk3unm0kThlIvnbqmevMRkmuLqoMjlcnbj4HXyNA7obynvK/XcRwQfmYZv7RZ1UavzIjyELNwaigONtDxvlOvg9hBdVte1Gd3SGGUDSBCpozQFgXZp8yUp7HnDGVc51Qn01UYdfXx7TIsll3SJnfqSxRtNSg+bqNcLp8f5bj5u98av61DuvGz9//+ftjD4PNFVrrfx6pwQhrJBdQ81KGOdBNMly4tYJj313AO4eO4NytVSyNc1Rn56XpJn4N3CPMzKu83eJWSkCo60/YQDaq5O8KFNWQyGxI+peJyld9HmzHYTq/Q+mffJeZWZQ906A1AbrymlNJr2XeWUyGjKKhzFgAYRe9m8sSwzABhNz9bTA955h5E5JR5llgZdumSWavp55QWitapnCirpACtOQiusGkqyzPnoB3DcWd3I96LFGzUqAzGggg5BjSrv17sefhvRi7Y3REMkpA2EWSjuW9I6PGOjqkeyqdYrsDxJ0ekpWOeFIg7aLGjL/ZOZGJUlHT7fUErFXrdWEPOa7RWVvDaDgQMBcx1zWqiJNzMo7RXVmVr2ewPf+dDbrOyoqcA34YodFsoELwNxyI7HRA2WmdERUNabRxr+0sL0sDmE2wRqMmcVJ8rWQ4RDwcYHZ2HvV6Qxp/A84c9nqotJqotdsSmZHECVZvLCHpD4U98hfnEMy0FRB6vgx/qFqG+78xy8pSRHJtuI0lyAcD5J0untq9Da88uRe/efEZvMgZwkZFvoYyGM6ay+ywabxpJJ0B7KY5a+/NMkYoj51N5mDvSez/Y+/0UuVVbHbX/+3Pew/PYJD3PXzluj3aAEJuRELtchauBAi5X4vLaA7ZmCSUno+PjgggXNi+F4898ZwwhJ0eQ+m7WO2tyiAsZ0X4fMyvEpkKu8ayOHRzKdgxnNzkxlVUDAq0o8KuvTCExh6cwM1S/1qk2O5tiSU0N3Lm5IjdTMBf4XuY2b6I+oIFhPxdKGUyCWsiEdONjwtYcpGSMYIiRZX7aJoIIHTHI9SdDDvrIV5/fC9++8ITWKy4aMkIJG3OC9nMfAJCQz7wM2QBjVJIWUQJ5NXNlj/n/X5sAcL7vWI/r6+/HRD+9d+fgNChJT5hgkM5nUpduIGqRb9xHeSt5hbwmLfnFxgv38DyD+fw6Z/fw3dfnUDnxjVhXRhLsTYaIWi2sf+Z5xUQvv17OH6V0fMYxXRJZIg62QaGwtOIhS+phjDSSea9nwww6K3g5rVL+PrYQRw9+A4uX7iA3uoaFmbn8fzzL+OXv/pnbH/4KbR37geiujBedKVjQDABoU/jFLJQ6z5s/9sWC/d+H5bnvW6/spYR+uvXfH2t/Ndff9OjhVsgMwzJxqXq5KxGKcBonODs91fw0V9O4L/98UN8f3UZS4MMzbmHENXaCsAlUJKAsAKvBAgFuHFfNE06bQ6QNWZzwEPoV+V1CMTybIyMTp4kIMQ0gPt9IKBwzJ2R+zmdUI0cg66jWTqUOVHGf7B5UGQOssQVQMhzw/EScbGlJTuLIILGVABhiowSIwJCycbUuIU0o9vzCI1igMiD7Nv1EJituJivu9g5E2HnTIjtLR8ztQI1P5Hgez4azG5kUyJh7mEC5DECzgnJfKc2KsXd05xd4ozNv7GIUt/sCaOt/LBpooj0TsRiahpEBoUSOmFUdP3xXrX/m0h4JkZCOnzAs4PmFGzSuJTR0riIklfjNipmRLCsXwUFQ+NdZv6RAR2KvJrKH5okpYUCQuYDZnz4EWlYeJWaGA251RqiuV0Im/OST6n/XkfuMcokQJIRDFIqrOoBnuiMp9Cie/M1vHFOsvz3/7By6f5uz7/5q+/2e5b3k5SmTryqvId9gkLWKgXW4hznbizh2Lfn8c4XR/H90hqWE6A6Ny9z2pznFcOhEgsq8RUC/DgbShBI8z41d1KJL1e05jzLz2DrMsvEGZ8DI10wJZeucJH7m26JnBGKocxzmZ+/xI7aui0SQOhLOPtwpYvujSVk3SFoD02GMBLJqAOHg6bCTjgofCMetuSBvXvMPJqxKlKAa5jMiZNuydldS8apSZeebTZnVc86soYa52PkqvZPmqqhQHc0NIDQF3Zwz8P7JoDwqjCECggpEbN1LAEhf++4N8C420fa6YsZW4ARKgx3b7I5BzF96fX68DiO0WigRiMXF2L6Mh70kcVjVCoMg6/LHCDjflaXlowhTChSUL4JvU5HQDlzADkTyFGJMUHloI/ReIxKsyWv6UeRvGZ3lSoCjgO4qNdqAmKHZELHQ2mSLcwvolFvioKDs4XLa2uImk1UWy2ZdaSqY+3mkjCKRUpAOC+AUGcIfSRS67MxpmMGMkaWpqh4ZIzZ10vEo0MB4SJeeXI/fvvS03jhYQWEEb+GgJCjAyYbVbtgqkpRV9v1jZ3y38v31/S/N84S/823+KZP8B/MEP71omLjT20ZwnsGhJ8cxbsfHcU7Hx7G2gBYEIbwOWEIO30DCLurGNMYQFyNuAgI7HTgXGYyLP1/F0A4ZQgp4TKzCtaS3Ugx5BCyAaWlRSEMIS1yvVxmFopgAyD0gBHDe834Ol3vZIidbKTH+RsDCGnSTulQlgJJDIz6qOYJtld9vPLobvz6+cexsx5grsICLINfFCodNQyhJVgEEJoBbc4Z8vgkg5gzJ5FU4X1+bAHC+7xgP7Mv/z8DCHmAFBjeuoZb57/Dp3/+M74/9RW6N69zGlkOl85ojLDVxsPPvYCX3vwVXn/7t4Bfk+J1TMkBC/GIBWqqgFD2dBoK+GpCwDzAZIBhfxVL1y/j1NFPcISA8Px5dFfXMNeexbPPvoRf/Or32PnYc5jb/agyGXQu5C2cjBEnY2UIjbxpuhSmgFA72Pd2H94dDErJ8aMkKepFqh93eo3JLPXkCy1zp+YeAgi5v4jsnUH1Cb45fxUff3EC//VPH+G7K0tY6iVoze+SLEJxEiRjIIAwgsvrJI6P6wsl2WcFeNFBle6cISpRTV6HzrPjURfDYUekSZUoROCFAkJGwwRgAD0fNOgR+oFggoBwZKIeMpmn1C22wHhECWqBqKoW6AxVZjdcwSejDFLkdDY1+bZkKOl6y39vhA7mqx6GvQ5GvTWk/VVEiNEOCuzd3sLe7W3sXWxgoRWgEWZwTXD7tnqIVsiGCHMLNbswYKg9wZfkKCoLaT9EasaiMU7MaIOCR8+lWY3K3ATIGVt/zTvUWKeAzVaeScKIK9CUlVgeieA5ycwt8z4KgSyOoVYya+ZrxXWT30vQyHlAMuMVMWrhfzMUzCmGGMfMIMsRM2uQgNAJxNjJrXJGkLLQGVTaMwiaTTEoQTQDBHXNK6QZkBciZayJOI+qikiywo1zpy3Cy+t2wt6U2vObAcMtQLj+fud9zOaBsG8e2TZgUEAA4bdXb+Hot9/j3b8cxYXlLlYyB7W5BQS1OtI40YzSTQChGsqwIA80/oUMoeyHynArq2edSLW5rtE3ptFeGsuRGulBAsLrS0h7QzgGELKN4bNe5GHAUSEVp5jfy7BBppaarLGJ3F4DTiy4tffVxrW4WUPCxmNsBIT2nrcMYZfxDbwPo2ACCEfOCJ3BGq7eICDsIaEc3e4DZuyIzGg2HCMdjpAM1cSqHuVqqBWwQcpYiTGGzP8LQ0QEhBW6Ohdi+hIzPH48QoUS0GYbzWZTfC6WlpbU/AbcatUFmmQMZwS5f/JPgqn+Mscs6BKeodaeQbXVBuXJZAh7a2twPap1IjRqFVkT3bVVJFRM5Bm2L2xDq9FCkeXo9Hq4tbICr8bYibqAynQco7+0gnzMZhqEIfTbbQQSO6E5hBPlnUjyM8lHjTwG3zso6EswHKDoWoZwCxA+gJL13ouadS9mMhHYS6QU5DbJaG5yCCkvIUP4yTG8+9ERAwgLLGzbi8eetIBwgA4lo4YhZFCyjgQaG3gJujX2s6wN7gQITSbVhCG0gHBD18acvJNh43JXh4Bw7GVgQD0Boc4Qzqlk1AJCyxCKZFSlEzLwTnCZkiHMUSX1z/mYhLR2D2E6xlzg4MX9O/HLZx7Bvrk6tjUiBEjhM2eGTa0NgNC6b2u5q+wgHwSE6RYgfABrf+spylfgRwPCwjCEkp1Edym1fRGZIBlCobkpHSRDqICwd/0Sbpw7i8/efx/nT53CYOkmPBbHgYvOOEbYnsWjz7+Il974FV795W8AYQgDxBxcYhhuRB4jRcbCWwCDK6BDACEZlnyE8WANyzev4PTxz3Ds03dx8dw56Yw2aw08+eRzeP2tf8K+Z14WlpCS0dwNkHJmiU2fIhUDDQsIpwXoekCooPDu8rG7gUH7OX2KvyZbu33aUoQCAAAgAElEQVS9Sg+89G3T57tz59NOGDoeJaOUHOkOIy55jitz3N/9cAMHD5/Ef/3jR/jm4k3c6IwFEEb1GZ2ZFEDow/UjCaZnwTiZHTJSeqM+E+t0WQeMI2BerczLMQB9iDSlNFEBUhRUEPgRAq+CQZ5hKIeAzhRqYD1nLAkMR4gZdDweIEmYO8gOPw0PIplZCQJ1H7WTnGpgwwelklyfLGY1i08EkS5nvnNkNKUZ05imJzmEYTHGTNXHXM3HYjvCXCNAu+ahGrioBg62N3zMVn1UzN/5b5E8F63bYzhUkzDbUAyAdMadfF8os+465SngUbg3Y9gvF9HMudE0xUiJ1eFWoyMEFJrMQatRsaYeMoclzJvOM1FmykKN389BHQ2jt3I4lRkS7KUMjicjyTlBuYc1/om9AmEpaSIUVOFTDkoXw+YMwlYLQbMFt1aHwyBslw/aQqlBUmpyCTlWorIvZUB1KnE6J1+We0oTodS43azZYRman8Pufa8MoTIplBcbfwSyNQIIM5y+dB1Hzn6PPx85jourPazlrgJCSkbHjANaDwgFTMlctMpFqQZQ52QjIdVOgwGEU/MkgkMuX1sV6Zs8nW3VzErdYyb71B0YQrsO7O8fSkC9yidHyx1hCNMe/Rk2ZwhpRCSvZ9hLWTOGUJisMe0kGu8JwwBypqFsYlJaZBsbF2XASAOcMkM4+f02kYzuFsnoPowxQofB9GQIR30kzP60ToI02wJE8VIkKQcFhUXjPlWvqIkhf/whweBoLLPxYSUSoxnm/7ERt7K8hHGvi2I0RKWu7F6j0RBAyBB6/snfQXJiHUdAHn8PK7Vn9+Y2QMjooSAU0obZh1RpMEaKIJT73NrKMhK66+c5ts0votVoiqNoj4BwdRV+tYqgXkdQqSCLU/RXVmWWkAoff2EGfqsF38ROcIaQjUcZxTKA0KHPABvCfC+3AOFPsQX+WECot70cZ3aGkPpjatFlaHw9IPzzQQLCo/jTB3/BWt9IRp98Drv2kCEkIOzdDgi5M9FnyjjQyY1KMMYZukl31FhNW2MWibsxpjIyt6IhuuvBrMmHmphiTB1Jk80AIYddm+sBIdk7mX0wH9Tci9yAmVXIhSGkTbnDGZN+Dz7nCN0cz+3ehjef3I/Hd85g10xNoidotV8GhNwTNFpiOglh5aL8XO5uAcKf4k74uT/njweEPLrIWBAQcpDDMh0KABTsrAeEnSsXcPWbr3Hog/dx4fTXGK8uS9EqDGGcojI7h8cPvIwXX38bL79FQFiRYpVsEJ/fC7nvkCFUQChxD/kUEDrFGPGwi9Xlazh74guc+Px9nP/mG9y6fg3VsIJHHnkCL736Czz+whvY/cRzIhklAxKLpFB/VjszM7nH7dze1Jt4aqtzB1B4L2BQa5L7B4MC40pDvxtfq1xMri8s+V5x9oPFPyWVfCbN1mOhQafn85eX8emRr/Hf/vQhzpy/jisrQzTnH0KlPiuW4JxdkbkigkHJklMQonutPjT3jWeCr4HynPUbjKXzXI08RCFBIDO0VkSWxG+rhrRNn0E3TdHj6ACxiQDCAGElkNnRNBthFA/Q63ckhiTPXESVBioVGiE0BQyKdFVCzjU6QcLa5clk0AieNCccKWj4Oboziu0qQ9njEZDQeGaEEAmqTo5G5KBV9dCuh6hXAtQrPrY3KCv10ahGaNVCtKsBqn6OipchKBIEnLKTGfFEGEMCMULwGteWDU0nGJbZPs74GedYnmAyZydWF8b6X6WuMvtnGUI5f0wMkXydBZDqvMulIWMIsp759vB3N0JTYXIYraIMXlLQKIYybDUQ4TCkgkwPDlngqKZgsNFE2GhJLihZQadWE+ko5dYoQp0nptJGTOWUFaIxBN9DbdRSNquxJ9P7qjzlV2I9zRdsXNdbgFAvzLrrwjXv+mrYw7rBcyeA8OT5K/jL6e/w4fETuLw2QBc+anPz4uScMsttIyC0RjECMFUyemdAaBlCZQsnd7+Z0RIG0fysoqDiGpAZQv33O0lGNwJClYx6iNfUVKYMCKsMry+bykicSW4AIV1MpwZPdpulBFHlg8aUy8hW6UxspYQblRXl6y0AxdSg/H3KgHAdcLSAcDwAM67dKMDu/fsEEMYEhAymt4CQkm5zn7KBJZETbKBkhTCfzMYN/QK1iHtaiiROwXnv0ViD46mKaDSbCLinpSlWlm5h1OsiHw9RrbcULFrJ6Oqqzv8xIs0yhKORSkYZWF+pCJ4frCxLliGdTMkOVsngRRXZLzvdrvh1RJxdjAKZTV5bXkFMQJilWJxbkAgMvk6v38fK6qqYkoWNBsJqVYzb+quryOMMTu7Cp5t/qyGSc8amCCBko4OKHwsI80xmCFUyGqMYDJF3O2aGcIshfAA17IMChDRz0SywjYCQKi8G09NU5o/v/0VnCHcoQ7hrzyPo9gdiKrPWWxOXIpWMaleZA+3sXIv0x5rcrwOENvTKmMoYS1nhJKQzaXJoyhtoOebIziIaTThNZUZuup4hJCBs1cWGfsQC1Awqy0ZqnlflnZQr0Fggl0XrExBmGZJeD85ohAZSPL1zHq8+uhvP7lvE/sUmqkWKcANDKE0iYypjNzCRjMocIWcLc6Rl95l7XAVbktF7vFA/0y/7cYCQ93sZECpgU4aQgFCLU3E6FFMZgr4cKxfP4fKZk/j8g/dx8ewZJL2OMISUoHSSREwPnnzxNRx4/Zd46Y1fA54FhEovUJGWEhCKyZMyhCxGeYCSIXQduk7SGvsGzp06ilOHP8a3p7/G9cuXZZ/avXs/nj3wGp599Rd4+NmX4FabYpAxThmmrnEZdv8oLweViNpitswW3t+iuR283T8gNDXX+szVDT/GZjMSBO6FYUBZ7FHhwcLfNt4oIb10bQ2fHTuL//7Oxzh57gou3eyiMfuQMIQC/igLZHagBYM2AN34+FnmUoqqLEfoRfC9EL21rpwPi3NN7H5oDrt3zePqpfO4cukHXLl0GWmcolppIGJwdrWJOKbLnc4lGrd7pEiQFjHiLBaGk/NNQVhDGNZlRpFrjwWSgkE762N9VxUM07DS5ywKM7GoZqHjKTvmokGl610Gj5lXyBA6yvpRDiqSUKcAI05mKzlmai5a9Spm6pE8WpGDRgjUgxyNwBEgWaHrKdc9CpkvD/OxzPQJa5jpXJ+bERhSasp/Z/Fn8hyNvJKz5mLFZzgYMvETlZ+Yeujcl0hMycbKAVLAl1xIzSOk1JT/X8LLLWjjRCYZQvlNdWaR4C+oNcEoAxpMBNWasEmUiQobWKuJdLSgYQ9HJcRQTd1COSfK90rGNeTs1Rw7ri0pnPnfahlrmEquFPPzb1Ty3N8t9Z/yq++VIRTzDUqxee25HQYeRoWDtXGKo9/8gM+//g4HT5zCtd4IfTeQHEKRjLIBcgdAyBVrzY1klto4jgrsu4NkdLIjymxhmSHkFs3nMw68GwChNLfEnXcaZ2EBGfdKMZWhqVGnP2EIMzKEowwWEJZnCCWmRKhow1DamTHD/tm8EnG0NfBUfCrEWEs/NgLC2+YDrbuoiVwy37QOqIvLKPLJDKEFhHsf2Y+kGKHTX8UVAsJxX7NT6UpFKTz3hFzSHo0yTBtrARUIXiwz0XQXpeOnzQklsOMsH+9+Av3VpVsiJeXsdKPRQr3RkB+R0tDuGt2YNZie4I/sJk1oBCR6HmZmZlDlrGCvg0GvL7EWUaMpgLBSr8v+0e12pcnGJmKVuaR5hl5nTRjCLEkwPzOPRq0uz8kZwtVOR1QFlVYbUa0mv0N3Zc0whIDH2IlmA15E/311MbZrRq695OAoIBRTGYmdGCBf25ohfICb398OCLn5kyXU+T1t+/D8ZuxETMkog+kldoKA8AusGVOZx598Hrv2rgeEXKykrkXdYxlCIxlVfbpmEknelkwj2260lKC6B0lNqvKUCQiyWVzarjLQUi2wyzd64mQYicuoMZXZsYjmwnrJKG9yKS8MIORT0tqC/+PhzmOVGmeZqslyxL2+AMJanuDxbTN4Yd8OvPTYTjy2cwb1IkOFpjKZ6eZKjlcJEJrdSuWilKEqQ5iU3WfucTVsAcJ7vFA/0y/78YBQ7LymDqMCCA2gWgcIMwGDfCyd/wYXT32Jzz/8EJe/+wb5oC+FNru53SRFdW4BT738Og689ksceO1twItYTiOl0wj/zweyIpEZwgkgzMgQ0mWUCgHOjA3QX7uF86e/xOmjB3Hm5Fe48sMFKfq379iFJ546gBfe+jWeeOF1+PU2ci/EKMkkqoDulJJ9ehtzNzUOmPrq3d+C2Zw1tEzqvT9X2Rvrbt91O1NIQJgA4ipJQKQyQzI4EvKeFbh6q4/Pv/wG//1Pn+DEtxdx/toq6jM7BRDKPBGBoK/ZZzY3UXdisx/LfkuWLhNpULVSQzWqo7O8IoXD9oUWnnlqH1488DiWb13F5Yvn8dWx47h+9TqGgzHqsww03ybh43QnJdAZZwnG6RhJESOjeZFHu3ozx+hx3pAOppRL0ZKcM3xKAqhdPH82nkucmeJ0CuOJ6FSqMjuCF8ZWyExVQnBWSGMhojxJ1B7sYlMCSkdRzrykqAec5wEalQiNio9G5KERFAIIWxEwU/UwVw/RqHioh3QMLMCIZgbfs2nI9c4/eV7Ig8H3whSmcHI2E00aPNkBE0wijRWRj2aafiR4SwEVi23KM3O5XkZ6qWnuBghSDp2JLJoMnoSXM5fMC6XhwnuMc39BrY1Kc0FmkjzOE1Xr8GkaUa3LbCfZQDVRo9RUvGLl+pHBYGPGMvZ6/qo8ULLmJBaG57MBgwQVEgEVrCvCbTF+73fCf96vvFdAyOvMdSwZhFwPoS+RE2ujFJ9/fQ6HTn6Dz0+dxY1hjJEfyfwn5XucoZVqqjRDKIBSaiSNnCBLKPmTEj+hxlN3M5XRLdM4kOpgrJqM8XvlXpwac9h7VMsyMm1TEy8rHRZAKJJRF/FaX4LpxVSmR8M++jUoQ+hTjs6FT9VASTLK30Ve38ROWOAmESclMFieIdwMFJYBYrlmnOQSmm9axyQyHqHkMupGobCDex8mIBxijYDw2mX0R31RuxAQ0mmUs84Eq2UiwHdIjnDfGIqqgSZNci3F1JFY1hO2jgoMgrLO6grioX4tIyDo+EmyZTgcSo5gVKkISCQgJDi7desWEmZnA1hYpCFMHemwjz7Ve6trCOt1VBpNyTpk/UuGkEwg381K4Mu+3u91kY51j5yfmZNMRLJ7zCdc7XYRNpuotNvCEDJNgICwiPm7OgIIPcZXhJEAwjH3LWk2WQaHOUmpzhAahlBcRtfIEG6ZyjygXfBBAEKVjRq3YwWEeSH21ASEdIx7/6DmEP7vPxMQ5uIyOgWEQ3T6Xax11zAaG4aQ7ti8wSV9xriGSr6WRi4IW1gChDIULMInM5EgEgC1SVYP8JLEorQ5bLzJCQiHZBesqYwBhFYyOqYZAQ9BIxm1XAFvZik0cvZZWUxIlK90Q8e9ATAaoZrH2D/XxDM75/H6M3vxzJ55tIpcAGHZVKYMCO2bXN4YcjfbAoQPaPVvPc30Cvx4QMj7i3ekiZyQGoCyPc5VaGSAMoSpAYQZbn53Gj+cPIbPP/oQV8+dgzMemTknBz3KU+YX8cwrr+O5V3+J5175BeAqIMwJMIXQ0sBc3neqs3GBjOHmfGUWFmR8hhh1l3HhzFc4c+wQvj5xDBe//046pvML27D/0Sfxytu/xTOv/AJRc17s8YepupIpc2TnnsqrZP0M4X+0qUxZMnqntXw7ICQLlRgHNwMIjesjZ7WJQ26sDnH4xHf4H+98gqOnz+O7y7dQM4DQC0J4ZAcZ00GZGiU9ijuMyZaU9PJ+MvOKNufNeksMBlZvLSFPRpibqeL1V57G737zKmgfsLp0HZ98+CFOHDuOb858i6CxDfXZXWjPLKBaa8HzK2I+ttrtYBAPJB4oqkXiSOeHVaQ5ZUUqRaMcjEWInBvMK6S5DGe8yY7lMdIsFodR/p2Oh5xP5NzhoN/HaDBEPIrF0TnyA9SjCDVmg0nXjwHNIzFNSOkm7aYyf0jASObQd1KVmLoZ2hVgrh5gW0vZw1Y1QBQ4qPop6t4IkU+plYdqyJlED7XQFVe8kLJpsoZkbiiZpRFOSidqNa5R30SylCwM+fObzDq+BxN3Up1IFCxIQE5THSOLJROaSrySK++dQ5OfSgMBHxHNHqqIGguotXbAiUI4BIBhRbLG6CrL3BiCDxZs4h8ggFCt/dmsFKmrDLUqG2SlgdKkncRtEBAqEyrOq3Q3NYt3M0b757xH3ysgVP6bTTL6GXgCCAeFg5VRgoPHz+LQybM4fOYclsYZkrAq0l+vEuncG2ud+wCELKemnny3u4zaxpA6pJdyEyV8Xo2rrOz3XgAhARcBoQSiCCBcE0CY9wkIOZ4TiNOoMoS5zNpZUxkb3WV3bVs3agSB1oQSO2FMZcpjOhtBoa0VN3tPpOlhvsHmFIpsnZLRIp/ETniVUCSjZAjjjMq4FVy6qoAwpXtx6MFlZAYbQ6KP09+J7qlixiQZqAOtZxm/FFREhs0mHt9LbsI835LREINuR6N2AGH8Go2mxEcwRmI0HAoYbJHxMzLS69evYzwYiHR+cccONNst5PEIvW4XyyurMtvH2IkaGULAMITa2GJEBZtk/W5XXE3lOYxklNehPxxiudcTuWjUpCy0IrETjL8gcyQqwBkFhBxDoFklASHPFml2mL2Dyo2KNZVh1A9dVFe3AOED3CN/OkDI2AnaBcQOAeEJAYT/673PsdZXQCiSUWEINwJCnR2ZAkLNLdLA5VxzsGzggzEGMIbdNsZYA27FKlm7p3LDlhxFbd6MbBSleQYCwgElSeww+S5md2xDY2FWJKOpR4OcVAChgMLSDGFKR7k8UWMM0X7zBtbBfslZGY1RyWLsalXx6EILbz3/CJ7btw3zXo5agckMoUh87OFoXLH4HOowqsH1CggZOHx/H1sM4f1dr5/bV/9tgNAyhLxqGjM9AYTGQEMBoYLC69+cwoUTR/DFxx/h+vnz8JJ4Agi7aYYaAeFrb+LZV97CMy+/xfRb2nGoBFVudkrfyBASaFpASDmaTl75zHGh+Uh/DRfOnMDpI4dw8ssjAgiZGTczO4/d+x7Gq7/6L3ju9bdRnd0uMrgxowvsTIgmf8oymO4R6wHh34OpjJWwbsY8bjZHaCMP1ISC+XDWhISmLcouLXXGOHrqnADCw6e+xZkL11FrkyGcFRmhgEKGC4sLIRuCRm1hrVykKWDYwiJDRLMYP0R/bRVZPEAtLPDC84/g1794EY/snRWm7ezpb3H6q9M4eeIUbqzEWB06IgN1/aq8/3FWYJxmyL0CDlncKiMvQnE7TZhHKPOq2igU6ZMJ0aY0Sq3uKZWkzDgxBitkCQkadcXSrS8exzLbwkk3Bt+HBIt07hQ2ITfuiloQs4svJjVyWDH0fixmMn4Ro+7naEYO2hVPmMNaQMlXjlpAmWmOauhKV71eDVGvBmhWAtQCVx6Mg2achZubuUIjXQ3k9RXMS4SExEgYyZ8oZrR4EhMY+ZPzezyrdGyCfxI0mjBQIKzCr9ThV5oCCH2Cw5CRETR2mJHCzGGh5wcoPLqMKvvHK6sTTlNJqIRJCOPH99zaxrCwtbNaJnCeha6AWFXzTJwsNwGEdwNDP5e9+d4BIdtxEjAi7xXft37u4NYwwQeHT+Kzr87ixPcXscZGe6UuUSEE+eLGcAdAKO11aypj5ght7AQl1/r2Gft+42w1DUaZRmbJ1/HzVBZM5JXK+mhEjXkuIy0uG2Pxv7knMYLBp0pgrYfhUge9m1NAWPMICH0Npicw4h5hXEZtncdXsKJxe03lnp7kVquKoDwQUP45ymDQfv9ts60bAKH0kBwSIzk6Q1aVBdxKgD0P7xdAOM4VEF6+dgX9YU8BYUBAqFneYqnIHyrOpDlUpJTfE2z1pcFFl9EoqgpzSyMwqhsoFRVn5zQRUKhz0w5azP+r1kQuyrEsPhgtQZMZYQizTBhCYRTjGHPbtqHebKBIxhhwpKvbFRAXUj5OZpmGM3Q2palM4COiK2kSo0NTmeFQvDMWF7ah3Z6RBkB/NMJytwOvRmOqusjR0yRBf62jofQ0cJtpwa3X1LSGykKCewMIzWIR5YRVbfD1ii2G8EFvhX8bIGQfQ2Uq7LSI47F0NziXQckowyVjx8EHn34lgPAP7x3Cas8yhM/hoT0PywwhTWU4Q7gxdmIyWG8Kjo2AUBtbNttIRCoTJZdIm6wFt5UtGFtk2ykq283wBqepzMCJkZQkow0zQ8iw+ikgpM57GjshXecigU+zAoI3ORyVzmfOChgOmsbYVg2wu13BLw48gRcfeQg7ohwNStdNDqHOfGhftaxWY/dLZghFMroFCB/0XbD1fDZMeIMB01+5MMIIyEK1gFBFOMoQmhxCNk448+Sl8Pjwc1w98xXOHz+Mw598jBs/nEfAWQSz5gUQLmzHs68rGHz6xddROHQvJENoJEUeMwjpCcwCU4EbXSx5f/D+CQJuGGNkww4unDkpgPCrY4dx4ftvZBi91Z7B9p278do//RccePOfUF98SHLT0kTt/OWwdyhlK8mb/g5NZcqxE5PC668U11JsiOzeAAfLhFKiRAYILlb7MY59/T3+x7uf4PMTZ/H1ucuothg6PiumAl6oDwJKWt5zLxQ4YIosu2xoKkNMwTnCLM6QjPrI4wHcYoinHtuJN155Cm+/8Rge378Na8tDXDh3EV+f/Bpfnr6Is99fx2BI44QCo5hSKoLQCqJGDWG9KtblhUeYRKMZZTZlRxZGLBemUItW62pIdQlXTCaYiMtGmEMaznAmJ2ZeIcGdeK6CEi1lD1TmyP8WWVYYCuuo8zuaZZglZA1HcNKxxFJw5rDiZqi4OSIze8juPoHwXMNBLfRQCX3UagGatVAeLZGd+qgHDmostChppazUmJSRQWSwvFPQwXQEsDhMafHOZiRVObyH1RRGWpIE94EHBGoARAmoSxko3ztmBVIKGhEI8lGXf3P8CLlLoM84EcqCjakDfWHF0Z+gWi2DrMx4GiZuDJnMuSdfY6hj6fBLNiPXGK+9jpiwWCW7az82zmn93PflewWEuqpppKLzvZRzdzIHN/ox/v3QMQGEZy/dQJ+y3noTRUDGl82cTQAhyxaZ67SSUbotT2cINcjdMNPGvXNi+Gfqq4l5y2RUh/ev3nQ2h1BAmuTL3SsgdDBeNQzhzWVhCL1xDgsIWSNRLmoBoYDCiYhdNSwyZqQdPnXhNRmC02B6Fb1bsDdhMku5g1bKWt5vdX1P8wrtuiWDnjD03QTTkyGcAMJiiNX+Cq4aQEiXUbKDNLvSWpqA0JVYhmwUIx0nyGMCtq7sP5R8MuCd9x+dRsejkUREKFvJ848NK32f6rXqhAkkKOTDmscQGHL/YG4hAWE2HqM9Py9MIAHhaDRErz8QhpAP7iNpnov0lI6mzD0MfQ8ZQd+N60j6zEuMsW37TrRn5kSB0R+PsMScQ5rVVCuyHxEQDjtd2plJs9BrN+HUyRDS3A0YlwGhNQDiDCGjLthPYKTbYIBiK4fwQW6TDwAQ0kSbgNDEPvBk4oFMlL8OEH5yDH94lwxhNgmmt4DQmspwoXL+I2cOoYmd0BwqZeQ4t2cZQmX+bM68vr4OrBvZqHS1pgyh7fQLlV/Wk5duZGEIKRktM4TzhiE0gDDjQKt0m7UbLeVwroAwoHOdzAVzw1Gr0HQ4RkEr/SzBnF9gW+TirReewkuP7sa+hoO2TwMaIDDB9AR+2s+efljJqOQQuhnSLYbwQd4EW88lYOz+TVJUeiP2unJH6UFqAaGVjLLoYGi4BYQZrnz9Jc4d+wJHPvkENy/+AApCeQiyNuhlGeqLO/DcG7/EMy+/iScPvIZcGELOR2gOVkGGkNEFE0DoiY6b9Q33gcDn/RcjH3Vx6dvT+Ob4YRw/cgjnvz0jQeK1RgOzC9vx6q9/hwNv/hozO/YharRNhI7OCTIkXS38px9/T6YyskNMQOrdcwjt3sc/WfyQRVUWSfdu9fnI5fDmntkdZfjy7Hn8z/cO4tCxr/HVNxcR1Jhd1kZYqQmbRKmm5NgxgU8ifszMpbCDqo6gW6vr5xgPBxj1h5qnR/fNfIBH9szi+af34He/fgHPP70Pbpqhu9rF9WtLOHfpBr69cA1nv72I77+/ih8u3kLGWJFKDe2FBdRNXhUz0tKcr6+SUdnZrcMo/7RugHaCSKrAAn7giKOtAEKeKUkqUlHKmNhUp4GDxmAE8DnHYgwNeM0l5Fic/DRoXSItTL6hSjm5UtWQhr+rS7MIspIF58sThA7lpoWY2lBGWgkd1CJX5gwbkYtGqA+yhQxh5rxMq1pBMwpk5jBwaW6jLqZ8PmENDTMnDVDPhIgTiddCcG7JJ4itVMUghrOANI5h1IobVOD4VcmItDOlSV5gzMBpARYWYOqcksqCec+TQxU/b1Xj8B85185Gqjn37OcEB6qYV85rAeIy/6gsI2ehyia9G1ntzWdufx5b9j0DQhlZyZEzSsYYPq0mDq52Yvzx4Oc49NUZnLuxgjGZmCbnpX2Vlt4BECpzW3YZLQXTy7s2DaaXTGczK2hzCFUuqpLRCXCS1/txgJDzvAR849UeBssd9Ixk1IsLBYSurzOENJKiZNSYykyA6cSOaQoIuSgV3KpkVACqAZBWUVbeN8vjRfZ3WsdmbgYIQbf9OwBCZ4S1wSquXrsqDKEAQjMXzEvK35mZuswhZAYhHxlz98YdBCFdl2uo1OrCsvcHQ5mBzuIYQYUKDjo7q7MyHzSIIQBkbU2PDjKEvP8ILAkI+UHGL2HmYByjNTeHaq0qklHKS2kKw33DZgjyOlFRUYkC1CoV2dfJSC5duyomihgnmF/chlZ7Vl5nEI9FMupVq8ISEvSR0Rx1aDLmSNyQP0Pn4jq7uQIIR2zO2RlCC5H2HS8AACAASURBVOItIOS2w3nHLUD4oDfCvxUQ2nmFKSDUMGIyhA4S2pi7yhC+9/Fx/OG9z7Haz7BIyagE0++X2AkLCLlYE9LjIv+h0QEXtt7NmwLCSQyOyTcSUbp2gLSYswP3tjFkJEVmBtF2g+wGwHy/gZvKDKFKRhdVMsrYiRIglPKXXWjzdmTFmC0L6ZQQEGoHivMsDtJRLDdIkCVoIsGsk+HNA0/h5cf34PHZALOhCxIazCMkQyiAUPIG9ffWiQxlCMkkssu9BQgf9H2w9Xw/HhCaqRHjPLdeMkrpKGUrZAgTIxlNcenkMZw78gWOHPwEty5dlJgW2wTp5Tka23bg+Td/hadfegNPPP+qAMK8ICAUHhGFS4aQ87x0BZW7Qz4nsxa8TwL2uBMU4x6uff8Nzp/6Ekc+P4jvzp5CGo8QVSLU27N4+e3f4oU3f4XF3Y+i1l6QuSrKZ+i0OTFSWLc0fhpTmR8XO7EeEJY71vZH3oxxUSkS920DCK0kluZWPme6PAySHF99+wP+3z9/ik+PnsKXZy7ACdvwohYiBpNHfNQktFoBoQGWxhXTTtTQWdYJMjExGHS7qAa+zNs5SQd7H2ri2Scewj//9jW8/PxjqBBMpBlGoxQ3V7u4fGMFp8+cx+kzP+DsN5ew1h1jlBQIalVxopOZNq4LJzTgXbMQ9cNkopmmnRqAKRvCBSJdeN8RtkJGEdJcHa7HDK93EHiBGOGEfiigkDbuBH00UVBgQ8DLzqAj60ULYYIoGvNwNebK5hEIMpOQGWM8m/jfydAIL8luc/YwQ+AxrqKQ2IoareV9oMY5Q4JGt8BMvY6ZehWVkMBR3UvrIVALOC7mIPRdiebwgwhBGAmbCs4A1iOQlWBXP4jY4efMoHEJ9SsoJIie76GZ+WUERZ4gzkfCFhNgsuDXTFHNQ9JADMpoVaJNylDWWUCJF+8P/RrNBrXIYIoP1HhUryG/TVxuzcdmEufN1vXPZbe+Z0CYq8EWDYIKMXsKsDwGLq+O8IcPP8Whk2dwcbmLNKwgaM0gdSkBVkdLAfGbBtOXcwgtILQyYI0skKa8BYTmXpLToAQI7depA9L9AUK+z1yHzONj01wA4VIH3ZtLKMgQCiAMxVhmnWTUAsLpsKOWhWapScNvQzA9X4s1poieZQzBmOFscL+1DGEZNMrMsgGXZZDIOvFOgFCC6YdruHqdgJA5hBpMb1I7BQxydjIbjJAMOP4wFEDoJD0FhNW67MVs7DHWIWUuX5qi1mxIJiEBIf8tjkciFxXX0DieyEb5e/DaEhDyZ9b9T0HlzPy8AMJ0NJRIIOYIUupJp9EK42ZcF6N4LJJ6soRsgnH+cPn6NaSDAbwkk7EMzi3yeg7GY6wM+ggaGjtBpQKbb4PVVTFQ9tiAW5gTl1GuXQsIrVmSrDNe44KS0SlDWAz6KLZcRh/kdvgTA0J2DigZ/ewk3i0Bwm2bAMJOryOSUWEIjQic/WQN5CPdr8bZlEbIwS+bEW9eMxSswjFh5+Ts5SFmvq584EgBYBxL+ad1ieKfiZNj6CkgLAIXM5whnJ9ZBwgZWi+mMgSEhpLPCQiRiJ5adN/yOaU80lEGxAmCNEY1HaORj/D6c0/ilSf24NltVcxXfYQmM4qAz0S56eZlAWGhLCI3PRbDqbs1Q/gg74Kt5/qxDKHeb3aWTg9DgRwlUxnyfnRQmwLCi18dxbeHD+HowYNYunxJJHIStstOJQHh9p04YADh48+9QvN/NZWhreEGQKjOdASE7BBrxpkfsmhNgLiPWxe/x6Wzp/DFZx/j7NcnkIwGIs2Jag28+NY/yes8tP8JNOe2S+Ya4wooB9yMIbTdKS3UfgSjWk6RLy26BwUIN1vHG4tsj67NIkRUhobddGV9CgQyw+JilAOnvruIP7x/SADhsdPfI3XqgN9AhZ1iY0JCQEiWkAY8MrsmvJEJn+ZzMm4hmgJCGrBQ7pgMbmL/rhm88Mwe/MtvXsdLzz3Od1f2TjJwzOzqJwxQHuDK1VWcv3AT585fxbnzV3Dl5k0sdboYJTkcxlkEdUSUPQYVfX3PF3CkgEYjGEQ6xoKZp4c40yqjLVPpOdkvB+MxGUKaNjgIgwg1/p4m5J426pzLoSujCOpcBxWXZjOuZHRRQsUmqJikiHKFHT2CQWUHCQ4pn2WsRJERdLLpyXNujCIfC2B0CcLyMYIiRljE9NQVlpEOpzONOmaadbTqEeabFSzOVLHQqmCuVZF/a9SqqNWqqFbr8hAjGBrCKGLUzEgCaAbM+zQDYiKiiZpg7ESuTq5SjjoxCo/SM81kE9ZEjEG1ySnzlY4vM12ca6ccmPEeeZih8My5JwyxMojKvhi3SWFhVOmjfAyvlc6w8uNeAdDPZb++1+vB+TNxXBZAGCL3AywNc/ywNMD/98En+PzkWVxd68v8YDQ7D1qNpLJOVVJxGyAUmfWUIXTJOss8oQaw5zQ+Mu6xAgjtLKHdFa2hTMnQb7PYib8mGbWAUNyjeY+udgUQ6gxhDC/OUffDCUNI3XiRTGcI1wXTm5xEs9CU7rZEpiERaABjAeFG34lyc03A30SKrrWglYyWTWUsIFwb9hFzhzSS0X2PPowBhlgbruL6jevCEMYpa0jNIuUZpi7Hvowcpf0hku4QRcxm0lhk61G1JiwhZ4M5dqV1c472TBvVWkWk5MLu9bpot1po1uvqMEpjmeFQ7jULCPkz89/oMsq9ji6j9UYd40EPg04HXckQZBxQG+25OZlfHHPun4oJaY6pCmTl5g0UcYKoAFrNNqpRVfbH3phsaB9V/mwzM/AITscxOreWkI2Zw+qgtmMbwnZbACENZcgQilGWbTyIA7MCQomd4LzkoI98y1TmQW6H09iF+3tWkwrITrPETugsn+wL4jIKxLmDmMvXcfDhZyfx3ifH8b/e+wKrvQwL2/bg0cefkRnCwXAkDOHS6hLiZKwdV+YQyoFi5njKIM4MQetN6cg8Av9nwSDBIw8vypj0wDEWyIY41OLAgEIDCO3NTUDIGcKUZ1Tgo719AfU5AsKamMrQZZSDwuLUJiHWKjvIiliyvaJArdslmS1lYUmHKAcu883GYwTjAaJxH68+87gwhC/tamBHPdAg+5R5VHSQMwWVOP6pQYIttwJTUE7mCzcZ+Zr2W9e/o+VMxvJnStnW97cEtr76P9UVEFhwn4tBGsy82TXrxZQDNOoIpakj0m/pnjJugoYtCYARLn51BN8eOYTDBw9i+doVkcNp/lIuHmozO3YJe0e56MNPviDsIOcHed+RmOF9T+dEFhQs/jm4LvPzJsONjCSt+enMuHLlB1z95hQ++/gDnD35pcxh8HclE/bCm2/jwJtvY88Tz6C1uBPwqlIYWxmlLVSnb/TG/fI+Zy7vcHP+OEBorndZb7fJilwHCI27HtkdggR27Cl9V7Gu+o1wL0xdF2cvXMU7Hx/BB58fx+dfnkZScMasjlqDLCGNSJoA32cnQMJcd8me8xBw1o+FDLP9xAWWs3nsXicIuVenQwy7t7BjvorH9y/i3373Fl478ATVjahSQhmoeyWli6NxJszgreUeri+t4drNFZy/eAUXLl3Dlau3MBgkyFJHwulZsPrVSEwJOP+mcRIsKFT2SHDIgkl/Lq4PjlGxwGUefSadcxYvfC8onY2iinEo9eRnVxCn+X8EdwRGBEhyXgkg5PNqg5VMYpZRfprIvBW/3qdEVY4iFkAqu5OCSlyp6VZaIHRzVH1eB6AS0bBB2b+ZWhWz9Qoa1QCtRoS5ZgUzjRAzzUiMaWqVCFEUKIClVJRBnbwGEUGgCZufxAgocOd7NXlwzRszGIJlOLxPjRTQRjPxNp9YRrGpQJMzZQ7F2ZW9WyXwjWxcz2XDF05cGGU9moas9Hoti2PW7mYgaEs2uv7G3ng9CAhTCwgpGw1CkYt+d72D//3RZzh85jssjxKknB1ttmWUJ7O1k1odKKtumUKTOahzhMwG1HB6FeQT9GvtYwogndMVJ99pm0zcoCUNxczwmhxC6eLLGmENVlovAlDpQmphmnl6lmKOh4DGT2vKEFpTGTKE1XWSURqvEEiQ9RSqrxRMb0xj7KiPAYR2Tpg/kwWEZfavfOXLa3PyNWZu0s7r8fnkt6O5FRi9lqFjAOEkduLRhzF0hlgdruH69WsYjMgQxqaGNk1NVr8MaCdDSHawR0A4oiuHKFyYB0hQyDOQ839k3PgzzM60RMYZj4YSKk9X0Wa7jXpLQ+LJBHYp6+Te4/uaXeh6GAwHwiBytm92bk4aTNl4IICyI7ETmkPI+Xu+SXwOnu1818NA98i11RV4KaNAXNSrDVFYjMZj9IZkQ4eoz8+iPjsjpjLj0RCrN24iG7O54KKyuIiwPQM3jCSUnqYyomIxZ6Z1Ka74NBlyZL4x7xMQruKp3dvxypP78NuXnsYLj+zCzkYVEX/DTF3DReavb4rmn96xMWuaBJt8/m/bg+5UlW9eQjrF3VpBP3HZ+WNeWmZpjG00S4lEikLef3rA8V6LM1fCUZmH89GhkxI98Yf3/oLVbor5hV145PGn8dCe/eLst9bt4Nqta0joHMScJA4H5xYQ6hyPUv56o9vuFMEgi0P9HzuYaiYgxgLscFlAWBoU5nNNZktKDKGYyhAQYoyMhUvoo7ltHrXZNoJmDZlPEVouuTLcOFg88Hdml4XOdYydkBl+Bmd6npgUjEeJdJvJ/BWDEZx+F96gixefeAQvP7YHr+9tYXc7Qiv04MQjuGksz8eCyvNCjNMUIwYlc+6GFuccxqcZcRGsr92tTNaslalQZ7p4WGTdFqt2D2vrPjHCPTzj1pf8PV6BiXPvffxwLGw92mKrx4SR5fEQjoR1Sbmz8x7jXBV10cUIadLDxVNH8M3RQ/jLwYNYuXEVM42qcP9xlmLsuJjbtRdv/Pqf8fizr2DPI8+gyDRAfcyONiUjPl3Kcpnh4kA6M/SkcWKa1al0W3OEUYjO9Yu48e0pHPzzezh94jgcHiQ0AskzHHjjDbzw5i+w//kX0Nq2G7nDubhIZXTM6CoXPvdxXf6evvQ2GZ4YfeTCqMlwv7iRaL6dsL3cPIIA31+5ifc//wr//vEX+OiL44gzuk7W0WjPoMpZwmoLhV9BjgCjmECLbCNNV6raQab8Px6L4Qrz/tSNjp2yMYZr/z977/3e1pVlCy4A9yKDmZSYReUsW06yXbYr13s9099888P8p2/6TVeVy0mSrZxt2ZItS1ZiJjJuAuZbe58DXFKULcnqqnIXWc2WLCYQuPecs/ZKy+jLJbBtKI//4/fv4u3jBzFYTKCUS0jiKB+ShHZxTe500ORwjUehqIPv7z3Grdv38OWNW1h4tIzqWh2VtRo8L0C6Ly+eOZkyU5ghEntH+vVSwv525Lqh/IjewHwuJ4eGkKEMlFcFLL3XYQGBFdlS7jGSJirBMpSFMhCFHkKyfSaXUD4eCYNI8CvVFBI4EyLpOHAolc24cB3KUfmzE3CTKWSdDHJOGoV0GoVMGoWsi1Ixq+99WeSLWeRyGQxmXfRnHGTSSeQyDvJZB/mcg0I2hXSaoQzKsCvHrp48AX1uxpTGc0/UeGwdhqpHXyVZvXc9rCvAs8fy7pwnNniwNU/xYw5fe+kdjM1IdBZr/KRmGCF7k/kcHtwjVsT8M90wv8DHEnZ43YZos7fTAEKygzd/WMafPz+Ha9/dQ5WZDukMokxOa0d4jacNYJKrRgfoKrtSv5+13WiFl4wA5MXjgE8tM2IUFjCYMp2ecr6KAX5N8mW6rQJKO/zqefJsNUWvo9CCLQEBbfpmVTbqVepobKydSLnImBRSykB5T9ocej4uVZJx4KFKCO4TynarbFk81fwdyJpKToX+u33bDAhsPDOrS8judfq9BBBysNVpo9yqi+ohlXExNTeL6Z070Ex6KDfLeLzwCM1WA0yqT4mMXbMwrEXIN4Cw3WxJkEqi7SFNNUCJao2cyERXF5dE7sl7d7i/H3k3jWa1JoAwaPnIDw4gN9AnAy4/8LFaLsuvx8EXk0a53tFDyDWQ51r+W47raNtHs1FHuVxBvtSPYh/X/rx8zvLysoRqcc8tFnLiC67Xa3DabeSTKeSYWpxw0Gg0UWvyvYXS6BAKQ4NyvVCKujo/j7Yke6fgDA2LnJleZymmJxlixPVqMtYUYwGE7GoUhrCGdpmAcAyv7ZvDb17Zj2M7pzBezCLDz94MEHJti5FEz3O7i/Ljud82O43/+Df5FwKEFwwgnBBAOElAGBIQVjG/NC8MoQWEPFAmQX+Idtd0b3MrR4hJRp8AhLwZuemZzhvZ3GKTm7hBOE7/M2W0bgAhpTZ9Y8PCEBIQ0lNIKSmjLBQQcpKqgJBgkO9SOcF0uFRS5Ee+FyJNwywn8p6PRKOKRG0NB2ancHTHON6eG8aOoTz6sw5SjC0PCfwom3KkdDmIIngBY9JDpOg1kYj0LUD43Pfk1hf85DNgBvs/+XnxT+AGnBIGULtR5JDATiEeTNoEaTqVIyCkrw9tAsIK7lw9j28ufI6LZ75AeXEeA0X60doI2iH8ZAojU7N484M/YPfB45iaO4BOqD41BYTq8bKAkPcX72GV7ahKQQFhB5lsGrWFB1i6cxMn//Yhvrp8ERE3X6ZCRiGOnTiBV95+FzuPHUf/NgWEYVslkKqCepEN4Lmewv/yT94ICAX0MTQkzTJ3hrJw4q/PnfXHUR3x/aNlfHr+Jj48dR6fnb2COvuDkjmU+geRLRAQ0u+RQ5Rw4REQUnrJFTudgeNQUhSIh4WprgKAHAIges48NMpLUuA+2p/B//z9O3j7tQMYG8yiP89uPmIv9udFcpBjumWLF5IUW6dQrjWxulrDwvwqVpcrKK9UcPfOPfzwwwPMLy4Ks5jJ062dEFBYbfpoMuGUmM2wZJrkrIdBlcBFovggW8prKeW6MkxwXA7nVALKA48jfj0CsJQUKku0KRk+DinclIQs8E+x0HGwSeCZTiOdzSJfyCObJSjuIJcmq5dFX66AEt+zOeTTLrIssGf1RCaJdCaFdMaBy39LQFJHdW/hY+hwe5J3GYqyikOuJOsrteUiZigqh1X+rjaHSPfGbnWE7fviHinXh16W9ljcBYXmau0KAsx/67C21zvYPUwbrrD7vWwZuLmtOOCNGA289fazngEGbEnEVtJFxHs65eD7+Qpu3J3H385exPXv76ORcMRD2DYHbjKEcUBIYLcZIFTpsGSnmw5BrQ3pZijIMJCDE15rOrjvQTJVHHQBoU4NuyFCvbXJJgHbP01HoAkKVECYRKtcR2NVi+nbtpjeMoT0rpKpJrMk0k/uSfr9ZH8wj0setwzBTDq9BYRWHr2BPNjshVnHFMa9hhJUY1lP7asOOhHKLdZOtJFMExDuwPTOWbS6gFAZQgJCrc1WYoPPODt120wYbXlotwIkolD7TjP0BGfk7Mki+PLSoiQk8zUYGRhAPpNBo1xFs6bdqqWRYZTo0XMcsWUtr67qADWZRKmvT/6dzCGHeASFrKLgkImhMvQgMkCGg8BC34AMyrxmC2tLS/KcOmkX/X1FOKkkarUKCFwTDKYp9iObzsqgrtZgtVwdOQLTwX5ZVz2vJZJRgjYyeKmBYTilfkkyZcVNHBAqAaWvWcYxxfTECo06UKlg//QWIPxZC0j8i/++DOFmgDBCuVbBwtICAkqL2hrqoICQhz0akblYmUL6mDnYegh7U0eNQpPpjEiYeh2EamLXj21G/QtDGAOEZAj7xigZJUNYQNu1gJDfuy1gTVPTuBDSm8IDAiWfPCCQHYkQ+AwMyMClDZ+MYqMK1FaxY2wYByZH8d6e7dg1WsJwMQ2XN3sUCKhMJVMCCMOoDZYJJxIi8oAjpuMtQPjSLv6tb9R9Bl6MPSYg1AMCwwkk7p+hEwSElKHR1yeyako7eU83EfoVfHvpDG6eP40r586isryEwVJe7m4a8EPXxej0Drz1we+x68CrmJjdJ+miBGm+9Eok4UhsNRlCiExuPUPYQRD0AGFj6RFW7t3CyQ//ihuXLsCvVeB7TQRhIAwhAeGeV1/H4PgM2sk8/JC+MCrGeZB5PqnHP+Pl9AQgJGgm2+VmRAZGz6T1RFofDKUO9+ZXcfrSbXx4+iI+PXNZ0qHp5ewbGEK2QNloURnCBKfOVE1QOs/uwIxIkdiNFYU8xFA2qTLLLBFN1BKGMJcKMVhw8KffnsA7bxzC1LY+kUHmXB7q2KcVCIPJmYIXsa5EvYG0J3AWF7TaaNSaqJdruH7tBm5cu4HrV2+g3vCQK/Yh4WYRJR1UvRD1VoiGxzVagy3kqiQLyeoIAYJMJlR5Gw9H6QwlmPw9dGIv0lfDEDIdlL+GE3bE101JEj18faUiBgb7UOorIk0JtGElCLwVEBaQp7wz3ZGAh3wmh2Iuj2KW7zlk3ZQExFBlY9+7ASwCpGzgBJlKU04vQTmmOiB+0rYV9hYA8mP8BWMSPSsPFBBARogyLPG/C8WjUC5++RsQt/GOUOKQu/OT98o6piXOHK4Dkr/8ocs/+r6PyNhx/aV8G46oLG4/XMa17x7gkwtXcfOHx2jRW5jJopPNw2eYD4FQurfGadVE7J0SUTOM1z/5bq8Jc47i624YOCbvdgFhjCG0A3epwyCLHNto4oBQr7f1gJBXFIGR9BAm2ENoGcIVRPUWkq0IeYcMIVNGkwYQ8j5XUGgZQl7IFqh2AaHsWzGG0PR1bpQTxokE+zo/DRBaSbX9PNqLyAyydkIBIWsnZjG9awcYKqMMoQJCn5JRhi3JvUq7Q0J+b3YQwg/RZoF7h9LytuxNUhHU6Yh3r7K4KECYgHN0YEgAYb1cRr1aQ7PWkHMsQaFL4Od5WF5ZFgWDdhT2wU2nRTJvVRJMJOU6F8rw1IdP1rBvAIVSnwzlyDxWlpZUrZPNCiDk4KxWKcOr1RE1mxgaGEYhV0AQtCWldK1aRaa/T97dLFNGfVRXVyRITM67/YNdQMhCeqo7qAqR5UgCrbiYRUjTQ8iBhE9A2ECyRkBIyegWQ/hS1qF/FCDcRcnozBz8cD0gjDOECfCwp5MpXWy0nN4uPCp510mP3EjdIlwtabWAcOMTtREQ8uMSKkNA2GkZyaiLfkpGhwfgFvPS6cQ6CkpGeYDghIU3lDCEpt+qTaNtpyMXLUEtQaGTTIvkIc2LullFu7qCsUIWO0f78cHBWeyfGML4QA5Z3uztECnxDDIWPa1eRcaKM5mPv5FEjDPhLb0lGX0pV//WN+k+Ay8goxDPnpGMEhCKP0sAIcvnUmaoo4Aw5ZKJaSD0Kvjm/Gl8dfYUbly+iNrKMgYoye4oIOxkMhibmcNbH/wBc/uPYnx6Dzpk7TpJ+EYySkAYBRr7/1OS0ebKPNbuf4fTH30ogLBZXhG5CielB197DUffehsHXnsLI1M7ALcIP0wwA0q9B7aB+Rd8mWwEhJQ9JrmWkFlN0utn63PMOsq11knh/mIZZ6/dFUD4yReXsbTWQtBOoX+QgNAyhFpOz85ZSnoJCF2W1qcc+CE9dCGSbd3WrdxHJKOVJQpNUXI7+MOv38S7bxzG7tltGOrPStpmJ2xJ4ErSoc9Nu7z4WAkKufbTEeJyMEZ2Lwxw5dJlXL5wCZe/uITV1Yp07eUHhuU9XewXKR1ZwkYrRNOjZEwlXR0puw/RYH8gpfriHcwgS49OlsNIgtMATYYr1KtoNioIvCa4zvcl0+jLZFAqFTA2NoqJie0YnxjHyNgI8sW8RL8Lf2h64Qgyc+wazGrHmKZw0m/OkASVQZFcFLUemTOG4FCC2qbslM8p/fQceDJtj32E3At6k3MVxBloZtg6fob5R90vbCWT8QdqGmQsFMQCQg5yjNxTv0XPh68/w/4k/Z4KCk3Cd+xesX6wjeoDCwF1kPvLH7r8o5eHiDVZDNpIpuEhhUaYwFf3HuHyrbs4feVL3H60iIBgkMnA2ZwetjmkcU1KqLzE6i3lgd/WTggrLyBN/03/rpdMd7hukkbjHkIJ7jPCzZ69x4TSiHF04zOm7HIcEMqZTKrMFBhRMioewlWtnYhiDKFIRg0g1B5SBYWqv+xy5xojZcMAY4BQ6ye6kfVPfTntWvqjgFCk2/ozrWS04q1nCGd27UATTVSaFQGEWjvhiUpG0pAjDdhK0zrEoDROwdqMgQJyDOoyIT4cuDXrNazNL4hcnd68EQMIa2sEhFU063UURqh0I0NIZs7D6sqKnF/ZDUmGkFLSpnioAwGKhUJBVBChV4fvtSRwK5svShAb18nA81Evr8nf0zn6mLMC1sorKwhbLXSiEMODIyjmS4gEEDaxWi3D7Sshw/dcFmEYoLqyinYQ6Os8MAS31CfVOLR70W3yY4CQfYlo1pGsVbcA4ctcgP5hgHAvJaNz8MIIlXoVC8sLcpEQEAZMimKvDIGPYQitLl1SRq2RV/TsJtJaNhdNe+KCYwGhrHWxUecT+m/zMcsQNuCDdWcJUuFGMupQMmoAIY+8lIwKIDSxyB1O58gS+gSE9PpRLkdAyJuXyaNJZLiYNmto11ZQSHYwPZDHB4fmcGhmDDOjfSglOsjRpBsylY4HA+bucbBrpsDM5+W0XYQEW4DwZd4DW9/LHAyf82wmPgzrIST5Q0AnjKDbZQil/IUWEsbSExC2yrh57iRunDmJr69dRW1tVSL1KdkjE5TI57Ftxy5hCHfsPYxtk7u6gDCQc4lhCKkiECaPa4SGe2zmIWyuLmDtwR2c/fRj3LxyCfXVFTRqFTRaDew+fBgHXnsNh994G9tn98DND0riItWAlLFIgt4v/O1JQEh2iYcBds+pN9MO0iSvWQBhEg+Wqrj41UP87fRFfPT5Rcwv1eGFCQwMjyBbKEn1BFhkznXKsIM8t6QcFllr+ialnyk2x0qPX1tYsETkoVVdRjJqIAMPv/3VawIID++fxdhgUSSVKdYzMMTFdL7y2uDhg+EHnFgTCNKnzQMSoDx41AAAIABJREFUUzivXb2Kaxcv4coXF7AwvyQH3pHJGYzP7sT0rn0oDY2Bgv5K3Uel2tQSe3bnknUgIAw8YRM4aCBwU0BI2TOj21sory5jZXkBSwuP5e/1yhpyfiRemT4BhCMYn9iOqelJbJ8cx+DwEPKlEtLs+JKCdwbdODJ154Rf8ZRKOHnQ05AZlVYLSUMgalgOkbexSkBCPWxwEvc5AkMzGpVZqEJC9XUpVxF/01CGHpyz4Z8avtHrkhMm0TD7GsimG2z8DG/P9NY3xT9t8fz6Hxr72h427XrZJbU0Vkz/C7/V/mEPn4CQElCmjLY6SVR84Np3P+DCV7dx7qtb+H5xFe0swWAeyOal9JsrddKNewh7QLArEzVhTNrnbOSXRnXVBYTMcDCgUIOcrIfVjCjkEkoi4SjjuHmQgQWE6rey57X1gHCjZLSFpNdGLuUgI6m36yWjQhvY6zouZTUeWbkfzNlQkjJVbvZkjtiGV/UJhVlMMqq3km017AHCqtfUlNGYh7AFMoRrXUDIlFGtfuLQh0SCpowyWZ6AMNFm0nwbGYQiwZcuVBbEN+pYnp+XMBiuu8P0eKfTqFEyWq9L0iilmtmBfiEvfM+T1FAuPVyTiqWSDMLqzYb6Kzsd9A8MIJtJw6uXBXA26w24pocwTdlxFAnY5KpAkJlJsxIqQK28Jiml/PfBvkFJao7CDpoMlanXhR3MDlBdkpXHW6YPseUJs5saIiDsh5ujZFQBIc/w4joRsmd97QQZQgLCLcnoS152/tGAkJLISr2GxeVFhExmYxIcpTySGihbvmrAu1MncoTGxGvKtLspo0a4wv+OA8Ife8rs4mMBIW9dCZXJOOgbNZLRTRhCepC6DCEndAw19z2h9TNkDdsdYQl5qiEgzKYcJL062rU1JP06RvMOPjiyG0fnJrB7YggDqSRKZFzIMvKQYCJ3mcJGhrBD/jJk1G8KqUR2iyF8yffBv/y3ewGGUKRlnDRKDgF9fDRqcerMDYIgzUx5KbFLExA2EbXKuHHmU1z/4jPc/vJLNMpr6MtnxdPX4jCkWML2nbsVEO45hNHxWUkYpauCSb8S+NGVjCpDKHEaT3gINVRGAOHDO7h0+hS+uXYV9dVlVCtrYM3NzN492H3kCI68+Q6mdh1AYWC7dOtFkUrU/zuI2Z4AhFwZKUFnDUHSEa+n4gpdc/hiUrLzaKWOa7cW8NdTF/C3U+fxcKGGVgAMGkDoZHLoOBkJbGGkPEEhFQ1S90D5PV98HmyEZWOHXyA9hCxq92orUrCcDOt4762jePeNI3jjlX0YH+0XQJiRcndKkCMNeuBjpk8pmUCjWkbkN8HEZZef12njm5tf4ua1q7hx5jwe3H+EtXoTs3sPYN+x43jrvd9iZtdeuPkSVqtNLK3WEYZ8bVPCZvL7twgyjfSN03KJdc8w2ZaF9Q0sLzzCo/t38f133+LRwx+wxALmhSUkWy3p8Roc6sfIyBCmZiYxOT2JiZkpjGzbLuBZuv/SDHdR1YgvqXqqLFEbA+8LppJyz9PjjwR3cN2nn5w+oU5SpuUSgEF+VMq0Lfmhh2gFhDY9W9GXHMS7hyk7ODXiOWMElENod6qqklEmY1vvlUpLzcDILJKq1DHhIcaCQWDOn7WO8DPDVpsUaDrru/cVU0pTEcVxW28/5xkIqc4QXXYazXYSq14bl765gzM3buLKrbu4v1oBsgUgV0CCgJBnLEqg6ek1wwP1gBo2UOSimsyr7/p5Wqmg6XRdtsx8jJ9jlVvdgYF5peVaIsMt+uv1gwr9va3/tAcG5V8T7ExVhpBjcAmVoYdwfrkrGWXKaJwhJFixoTK9QUdPMmoB3cYeQn2Mprd6kxcjzg7G/25lpzoUeR5A2ES5oaEytUYNvjCEvBd10MMewkzKVUsGASGZQoa4BC1JHk6ndfDWajWxsLggoTL8nQZKJWRdF41qXUNlWHlWKkoHoCRI+750wvK1YP1DoaS9guwatL7tsbExFPI5VNeWUFtbQ2OtLP2lbqFougUTEkIj4I9WJ7EChGjVa3oGoDcxX0LGBHl5foCm5wswZcpoJsfaiRZWl5YQNprohCHcoRE4fRsAoWSHyKrSDY1cnzK6FSrzc9aNTb/2HwMIx7Fzz0FMzszJwUEA4criOoZQ90ZKz3QBUeO62fQ2BYTGkGsIe5kuxE509vdc52vYEC8bJtpoUe3NhTLtoH90GPmhAQhD6KhkzTKElMfJAkDwZxjCDkNhxPjKXjQCQk7LtCcxywl30ECnQeNtGQPpBN7evxOv7JzEgentGE0n0U+vFQEh9eBWzy+0h3oUGYZBQOiktgDhS78R/tW/4QsAQukgoweAKXMugYWyH+wh5L5AWackpiXZDcj0wqYwhNdOf4xrn3+Ku7e+QbNSQV8uJyEkzcCH09+Pyd17ceLXf8DM7gMY3j4jnYbCNQleeT5A6JWXUXl8F5c+P42vr15BZXEelfKKAMLxnTuw88BBqZ6Y3XsYfSMTSEpCqq4dHEL90t82AkKpPWDkChnCFPsiTQy8DNT1UMgUwvm1Jr66s4y/njqPv352Dg8el9EMgKGRUZEOUZYpgJCAPEk1gwJCCyQYqMKDDUM6tcOPgJB1BSHCRhlRcw1tr4I3j+3FieMH8KsTxzA9Pox8mkYBSFodg7uUddaORB48glYdnaAlzGOKvpvAx80bV3HjChnCU3j04BFqXoC5A4dw4JU38OZ7v8H07v3IFAcE0NZaTI/lRaqHXT4/EkIhikc99HLqTZ8O/1Eko9UqVpcXsfD4AZYW57GysIDV775H5fE86vUqgqCFsO2hv7+EoZEhjE9NYnx6CuNTMxge3YaB4VHkCyWk3CxCBhaxr5AdH4Z54yFKqiskEj0ela+jTobdCKPDwCYBgzZV1IBBA854vTKdVa9beh1VvGaZRGVFLKvIACgD4EwXpcYjss+zBwjFf7Vhbej6sawfn8MEU6OxBQj//iuGx3ExWSOmS0YJLLUiYQdPX/0SX959IB2ECgYLSIqHUG0vHZEnK5usgFC9gjZlVIcS9no0nytgsAfcpDYkNjSw8uAnrhmbXNotIok/T+sZQvsR/isB4eahMuohzBIQSnF9jyHssd89htpes91zoA04MlUq8jw8RRWycQ2Ns4Sy3sV+lfh4g4MQMoNkCJ8IlWEPYWPNFNNrD6Fk9whJ2QOETMNiEmfHj9BptYBGBem0IwmjHHhSVbeysiwdgsST/UWqLAgIq/CbLQFt6b4+eXco9wwCVMtlEQIwPKtEhtB1hUnkNcHfZ3BwEGnXwdL8QxnYBo2mlNJnSv3IF4rSO1qplCXQhmdesolUP3Cd931PAmMymTxc7g8cFLY78KO2pJ3mB/okmIaAcG15CVGzJRJZl5JWEyrD/kHxudqUUR15iXKCgDAjtRM+2gSgayvYt5Uy+vIWnb8/IAwwNDwBeggJCHmhVBs1LK0sSagMH08ggQTcnMyBJRYko6DQ+uNtOh6np0YhYBYc0R8bKY0Aytjhzh5aNj6LBIReIkRbaidSwhDmh/vhFLV2Yh0gpCnXSEb5dZSyUuZEYQ/lTASE9DgJSyJ68CRSYQsJrwq/uopiKsLxXTN4Zec0juyYwkQ2hREHAggZ5S8Li9W1k4HshAj8JpKUoG4Bwpd3A2x9J30GXgAQ0sge+uz64cSSsfMGQDFQhgpnnyW7bQnJYMpop03JaAWXT36Iq6c+wYPv78Cv1VHKZtH0fdR9H7mhIUzt3Y8Tv/kDpnftx+C2KQGE4nyTW0IBIWXllKP8FEMYVFdRX3yAC6dPiWR05dFDlNeWUK1VMDYzjdn9+/HKifcwt/8IhrbPIJnKCmtGcGPS93/RV8hmgDDR8Y1klDycTvwVWqhklML0hbKH2/fX8NdT5/DnT87g3sNVNH1geHQMmXwBSTeLNkEl5ZAp9hHqxq8HTPoJxcEtke5UNkShJwwhU/LaXg1hY1Xej+ybkR7C373/BuZmxlDMpuBSQhR21gFCHlAy7LsKmrywkCKoDVroeA18efUSrl06h0uff4L5x4/QijrYdfAoDr76Bl5799cGEA5q6EbHpB6K6kQPGtIbS0LT2NBF4sxwF+NN5wS71ayjWl7V95VVLNy6jcd3vsfDhz/g8fwDLCw+kDh+MotDI8MYG5/AxNQMpmZ3YGJqFqOj21HsH4aT5QEsLTItomWR2Yk8VNMZJcBDmBiTAipAVR1ZygyavjZT+273QgGD0o/bC19jX5d8vpWKimxU90zt4zJciniXdOAqhfKUcdqDrpWNxrxY67p8dXPdHBAa72HXNmYya+wJWiSjWwzhz15fWgxe4lkknUYjAhbqPs7c+AanLt/ArUfzWKy1uuxgMpOX5F6todIQMM1o0DTRJ+WiPFiZ7YHXC+tK6Ncz6Z0KCHX/UDDYPYh1+94EQFlAGAOTZuOJyUR77CG/ZiND2KrU0TS1E9ZDmE1SMvokIBTGUn5HhWu2dsKuh7Tl6PDS8pOSfKXX/VMsRpuxhFZ22mMIn+Yh7CCZcTVUZucOtNoNAYQP5x91PYQJR1UB0pGaTMo5su2HCFu+9PVFBEDVVVEw5AoFKaDnEHZtbU0qIPiw+wtF8R7WKxV4rRbaLIrvH0C2vx8MiyEgXKO0k/akZFKK7NMZVejIIKnTEQ8hV535B/fQrFbAlLVcXz9yJbJ7OcnGqKytIfTUL0gPoTCWbBnmOlmriirCSWWQYlc5+24TCeQoGS0VhIkle1ldWUGb6ftkRAeH4BC0Zp5MGbWlKHxeLEMIBlDWa4hWtwDhz15A4t/g7wsIz2O1wh7C9QxhtV7H4qplCBUQkl1j261MsOMH1t5AuyevMVOeOCgM6GsxiaNPA4Qbb/z1gNDRUBkyhMWcAkLpIdQ4cTKEXE0o6dF+wjZ5ETD2gHImWj84SaFHh9sy+wlTUQuJoA6/uoIcAuyf3IajO6ZwfPcsZotpbGcZcRDAMaZiOa6YFSsiIAy2AOFLvfi3vlnvGXhBQBh4kcRIs5xWEw+5pyTRDjryLoAwwd67CO2wAb+5houf/AVXTn2ChfsPZPpIQNjwPdQ9H8WxUczsP4gTv/sDJuf2YWBkXMqRCQjZScfDy48Dwl7KKCeo7WYF3uoCzn72Ka5fOI/5e9+jvLqERrOK0ekpTO/di+Pvvo9dB45ieHyHdCiqZNQwI7/wa2RzQBgCDP6xZdMGMChDmAKF6cs1H3fna/jryfP4/z7+HHd+WES91cbI2DakyTYwYZTfw2E9A8NlUpL+KWtt18tGJouAMEA79MVD6CYjKacnGPRqS9gzPYpjB+bwP373DvbsHMdA0UXSj5DwZZKmVgEOyCR0JSmBM8kO+12BZGgA4ZULuH7hDC5/8TEWF+YRJVMCCPe/8jqOvvkOxnfshlvop/tGACE7XnnwFUBI7yk7J43nTjv8TKcYo/nlnZsOJZ0+Qr+FsNlCa3FZhgv37t3B3Xu3ce/ebVTWVlCvVWSwKQE1uQImJqcxNb0DM7M7xTM/NjGHfLGIdDYjnYkJE5zDp46stGaJKgvD7kDuI6kUuxFtAIsNpCHQM1I4OYwbGSf/VEwuUf3dzkDDDhIQariMjf0wFgyReyogJHXUZT5i60I8HEZVxkZWbb/3xnvFBNPEc0Tif+fD3PIQ/vwFpskCdAIZ10U1bONhpYUvrn6Fk5ev4+7SqpTSI5MXdjCRyRkZnuYTKGDiNcdRNocRxutnJMt2Ls1gAzI0IjFva/K7SJ7toMCCQhsyY4Bhz2toAKcZPcXPXnHJaPzZiHsIKRklIOz2ENZaSLSidR5C3kCUjKrEVe2KVuNhQ3bt9+95ap8EhD/2imzmIex+vqgseoxhnCEUD2GsdsJrK0P4cP6hAYR+t/eUy7BU9XBN9XyETU9AIWsWOo01uGlXSumzOQLCDqrVilRpuKkU+gpaAVFZXUOrXpeQl/wg+7RZNp8XQMjaCXalSpE9A2dKJdlTuRLwXKvSUk+k8q1GQyZl+WIJOYbKJB2RodaqVe35SwB5AkKuY1GIZquJWqsB183CdTNwxatOQJiEk88ilc3IAIxS/ObqmqSM8jnbDBB2SR3pGNddhUnVWz2EP3/NeOp3+LsCwg/PY7VKhjAOCJUhVMkoWbe2lLozkKXTcTSNzW5KFvHFks60sFJT0dRXoRMamYJZs32sasJOttYvSPr0hIjgJQK02V9jeggJCN2fAISeAYT0tDhSKsqFUwuWOXmTSTmnzpEnvhm/voZ05GF6qB9HZibwxr5d2NWfw1TeQT4Ike4QWPaS3SS0phMh4GEowdL6zJaH8L/wnviX/NYbfELP8hxIcJLXFoaQnVbdAjNOkWknJO4QQBjBSfGeptF9FRc+/jOunPwEy4/nZULI2H2mnNU8D/3j2zF78BBO/PYPmNixB6WhbQIIeVD2eUNRCreJh9CGyvBoLLUTwtakAa+BsLqCM598jCtnz+Dh99+ivLKIllfH0MQ4JnfvwvF33sfuQ69g2+QcEklOS5PomCCFZ3ke/pk/50lAqCmjHVM2rUAoVqpMuQ5SWGuEeLDakmL6//3Rady68wjVeiDeuHS2CCTT0nlG3xKnumzNYgegAirLOKsnidNrSi8zTgKZFNdIHwEBYXURkyNFHNw9iX/743s4uGcKI4MZpIIIiSCSsmu+3vSUy5SYi2rowUlEyKUTSLZ9dPw6bl69jBsXz+Dy6Y8EELaTDnYePIL9r7yGowwM2rEbTr4PHBJ6vCaTrh58CZeYzkfvqklXFKhEEMoJuqjIknLYUfJAI+HJGKLlo1kpY2H+Ph4/vIsHD+5gcf4BFucfYnHhMSrlipQyl0qDGBwaxfj4JCYmZzE1s0tY1oGRIfQPDyHXV5K4ePo2OTwUplCGoKof4+uToq+IYTQ84crJlqDNykV1cCGHXypJujJQ3nsEhNIIo0XcsYMV/1vhXBwQ8oWzPi/df4wbcV3Yhh6y9YW2f9/MB7jZHhsHlZaZ/me+f34Jj62VSKAlYVAO1rwAP6xUJV2UgPBRpY5K0BbvINI5JNIZIxFN9K4VuUq4xhIMsh7CBKyYFgoFgybcrpNCp63+NQ2b6QEvKxMVmalhlq2vVRNLjSYyFvRnJavqg13/bMclo/HaiYqkjKpk1IbKpETqHAOE4mmMq8l6eTZyrRrJqE3eFRi3IVRm4/UbZwjjj7R77W8AhE+mjJraiZ074HWaqBjJaK1Vl5TRJKuOdMkTaTh/Z3YQ8j0iqG81kPBqcFwNv+I7GUICQr6lHQd9xQKcZAprK6to1aoIGSrDxOXBYRQKWiq/QkAoRfZtDI6MoGiSRrnuMWmUbwSM1dUleK2mnGOz2TyymZwqSIIQjXpd1hQC16zriDUgYCJpO0KrEyHjZpF2M/JO5lnsBOk0U+BkxQlaTbTKFekQojfcGSDx0tftIeyljKrP2g6xMqydYNiYFNPXgWp5q5j+ZS5Sf19AeE4YQgLCOSMZDWKSURsqIwwhAWFbFxAxxxswaA3OOi/QYmBblCspbUZWo71YsXhk42/Rs0rMI2GeTD4PAgjJ94lktNdDSA9hjyFU/T3Bqw0H4A0QJCJQokNAyKmHdmkyBMPR5ClKkAQQNhA01kQ+OprN4ODUON7avxv7hkuYLWXQF0VSQUGW0cyqZXLLFNOQ6XuMFUhupYy+zHtg63s9JfztJ54YYcDJAjoJOC5Tz4gCTTgJZWdRQkKWGImRTAbwPUZhL+LCR2QIP0WZxbR+KH1sBIRkCAcmJzB36LAAwm0zO5HvH0bCMIQEhJsxhLaH0Jar22J69sElWVLfrODzj/6GK2c+x/1vbwlD2PIa6N82iu07duD4O+9hz6FXMD6zGymWrbdTInFSX80v+20jINSpO3GFgg2GwejJvi1x5ioZTaHiAQu1AB+ePI//+OgUvvz6LtaqHka2jcPN5KVuIkpQMkq5UEGeL1ZYqOzSHq4kbUim9vSaZlimnuogk4wQNtfgVRYwWEhi9+wY/v1P7+PIwR0YHysgzTAavjNdk1JU+rGDAJHvi1zUTUQoplNIdXwgaODWV9fx5aXzuPjZh1h4/AhhwsGuA4ex/9hxvHLiXUzM7YErHsI2mpy0izSOgzVHqnySwui5slbzNaeyxPYzchkmQ8jnhlsQk0c7HQ44XJn4hc0K6tUVVMsLmH94F4/u38Gd27fxw927ePDDfXgewXASuVweA/1DGB+bwMzcDszu2om5vXuwbXpS0vcSDpN5WbGhgJBeVlZNsH6IvYwE1JpMak7gCvW0YN5MQwkIkTKgkK9qqHujpJjaVMV15fAaYCM+SmPLEIZyk+veqsFl/9zEWqtM03pYqMo7K1nV+0g9jfp37msEsFtvP+8ZaLEbLplCkEhiqdHCnfllnLpyA6cuX8OKF6JBs2C2gAQP53JP2etGGULtB7SAMJY2KnHnHSQYdcmhBF8rAYTpbuF8dxhhOgmVUTTsoamnINBgp6hUWhjFV8+2YyWayorbt80lozU0VhgqsySAUBnCnofQMoQMoOI50ZQ49BJ4xe6oP0MkowaBKvvE67GXMrrZMEM+J4ZaRSZqugytZLQnGF1fO8E+wnjKqN9pocoewvnHqLPegWc7AeAKY0U2yp3T8xG1fLQZRhV4SLVbopSgD49MIesmapWKfA2BYn+hJICwvKqAMGo1kS5RMqoMIQenqyymD9ht3cHA8LAoFqTiRwId9VxLts+vs7PXk05ZBnCR8WMNHBUbrK/ggE72E0rew0DqnCIqhfI55NyMgkKuXxzEUYVBmTyHfFzTfd8AQvKAQLKvBKdYlNoJDvQICLlHybstpm9HICB0uX+ZlNFElbUTW8X0P28FiX313xUQ/pWAMMCgSEYPYGJ6TuSX6yWjyhCy0JL9Y9bXYg3OcpoxN7VsY5oGYKp4rY/QXEg2fW1DGb2VO8SfRAsIWx2/Cwj72Sk1HA+VkQp60V9LqIxJi2sSEHIqwhRE3hx+oJHi9Eg43NhTIptj5HoiVB8VA2ZKiST2T2zH2wf34MBIH3b25TCANljTzXxVK73S+HUGLPjG+O1uMYQv7Q7Y+kay0XXHD8/+fHADp1dQeq1T9GGxwJubGQ/atmeNfljawz20mquolOdx4eO/4Nrpz1BbWQPCNkq5PBotTzyEg5NTmDt8GG/+5ncYm9qBbGlQJozcGBjaSyZnM8noEwwhlCHkECbRquGLTz7G1bNf4MF3Cgg9ryFy8OGpSbz61rvYe/hVTM3tg5spiZySnXqmxObZn5B/ws/ceICRyTPZKPn9NGFUki47LAhWfx0BYS1MYKXZxt9OX8B//O0krtz4DitrDQGETqYg4ngCwk6KJe5FYRyFITSVDtoBpv4RGRRELBVWhjDjtCVUxqsuoeAGmJscwr//6QMcO7wTU+N9yMCH29FDCK8xBg4RVBKAMbU0newgy1lh0EDUrOL2zRv46vIFXPn0Yyw+fiwVE0wZ3XPkGI4xQXb3PuQGR1V2HNCvpzXvMmjssCvRF/DFXi7+O2sp6MUTAGOeL245lGWx9oJBDpSE8vmiBFak0H4VtZXHKC8+wuLjh1h49BgLj+alBmNxYRnltaqEQ+TdNEbGxrBtchxTc7PYPjOFwfHt6B8aRmlgCOlcEU46r8FMbbKj9PrEEkVj7KEAQuOVEmaQh0lTUi6vO+0K9HVallD+tH5RBWc2S1dHq/wSMkd8cm0YjQFyMdxmMVzXP6Vj2V45vfVnGflcnJGxw1t+Vz7myNZw/BPeO7+Uh+SlHMh7B5iv1HH74QJOXrmG01duoBIBHpn8jAJC9mKabhMJlZG/E+SB70YuanoHBQwKKCRDTYsMg6IY9JfpAULDxGktmCoDhDk0szRl21lxYVl5hUwWcFnPsf0Ci7csIJQ0YekhNLUTK2XEGUKmt2c53DEVLgw6S/AclmTMkRl08LEZ+aiVQnfnEGZYwgcfl5U+DRBuPDPKGdCEUwnQtJvphh7CLiDcoR7CINFCtVHB48XHaHgNAYQGpaLNIZUE6iQR+YGcJ9uU0RMQhg1R5HBtJAAUQMiQGAJON4W+YglpxxWQ6DcawqS5+T6kCyXpWCXgqxBA8vNNDyHBZcv3jJIjEn8ig+JatTV4zZZIRDPZHLKZvPgNO+0Omo0GglZLfISsAZKk5MBHJ+0AeWUG01SPpFxZT70gFIk8k01dWjnoy65UtbeQiotiASn2H+YLco0y+qxthrK2doLqDCFdOEja6iH8r1meXgQQUg8mExFu+EjIQUAK4pNq0Ode6kcJtDoJNJHAyTM38NGpq/iPD89ipRxgcBPJ6NIqQ2UIpCKVjDKhk4WAduOWqU8v8Ur3HGMVtoAw1i3TYaT6JoBQNscNkgZVTEmxA7y29hCS2h7YpoDQJUPoJhEIU6fmfabfcUuVG4eJeNI/yDUzQuT5CgiRgJvOygGWgJClzOKf8aqA30AmiLBn+yjePrgLh7cNYu9gAYMJoEj/R7dbilNfNYBHHZ0Sc3akG7adqEkiQfdt46xWN/oXY4G2Brj/NffdP9t3tfKaJwz1ZqNf5ymy/iGCCrLgpj+NMf3cLDhFlCREkbtxTWCRtodGbQXllUe4+PFfcf2Lk2iWq5KoS4awLpJRH0PTM9h5+Aje+OC30iXHdEhObqV5zUyzHRaqhx0JleGGoxNNnWCT92IaL28IYQiZRNmq49ypz3Dt/Fncv/01KiuL8FldUCpiYNuYyAr3HjmOHXsPIVsYEH8cWSkyRfpm/9xMGPfP9kqufzxPAEKmaNLTYeSJOignIAwVEKYICB00ogTKfgIffU5AeBoXr3yDxZUaRsYICMkQppUhTFK6VDCAkGs/J/2KYOR1o9xXegh1YMY1Mut0EHlleNVlpNHA9FhJJKPHj+zGztkhZJM+0gSFKSa+dtDyWoJeuG4zrVkPBRHarRqC+hpuf3UdNy9fxJVPPsXS4wUBNJO79mDXwUPxkLvFAAAgAElEQVQCCGf2HkBxdLsG6XQMGJZZIpkzXpu+pn7yAGLSqXmIsd1rXOP5PEZhJFIqn4l+fB7dFPI5F06Kw0EfUb2MsF5Gq16RTq7yShl3v/se392+g+++/R5Ljx4jqKoHKF8qYmRiDGNT49g+PYXJ2TlMzu3E8LYplPpH5JDu+220mr4c/BwetMQRaNIgJemDTI+SLhxUqlxU/xRWhuBPSUDzlRxYCmfXzZAysDfmQeR9pqd5BXIKKOMdLL2mCgWXKjzVe3Qdk2g8hF0QuI6d5ONuCyDc4gifXEMs+2QdadazaV8Y+7zz2fcdFz6DRMIOHq1VcfOHRzh5+RpOX70BL+UidLJIsJTe4QAnDgjVP8gDhgJCHmB6H1dLsVYhCChkfykYHkLpoAF+JiioBwiVIdR0WgWDAu7Yx8mfLVeiAY7mOox7CPXwr+cx8ZbJ0IWdo6Z2goAwxhDmHTKEBhBayaipqOkCPILSjYDQXtNW425Z8lhVxrOs7JYh1G1i/b0iklG0UWk1YAHhpADCWYTwUGuxmH5eGMKgHQgglPu3rawZAWEnCNGWpNGImkwkvZqUxhNUdRlCBrwY7+RAX7+EztA/yCRPgkknW5AeQSouCAjrtZq8Rvz6bDanwTTlNVFhkC3tHxqSHtZaeaVbXZHPF1EolJDPFeW1YU1Fs1qDV6/J2s5hnazzlIHkMnCctAzZmIrPcEU/iODmc0gXcup9jNpoVasIGg1hCzv5HJL5PNx8UZhEpop3OKCTgC0+t9pDSHaQotOIe0KzgUStKin9r+/bgV+/uh/H5qYwXswizQkePY4pyv31mhMmWJPEuqTSs7zG9nOEIX/utyeVEz/1LRKdF0JlP/Vtf/rjapCNIYmf/hJdj8QgRBmAK31/Mk2VkCadE3JxYDkwSxKob//sLAHhFfzHX85ieS1A/9B27N57RPwUTT+UHpbVygr8oCUTD8p1tMbKGOgpkzSAUOwTkgCo25D+XGueZ0w4byhOiVyVAJgi0q48wPbpWNNzbIoUdiL47QAhr0E3JZKywsgA3D5KRslxhJLOxS2MoFD6UWR1s0EA/NksM9bnh29pUvvsTuP3pPQnICBsou01kWq2MDvch1f2TOD43HYcnhjCEAFhJ4ksp7tkSYM2nGwKSYc/1TdgVC+y3vF0w0ZsxmHa32J6g2SxecYXOPZpL3QPPP+P2fqKf/AzYA8gZD6MWlkGNDwEy+ZMmYqj8mdeUpIwSmmd3oI60eRGzJJ4SU1kVUokkjwyhPTXtsorWH38QADhjTOnEDQb8rFs1kWt2ULV8zG6Yw92HXkVb3zwOwyPzyCd7xfmhgAjlD5Obg5knShd4s+jikDL1WXBZx9a2xffIoNIEpTaBS1hB69dOItvrl5EZXlRZKxuNovS0DD2v/IG9r36BvYce0MAaMLJiNeC60j3gCI/2QqCejIn+7Lp7d7bMDZLqosv8z3J1LO98Jv5V551it17jBrKQ/8cwRCXT1Xicw+IzOCJg7wUGiELrpP47Isr+MvHZ3Duyjd4tFTB0NAIMrkSnHQOoJc5qV2EfJXZl8dBnATMsDKCP5iHAl4/Mt2lZJSHPJ5tWHi8RuiJbYMZvH/iCE4c343Xj86gmAIyfHARDxmUXLInUA+aqSR7WHm9cWLOUJk6vr5yEV9eOIeLn56SSggOKifndmD3wYN4471fY2rvIaQHxtBmxyQTEi1QEkDIIRun8yq9VBArz4YyXsa/Ln8XOafuLzzk8FrPSh+YlG6g7TelEgPs0w19iWVffPwI8w8f4v4PP+D+99/hwbdfY3VlCbV6FQNDfSgNFFEsFTExPYsdu/fi4NHXMbVjL5DKCeiWqDIeDE14h16DxqNlTH5ddl8OvUb+1jP4GQWNuXYNILQqG702dGPQ77NeFtf7aOw67TKAvX+zhRbr9guz36wDiRu+TTeZ+Nlug1/QZz3/4dEyrjz/cH3lsCuV5HrMTtc2fHpphbVjHhTvAK7BrMlyEaRcrPkd3Fuu4Pr3j3Dy4jV8ceVLpEt9cPI5dHhWSzmIeO9z8MHqExMfqgFaRkYq7J4pohcJuQFvRusr6o8kmXtNs+1eP5bG7noH9SN6TfGGNYf7+JeYz9XrWa80OZOaa1d6NxNJ6Rl02cVZbUqozNrDBZGMpvwIxUweWcqtCZpCfbdBfBsH/1yj9XbWNE8LPMn82/0vfl887Vi+2bor/yZnTVO9JH2uEKKg3KghIP+az2BilsnD0/A6DVSaZekQrPPjrJ3IOEhwcTQVLuLuZuVEEIh0tEM2joEtDJXJ5lDI5wUolVdWRdpJQDY0MIBcJguv0ZTSegJDYd4KRbjptAD0Zqsl66jIThkmE/iorK1K+BdfhuGhQRmmrq4uSh0Fw+GKxT4Ui/3IMJE0bKNWZZ8re8NVWcI/W42aECnJYg4ssKcEXwa3HK52gHyBQTgcJkBCa5o1qib4zHRoUkQyl4ebzaPNFHFeC/aakStIE8u5h7DkKPJbaNcbaFcqOEhAeGAOvz62D0d3TGJbMYcsr902bRAabGbBOk/qcl3GVAw/tqj0Xmu7Oj7vEvSLA4QmGu45fk+yYJJvluJLkxLfg+ArAYQ8DHakR6QLCM9dV0D453NYWgswMLgdu/cfxfTMHjRavoTKlKsr8JjgxjhZE8hC9kFCZTo9QCjTT3Y28ZNMHDKnAJqm1pYDrMiLpAiV2ngefGQnX+8d1MSAbhwxFzeWtXKBDbn3O0kMbB9FYXQQ6b48whTQ6gTShSagkFN1s9wpI8Kpu5WTcoHReG+CQWq+mTLa4eIdeHIzSP9KrYrx/iz2z47gjb0TODY7hjHHxQAc5PhDvAgdL0Q6m9IeN06hJVq8p4XXZVS7qXorsNngZWLVA4QbLB7P9IpvAcJnepp+8Z8kQ5RYYTZ/oV5ZtqbpEhDaN04axWvFO0+tJsikeVhg/UAIpuISEiTJPHUICIHG8jKW7t3F5U8+xFfnPpfhSCoZIZ1OotoiIAywfdcB7D76Bt54//cYHp+WmH7KRIUFSQXaD8jQFwmcctVTa4cj9Hdxg6LoMUGzOgt9A3QCTzxmNy6ew7Xzn6OyNC8bi5NOo9DXj91HXsW+V9/EgTd+hUzfoPTrsTdPAKH1l5huN2VoTOk3D1Hdj9tnxnAum0SXbwYI+Zw/yzzwZQFCPfil5PUSy5nZbJEI5TluJzn4ctAI6SNM4tQXV/GXj8/iDAHhYhn9A0PI5UvCCrJXj6Aw6pADZgpsQsA0+w05EZajUZLy4Q5SbR0KyIQ3mYTvN9BsVpFs1zDUl8KbR3findf34L0392Eo4yDHNTbwaRYRFk+9STzIaQImASalnomwha8vnsONc2dw4bPPBRAmUwlM7ZjFrgP78davf4/pvYeQLI1yLIGgzZVamTJ6X1gVREAoYJC+I76LbNLKIK34QsGhHcOF3PQ6kM5CHQdK8aYMS11K1mThbKNeXkF1ZRlLiwt4dO8O7t36Et/d+hp3734HsdSwfcJJYnB4BNvGp3Ds9Xew99BxDG+bRqY4iISTk+dWS47M8Tt2bT3bwmPjFu1EcOMhJf7fLzYkfrbH8a/0Wc9/gLRDIp5hopCpkYzu58AhIRUsLPjWdgh2DvKKa8OPfHRcF2HSwXKrjW8Xyrjy7QOcvnQD569/g+LQIDKFglzTUSolnyegMMFOUOv1U1ZY5MfmXCSdfN2sBa55OgTjWkyQGrI701hxVLnlaLG7SEg10EX+z6SYMjRJWMNN6r+08L73pkSFDlwICNOJFNLMhKh5Ujux+mAebQLCoCN2g5yTRuRTssjhEZ8VHX6LVcf6GTcEC9qfKcDWnCc3exybXbGbAUI+Vr5pMKL+bK4lJBnW6jX4PAsWspiYmcbk7DRanTqqjTIWlhaly9T3W0jmXKk7k5dAHd7ahxOGIs9kD2HC82QfZqBMPpeXs21lZVkBYdTGyNAwivkcWo0WGrWqBM44xQLSpaLKPRnO5vsKCB1X1kKGwVRWl8RXyJ89zPL4jIuV8jJajSYiP0Kh0Cfv9BGS8KhW63L6pfeQj4UvdrNJQJiCU8jDcTVdlGo/EdokkuJhzGYyorLwGnXpd+XXcf0DgWI2J/70iLYFqo9kSKcAWTptaQMhIKRazm8hqjcQlSs4OLMdbxyYwwcGEI4VsshyeCiBdgoIRbbMvUc80z1AqHv505mS9R97fvLM0JHPtfD9gxnCvyMg/Mt5LJcJCMexZ99RTM3uVkBYr2KtQkDYNF2ENnJb8jmRFG27Li6aWqWgU6fGDEnQCRMpZZn2UKYg8cnmwGapYvOyyI1vDgBWW66sXxshC+D5s9wk+gkIRwaFIQxTHbTaFhAahlAeg+TACSSzzKXo5k1MLotVOdFmPK/ELhqtddRqIFgrYyTvYNfEAF7bPY5Xd2zDdLGIYSeNfJgQMEgzscswP4esZ6CHlZgxWy7oOCDsSknNRS6eEZVvvMg0dgsQPte9/Iv95O6QJXbo5KZmN1W7WVqQyI1PFnr20ImqqCNltry1KKdu0xskEnJlCRnvX5mfx+Nvb+PqZx/hm4tn0YlaAtwyGQWENT/E+O6D2PvKW3jz/T9iaPsUUll2ImkiXphkuQuT5GKAUIYxhiE3gR8EhMIQWkDoe/jm2iV8eekcLn9xEuWlx8JSMUgkV+rD3IEjAgiPvvU+Mv1DaLNGwYDBdWDNJDuaY7mm8XUZFbupvDxAuBlQ3Hig+qkLbqNkVHrv6FCTkvMkkuL7CxFGnjKEDBdwsmhGDsrNBD49fRn/+bcvcO7qLTxcrKCPnVa5ItxMQb1uqYyUrXMA6LM/MJ1Fis+fbuMyi+O6nOK0VthiyHCME/FWqw6EFQzkgVcPTuPt1/bhg7cOY7SURp+bQIeBQJRSdQLDVFDSSpY6Dgib+PryeXx57hwunfwcywSEyQ4mZmawcz8B4e8EEKZKIwiRVkDI310AMQ8alIwGuld0AaF66ZQ50cOD9rXZNZXLuJbZay+3/KYCruXQIX1iSry1m3UEzToajRpqq8uoPn6Aa1cv4srlCyivLcJr1eR30++QwO6Dx3Do2Js48d7vMDo+AySzwuzQT9MdOWyMY3zKRdD1Zz0hDdkChD913/z8j78AIDSHU1FIsWNVPFhcU5MGELI/VA8TZJKYKxBw4EXJaNLBYiPErUcrOP/19zh34xau3/oe+f4BkeoR8PGgLSyh6YZzJFzJdGE+KyDkekvJuTmDCfDj+UtCY9TSY1WYHKroAIWs+5M1PhZwbgRidk3lV/JepfDQJTaqeWitVoQhbNc9OASE2TwyZD/ps5MwP2ZYKiDk930eQGjv743r7mbrcNwDGZeNPisg9NFEtVnBwvKiqAVIhvA1JfPLMyVfZrFb8IxJSxIBIYFcyPGQghjL7rHPj/syh2XbxkbRVyyiVW8KGCxX1pAulZDtK0lSKPcsP6Q9IAWXMt5OR2Shq0sLUqnDF294aAD5bAa1RhWNehNeo4V0hh7CgngDyRBWazU5Q7NKo8jairQr1yLDGJ2sgkGeDxgQqdYqylOzMkCrV6poVCtoVSvy+lD+SkCYzOUksTpMpGQv0VAZXgUqFyVIpnc8TesWAWGDgLCKQ1uA8OcvV/amY5jA8769MEP41wtYKYcYHBrHnv1HMTWzG/WmhwoBIacRBIScCgv646GPBz2CLfoBVQ5j25PM0KErAVAq2MrGOOlWD2GXxo+1TMvNHAeEZoAqgTGdKAYIx7qS0TDZQZP+QmEI1V+kklHr1ehN22xxr3hUeEjgdEM+L5J3MeD6LQTlNfS5wORgDq/MbcOx2W3YNzqM7dk8cvRweyE6XgDHoQGYxmz9/cXfEju4CyDkomwoQPUW9qbB0le1BQif9zL/l/x8bix2A+RiTUAY3yjt9FbWD06deZ1F3LR4gFGA5Ie+BFzQjkLgRWaIXW9rjx7hwa1buHryY9y6fA6pTiD+K9dNSOVEPYgwufcw9r1yAm988EcMbp9EkgEmPCBRgprSzb4tXVhkKymnUumTDC5Eyi4i9hhD6AO+h29vXsPNKxdw/uTHWF14JJsKfWOZfBFTe/YLIDz+zm+QHRxBJ53rel/WXwSmBFX+ceOh2k65rWSoN3V8GrsXl40+yyGkBz5/fKoZf8xPAEIjkacPk0wdwTwBITv2tIIuhY6bRSN0sFrr4LPPKRk9i3PXbuPhYhmFUh8yOU6bC3AzRaRcMlgp+DxYRJGAwZRL5YgBVEzMNIBQGTS9Tpia6YcttL01FDMhDu7ahneO78dv330F2/sz6M8m0SYg5NfQg2qla5S6CSAkyPSRbHv4hoDw/DlcOXUGywvzIn8dn57C3L59eOsDBYROaRRhIg2/Tckpx4zswFMPIQGn6vCUIRRgKEMIK6E0pdvdaXLXOGUkYgrnNI1UmUxN72SQWCDrPVnzsFGDX17Ct1/fwM0bV/DD97exxK6vZh1+wOejjf6RcUzv2od3P/gj5nYfwMDwdumPg9QF9FKz49fC5gsV9wR7jcYn4HGWcLPreIshfDkL//MDQnk1jB+aCc6ppGvWX/qwIrlGDFIQhlBCeXjvphy0kMLjqocvf5jH59du49q39/DtgwUBAk42qxJoDhYInkxI14swhLLeymFfh/Iy/hIgyA7DHiC0qbWiqBAPeK8kft3ZxVp4NjzpIuE0gNDpJOBQdljz4K1VUXm81AWEhXRWithZ3E6GTO6LGCDcTLq/Ua5vh6GbqTV+Sr2hrKlaJfhmUzr5b1xHKBlda1SVIcz3GEIfVMRUsWQAYdNrwhbTc7Vxkh0ZnInrss3ePg+JIIBr5HOWQWWoS80CQsfFtm1jAggbjYZ0BVaqZbkGWCxPQMbXgiCNCcsEhDwfe80GVpYWhCkk8KJklGXzTQ6y6g3Uq3W46RwyaZWCCkNYq8n+n8qk0T8wgGyBFoKEBDJKSr/4sRMIfHa8EhCmkGVZfTIpgTeNSgWtSkWsKASEiUJBJKMOJan0i1J9JMNL681UyWjWSSggDDy063VE5RoOzm7Hm2QIj1IyOoHRYg459n6bxPMuQ0g20s70YoruLYbQ3Hx6uPv7AMKPJVTmgtZODE0IIJw0gLBcrWClrMl/LPXVaGJ95y1BhpALUHcqZeKDxc4kAwRdfFW6oxshFz2BY0YuarXddtGVya/pb+I34eYvYIv/6zKEBhCWcggMQxjyYuS7lUsQ6JnVjwdM8egYaYSwDKT8eUgVJlEvao6WxWNSrUhB/VAugUOTIzg6vQ2vzE5iulRCntNnP0TCN2yH04Gb5mSOG4NGA9vfRXhUM+2Tf9sChC9nT/8X+i5csO2GZtmxOBC0m6ZlDdP0IwBo0QPAQBceYHgf0UvgewIIeWjJOEkJE3GiEKuPHuHuzZu4evoTfHv1AtKJCC6vawcCCBthG9P7j2LfqyeEIezfNglk8wg5/SVQdTQ1joEoKhklW0SAYAEh7y2CwVB8ceLtMh7CH27fxDfXL+Hzjz/EyuP74kPg5uhmcti+Yxf2vfo6Xn//DygMjyGRKcjQRT0nvfus2/3WlYnG0/IsW/higDB+wN8I4ux9/iKX48bvpQc5Pu8uCArFbk9Gl149qaBjn1kGdT+J5UoHp85cw98+PYfzN77Fg8UycoUS0gwpyBTUS8jnKukIIOTkmfUJUrbeldhSlqTyTG7i/FkudZIsem8HCJrLyKY87JkaxNvH9+OP77+BiaEsBvJJkdczxlZ7E/W310h7PSQ5nRAOAeGV8/jqwnlcO30Wy48fo90JsX1qEjv27cWb7/8W03sPI903giCR6QFCyj1lLSarwKhcDcnopKyP0MTWS7roekDFNZ7XOocgIT0+GiktYQ/00Uq3n/gMFchS8pd0UyJxRaOMxQd3cf/ObXx19SK+//ZrAYWe52s8eyeF4uAoXjvxPg4dew179h9GpjQohyWVOhnAJqylSus2e1OflHbgrn9bPyzsDQ7tZ20Bwhe5z578mp8DCKmC6HTBINcg6XzlGsgzDxlCyuzkHNJGmHLQaCdwf7WOK989wCcXv8Tth0sSMJMu5OXQLhVcDOBy0sLAkG+REbI5Bz2rZNTKQ7sKCjmLKUMo95AomMwgxX6Md7Aw7j1/ak+OqoCqey6LSfStZDTJ5yJsCyD0yzXU5pfRafgiGc25aZGUhiwYle5Q068YDw/czBe7QdIfH3TGX8ufGtR1AaEJLonXkXG4xPR5lYy2u4BwYmYKfpI1SzUsGT9xgx2DQv0picBBqlQsiLy9Db/ZQiIIQdGnsKBSct0R5rC2siRp/awU2TY2hmKxoICwVkOtVkW+vw/5vj6VdiYScn4k88zgF/4sdg2uLPYA4YgAwpwoOBq1OqqVOtJuFplMTkIS6Q+vVmpyZk5mXAywy7CfewHrItpoRCQxGPaWlJ+lSookMkxGTSbRYCBNpYJmuSxrI72NyVIRyQJVJxwwJtDiEFjGbCZQxrCEBISUjUbMG6GHsFx9UjJaNJJR8RBa9Z5mhqtkdP2auAUI/xGA8PRV/G8CwnIkKaN79h0ThpBhEmvVMlbWtBuMHkIto5djhEbYQzXrIlfj1SUeZU6kdDsTsGfkmyIHoqRBFqb1DOG6wxG/zkR2ayKWBYRtEPSpZFQBIT2EFhAKQ2jkpdZDyMOw+KhM144uikabLlH8Snd3deHSWh8hwaTDyEOm7WH3aL+AwhN757BzaABFSqtY2sm4XoQyMaLRl3I8T1jUWKcOpV/doIGnA8J1UXEvZ9fb+i7/TZ4B3lt8szIbie02G4/IQ42Ekv4F+84NvkUjuvixGL9NzWEHXugJI02GUEJE+PcgwNIP93Hnyxu4eupj3L56Afl0EmmXYTQdAYTNqIOZA8ew/9UTeO2936N/bAKJdA6+H6gkxjH3qQBCjUlfDwj5OyiAICBMxQDh/L3v8O2XV/HZh/+JxYf3pNaAZ49UOoPhyRnsPfY63vzNH9HPFM18H8JIDzbxg4uqwE3wgZzD44BQAbUdsG02mX6ahzAOBp8GDDduWptNsze7FJ8Alwl2j1HeqL5ngQdG3i6AkNKylIual8DiaoCzF27i5OdXBBDeX1wTdjDFgmsnC5d/Z3ohkwzZAsF1WBvcteBYromsTLr5ajFMix5PhhlQZkngFjRWkEYTs2MFYQj/7bfvYGosj6GSgw6vrTavL/Xl6JxLASElqC4Z5raPb65ewM2L53Ht1BkssXai7WPb5CTm9u4VyejMvsNw+8YkFZUMIQ/ClIwSpBJwSqqfCdMQQCj7gmEJ5QfHQghMsBDTD3ndS+iS+R/BINlBrtEMXKBXR/Yqk+jnJttw2g14lVVUFudxk0D22iXcvH5VPp9Jfo2gLaz4xI69eOWtd/He7/8ksfEM7uHjEFYmJmeWg6x54dfBVvF/2fAZvVb1Lf5n7O9dXGnD+v+bLGz/sF/Dxuw83wPQZHSTsmnklnKekAAvBYSkOQQQmq49ykVrYQd3FssiF/3w7FU8WK1izY+EHWTlAw/XHNYk3YwEQGkirAnYEBD1bB5CLa3XbAabotD1EKp+ugsINZPJMITrg9DXras/BgiZiJwM2xKw16634K/VUVtcAQwgzKZc7evzuVao71B8kLHOwWd5BYSR3MRLttlwLr5Gx2WvvJueGRAmmKpdxfLKslimmq2mSXLV3lCumRymstc6Qf8oKyQ81k5QVaMBbwR1rMFZW1mW9YOvy9DgAHK5HJrNJlqtlngTs8UismTgmN7J1OaWJ7U5aZdJoEkpqS8TVPqeAEQyhDlKRstlNOsNeE1f1iYOA+khJMhbXSsLKcJBVz+7DPtYl+OgGfmoBk3pXXVSafG9htIaECGXziDjUN7ri4ewUSlL5QRfLndoCA4DkAwgFIbQAEJeaSIZjTGEHBYSEIZrFWEI6SH89dF9OLJjAmOlHLJkLwkIKbkmFcNhgTCEoi2MrYNbHsLu/fF3ZQgtIKxEGByawF7DENYaLaxVylheW+wBQt2ypTy4Cwgpu7GAkAcMYeN0oiJSAcpzJLBAfU8UjtmFlSuU3UTtzbyRIRRAaCduDK5hqMz4GIpxD2E3VKbHEIpMlRcb5Ucim2AiIiVtXMA1dVRKn43VWqSt4l2J2OQloBCNKmb689i/fRi/OrQHe7cNYZCdXTw88SDMiUuCQUxp2RQoyYu/KUMSO5zGGcKYh3ALED7L1vCv9zlcBwIyfZ2OdBVJmmgyKZubhMcYGamVkFoZqQ1iknoJjm143YPfy0pG6VXjwTsSQ/z83bu4fe2aMIR3rl9EMecim6YstS2l9M12BzsOMuDlLRz/1W/RPzqBhJvTTYVyRJmK88DNn0IAZiSjPPzK2YZyVwWEKWEIeW9qoe/yox/w/c3r+OTP/y/mf/he5IbiQ3ZcAZ57jr6GE7/9E4bGp5HtG0AQaWl7nCH8rwKET5tCP80v+DSvy7MAQlYDJVIcYCWRILAWckv92BoqQZbMRaUR4eFCE+cu3sTnZ67hyjf38GilKoAw4WbRZnF6Ji+AnR4mej3ELSKhEhBPDCexboqAkNcG4LeawvQyJU+1qhH8xoqApIkBF++8uh//5x/fw47xIkb70yK1ZOiLAkLbJSaOaDk0pTuUUPn45tpFAYRXT32BpUcPRWWybWoCc3v24sRv/oCZ/YeR7t+GKJFBQAuCCdRxTAhRHBC2WTGhJh3TV8inR4GTyLQ041M8mMIFmiRaCVgQMAyELHUOAniMU5chSwKu60oie9YJkKASplrG7euXcf3iWZw99ZlM6Yv0/nC7cHPoGx3H8Xffx//8v/8fOJmSpI3yzQ5m4h5Xe53ED7R6ULXpjRYI/hgYtB9TnczW2897Bgwf9pzfxAayWJmcGUaYVERJ9TT3qdxQBoB5iRTKQRtfP1jCmS9v489fXMJSM4CfZEhJWkKe5DokAEgbQCgJUspsy/DjGQGhDGREMmrHICoZ5TBc/Ts6DJdjtwl54H6AvmIAACAASURBVHVoagJ1JBFXN8Uko/Ehl0oikxLKlyAg9CMFhOU66ouryhD6DBlxuAsIQyjBIxJEwscUU3b8xKsQt0g8yxq6ERDyv8Wr+BOA0MllMTkzjYnZKbbyotaqYXl1WTyElIwKOyg1TbRaJAUQpjio9QM06zWErFnwWlIrwbRO7tVSNL+ybKxWQF9fn/TvEgxyT+falsnnkc7luuxgo9FUQJjJSGch00XLqyui4OC5dIhBRGkXleUVtJottMMOSn0DKJYGJCym5flYWlmVEEaGyvQNDSFfKsiQohF5qHh1FAU88nEEInf1mx5y7DJMZ+QsTGaTgJA9hMzVSI+OId0/gFSG8ua4ZFQkgD0PIS0oSXZ9xwDhzLb1oTLrGEJN6bX2LTKEW4DwKTfEPwMgrNabyhCuLqLJjTJgZDzBnr6THaRslJusBYQ8dKg8Mw4IuYBwQWAKlhZZC0lsI4VMH46VBkgGnHy9CQ7gtC0WKtMFhBtSRikDIEtoU0blMQho66j0wUzEOD3RDh5104ic1UziKVHio3NJqDBcplLGRD6DXSMDeP/wPhycHMVYLol8oo00Dy2+J4tELpMRB1AYrWcIN4bKdFtYZeWyBTymf+U5t6itT//v/wzwnrBmeEpB7YZNhkMK33mg5wZiPsbP95hqRkjG8neT2mgPyC0ehI1klJNO+gfDWh0Pv/sWX12+gi/PnsS9m1cxUMwgl6EnJUKDHqpOEnOHjmPf8RM49vYHcijuMYSc9qkoXAQB4k3pSbRl+5d+VCMXJQsmcu4QidDD2vxD3L31JT75z/+FR3e/k8oC6RJlOe/wduw69KoAwtHpHSgMjSJsE3huOFSYQYs9QIjHuXu4eXHJ6NPkSptdeZsxjz92hW6ccHNeRXWwhGDxd+RBi4MrrlMMNOAwwHGxVvXx3b1VfP7FVZz8/DK+fbSCtUaAbKEPiXQe7WQWHSeLtpNWv7Z4ZrTHkMtui7HgEb0wae3NYnopAaEwhGnjsYsQNFaRCmsYLQBvv7IP/9efPsDcVD+2DWV0XTUA3x4/ZU0nE8AI8k6ATCcQQPiVAMLTWHj4EEHQwrbJCWEI3/7dHzF74CgyAwSEWQRtAkLj6xY5vxnaGc+P9F6ZAAzZIwwjbA+yMnjjjtTtHLNZ9spK8BLhIJB7lR+pnFRBIQ94QN5tCyAMq2U8+u5r8bWe+vhvWFlalP3CyRWQ7RvC0NQMXjnxK/zm3/4dbpaA0DVyUVWedPexWHpi/LAtr7BI8X5CMrpOPiWb2RYgfAlL/osAQpOCIK+ZMF3m/CD3sCE1bDiLTQPl/Ub/4Kof4tr3D3H62i38+YvLqND3kmX3oLk3hc1Jw0lnpDNU+BLx3D0nIBQmXRlCebeDB1lU9FoTO430FOpQguc5kaxueF7j7Jq9dntrq4I7BqeQIYQfIRKGsKaAsO4hSUBI6SO7RZnAylArU3/RlZhvAJ/2IcR/jv23OFP5Y8Bws/X6xwHheg8hJaMWEKpktCZkiKTHSscqffccpiVFWUNmsMHOvnoNiUYdmVwW+WJRUjulQ3B1RcAf3zhUSqddYQi51vLXzzCshWRCpOxgrVoTn7eUzWcZoBahvLqK0G8iEYXo72eaqIPK8jJCj4FeDgYGh9HXPyhpso2mh0V+jIDQddBHRrGQl0FaK/JRC5rIF4qSkNtstOA3GADTFGCayeWRpvqImQGVCoJGXZQg7ugY3IFBCZWJKDUloywtABYQquUqQ28l1SW+h5AewjVKRrcA4UtYsqwf4fmngS8SKvOxYQgZKjM0PCEpo/QQ1upWMqoMoR+wc8oyhBooI5JRsoOUjYr3Rzc7CwjjHkJOlbgoCENoC3ZNymh8EbDCGMsUSjYG2gho/hfJaAoD28dQFEBYQOh04HXos4kDQj4URtszvpwMpW7AEjHQ9Xjo56g83PgHZeodSRod+wj9cgVjaQez/X149+AeHJkZxexgGqUkkKXXxmuJZ4YJTwS9HRNC3j2MivwjtvFbECiHZAMKu+3AL+XS2fom/82eASuZsVJRAkGCRP472Q0rE+VGQ2/CysqKSJdTLkM6NLkxl87K5zJ+PJ3LIFc0ckFK6Ko1/HD7Nm5cvISvzp3C/W+uY6CURTbN43WIFn9ewsGuo68LIDzy5nsojWwXQEgTPD00DDPgmwxarGOY/yZncWWcpIeQ7GCiIxurAEL2LC09xr3bN/HJn/8XHt65JaXmHDLxcFMYGsPcgWN484PfY3xuN/q3TUhyZjy8SV9uDW7SdWS97EQ9z/Lo5P8/j2T0RQDhRlbxaZfjRkAo61WCHWcE/ilEvoIXhlPwdWPKXcpNSwn99a/u46OPz+CjT89ioeqh1U6h0DcEJ1cC0kUBhmSzWD5vE+H49XxqhCGkrSVlelhTCSlKJlgiIGQ8ED12YbMsgHDADfDmkd349z+8h707hjA5ykh1TahlYiwXMlmzFaXJWpruhMh0fNy6fglfXTyHy58REN6Xn71tclwA4Tu/+xN2HDyG7NC4sJoCCPn1BJVSOWEOtuuSp/W11eOy1apqYqKQDzywc83vXgbqxTLHa32csa5a9VPSvxIhmwiQClpoN6p4cOsmbl27jAufn8Tjhw9RrVaFneb1N7v/EA69/hZefedXSOfYxZl9KiDc7LW3h+31gDB+zW5WRSHH+S1A+BLW9hjX98zfjZcJZXI2pESGzlLvoOonSjM17EgzDywz10RSGMGL33yPU9e+wd8u3ECD6qpCHzoMcDKZBmTxHDcjCexyIjHZC8/FEBpAaCsn+MBUMqqAUG5P24YpH6PthxLV9VH/do2MS/ItQ2jXLAGErEYQyWgk3YPeag3VheUuILSSUdZO8F6mt1fPdPq023W420loXo3N1tx1fvENa7h9EeNfF19bBYg+LVSGtRIbaic8eKi2qlhaWpQe7pbX1LU3pcFU1AMQFCLwEdFOUatJqmbSbwozSADGP6m4WFtbRTsKZX8ssvLBccRDyPWVADNXoN87K926jUZL1hmuwdl8Hnkm0LYJKpclDZkVTYViUXzelIy2Q+67DgYGhtHXNyA2rnqjiWUCQl6CGVeK7HMF7gMdeG0fjdCTvkI+nkatibDlod3ykTPSVQLCyPNRF4awiYipp4NDcPr64WT5fRhSRsUKiZ0YQ9jR2gmuo5EwhHW0NwuVKeWQs8FjW5LRZ15/zAbzdwKENlTGpIzuFkC4S1JGbagMAWHAIIHnDZUxpdS6CK8PleGkzRCJXQO+ynx067PYSRMT2xKdG7HE3XUwMK61E+n+AiIHTwWEBGsS3y4HiJ7UqOtBUiJSDjEEgqTo6TWS1FDv/2fvvf7kus4kwUjvsyzKwFsSJADC0YqSSIpSd480Pb2a3beev2seut/maXp7Z2e2uyW1SIkEAXoAhCEIb0j4Asul95n7i/jOybyVLJIARLJHM1X6lYqozEpz895zvvgivogGWoUKxiIRbMik8cITW3Fg6xR2z2YwFgsj1aPlcJU6JMRCMUSilMuuzENRobIKIPSFq8lJVzcf+Laz5SuO5d/2B2u3/9kdAW6EQZkou41kByXbCYflTuaB4tzcHO7evYtbt25hubisLiGloslYHOOj4xgbHUVuZBRjk2MYZzOFGxwNNioV3Lp8BZ+eOIkLJ97HLQcIEzHW/Q20yKjHEnjiwPPYffglPH34ZeQmpg0QKlvUQtU1RyVrcdv4Nftl9GDAZdSpBbQpOEC48AC3rl3Cu2/+BrevX0KzvCxAyE0nPTqJLU/uxaGXX8WmXU9hauMWtHomGQ02kSyDMBhKH7zds4l2nT0KIAzmHQb/9ttmWh7mRBsGhDKP6bSQpDEMpZ9tm3uhxJFS0jDXl1gcd+4v4OPjF/Db372N3//hGKp0dY1nkB9fh2RuArH0GKKZEYQTWXTCMXR6zNyic6t9HlrHWdREaZ1vJixNOsNRPh+jyUVPz9ltFBFulZDp1XDoqa2aIdyzcwpbZnMWLKx5UAOE/B+ZBgOEnT4gvHzutAOE7+L+nVuKL5qaNUD48i/+Etv3HERyfD26isiIyBVXLCPfvGR4ZiTTZwZ95IQrbD0raKIwA4bhdkeg0g+ya+SAbCNLXwWJhRCiY6tArLF6oU4D4XYFMcqYGzXcOHcW186dxZVzZ3D75k3cv38f6bEJrNu8Fftf+gl2PXMAm5/cjSSPdTyzghXUGT/EDg6fDyvPn2EwGGQOg/+9Bggf5rr6tvtQ0jzwpv22e9vtXNN4HfEaojyeRT7ZGzE9VFo4QGiT0hRIRBCJxlHqhDBXbuDjzy7j/XOXcOzcFdSjSUSzo3J81LnJGoXgjPnMHO4mc+caGo8ECCUt5dpotZOa9w4Q+lrKS0b5uHpOMYrDTPWQYZdbM1cyhBEkYjGw3Am32FSsK3bCu4xSMsoMwpgaW181lQmCTj8b7z+JIMu+2jobBKrBT281QMj7DucQepdRBiUFcwg3bNmsHMJmqIlSrYQ5BtNXSlJUcAYvSpUGI5F6PZleccZOM3d09Ww2EOe6FzO1Dkc3Ws0mCsuLAsOcCcwQEEYiKBaLmiskIMyPjCCdzWj0gnLRYqkkIxcCxUwmo6bD4sI8GpUiuvWqmDxKShlHIRFNOIqR/Bhy2bz2REZRLC0sKMYknExgdJKAMK21r9ltodFpal6RDHeNgJDsbaeDbH5EYJPNY4LcSqmAtlRIXVKbCKeziCVT6IQjyiG0YHrbY22GsIO4YwhJkhAg90qVr8ZOrJnKPNyCM3wvO7l/WEC4WGgpdoKAcOMmi50olItYKi70XUYpZeICIkmWYwitHJB/m+vB9yXrBrbUubXpf3kFKIDZ7IDV0XVdMn9Bc9EaBoR8ZDGEAoQrGUIBQrSHgukd+ycLdHMttNfIhX0weyKnOe3gjiGUlKgDMGyehhmlGnJdYCoWwzObp3Fw2xQO7pjEukQUWRZBzIfhDBWiksGFIys/s5WAcBgcWod7DRA+3jXyv8tf+e6sN5fRJue6nvwdGcE7d+7gypUruHbtmv67UCqg1aPLKIPHgUyKHccMUtkMJtZNYGp2GjOTk5gaH8NkNovGcgH3v7iJ88ffxRcXzyCXputYB61mFRS8hBNp7D78ogDhkwdfEnOHqAXhcm6QuVlcE8wp03WBnYFAHxASAPIasZrcwmnpirYwhzvXLuG9t34POo5Wl+e1YbK4SY9NYtPOp7Dv+R9j21N7sH7rTkUpWI7eQJ7nGULrNts31xO7j3XAfcbyowJCuca5ouhhipGHPS+/AgjJBrZbSKUICBNakkziqIlQSX3ZPb7/YAmfnL6Io0eP4733T2Kp1hJDSFdRsoO9WBZxAsPMKBBLSZHR6lOqfDzGRTCTj8HaXIfpQtrS2k3ZGp+TahC0Kgi3yog1C9i7YwN+8fJhPLt3C3ZvnVIBwJxKmg5ZwWwMIefBFQBPhhBtXD13Chc/OY5P3j2G+7dvolavYt3sDLbu2oWXf/FX2LHnANKTG9AJDySjmvt2RkosPJzcRGZIPhPQ27VwB/Gzg32ZW8ucdRXn44UYjhvsn3wCmsZA8pwNd1uI9uqI0GG6XMLHb/9Rs49f3r6JpYV5LC8XkJuaxuyOJ/DsK69jx95nML1lm9hBhEwy6oHgcJG62vngczLtNl+Qfx0z6B9hDRA+7LX1Tfd7XEBIh0WyRMxr63RsBswAoUUA0cSftUWbFwLn5+JxLNTauLVUwvtnL+LjC9fwyfU7aMZTiOZHTcqt5oHVJxrFUUZz5LEAIWsqPeZqgNBfo55Z90H2nGHUqWvnoD+Phxk5fzx9jUbWjTNujJ2ItBk7UUNtsYjCvS/7wfSMnaBstNPqcCHTIiw3eufA6/cx747tn3+wbg/MZIJr5TBzOfza/OP01wNXX/rRC+2ndBlFFwXO/4UYTJ8WGNywdTOaaIohnHswp7w/OnMTEFJx44mDMD93rnVU2DQYsUOXUao7XNh6pyPQVl5a1PmRSCaRTae13lIC2myyKdfD2Pg4svmcZpoFCIslxBhsn80aIOx1sbQ4j3qlBOZjEyjS+Ith9zyu3Jpy2RFk0jmxvfVaA0tLy85lNI786IgYyHavg1a3pSxv/j0/b4LHlgBhF9l8HplsTvORBIJV1g8EhHyP2ZwA4bBklE0F21ypFlkZTN8VIKyuxU58FwvW4ML44QGhBdPv68dO0GVpyQfTs4ss3MRiLBhMb6jP5xBaML2ZIagLpdOPYJBsQle0sweECmB2WnK/EPQlPT5rSq5yXUI+xU58ZYbQMYSWQ+hnCA0QcvDXTGUIQk1qxE6KRR/aIujNZFiB6TXyncR66NHMo9JEqtHBaCiEJ9flcWDbOry0dxPWp+MYjTCbuSFZarjHeUpK4qjrHnTcvi2Y3prgawzhd3Xd/K/4OP664Ibm5wW9sczS0pKA4KlTp3Du3DlcvnwZ8/Pzkro0mc1Ja+lWV3lQkpfG4xidGMe6mSls37wZOzZvwq5Nm5AOR1AvFGQoc/f6BWSTlO81UasV0SZLmcri6edfxlOHf4Sd+59HanRS7oqUjGoeLWSbDDd8Cz+mVaR1wA0Q0uLaS0YJCAd5c+X5Ody9fgkfvP0mbl65IIBo5jchZMYmsX77k3j60AvYsWc/Nu96UrE17NZ7p1UrFmwjtm6zzS/a7QYKdZ2vYmawWiEfLDgIuMUgaR7Hy+FXzi/6IinYoV6tsz18bg4DQlmWd7pIxBkSHDeg5dwrOZvcQVvFwsJiCRcvfY6zZy/j3GdXcH+phMVSDbUWUG2HUW1HkMhPIZ4dRySZlWy06Rw3+eF0GSgvoxWb9ZbZEBthnI3hnIgDhOFuXYAQ5Xk8uWkdXnnuGbx86Ansf3KjzIGiYZ5XtozafB7XeMsPpHdiHG1c94DwvWO4d+smqrUyJmamsWXXDrz887/Cjr0HkfWAkGsomUypOrj3cc022bFiiFxOo7fOt7XTAULfYOTPFruOPovNATXJ8v2816CBqf+SSUYH8VBLYfXl+S/xh//x/+L8iY/RLpVQpytgo46x9Zuw6ck9eP51muHswcjMenQ6IbTb/RGtVZef4OfsAaCdH0PMTNBw7CvzhTob+iMJ/yuucz/Ue3pcQMg2CsEg526ZDUrZnwChWMOoFBkEgy0qJhwgvFes4drcEt49fQ4nr9zExXuLaCfTiFDi56XQco9ygmeazRAYutnER2EIWVNxtkvn2xBD6KWixh6awQzXSTo9Wib04OiL9QnM9wUBl69NuX4TEMaYQ9iFGMLaYgFLd+ZWBNMnOcfcslB6XpNcZ2yPsOfwYNCbofVrQNfsG5aqDuTWNvurKi5QPw6DWn9/Pr8fsxCbS4MpAsJqxQBhloBwMzZu2dxnCO8/uC+X0UargWgiJpMW7mOSbnTaiLo9jJ8VGcNEiMDImkwEbI1KBdWlJcv5y2SRSae07y3NL2pmm+2t8fFx5PJ5BwirAoTxZBLpXE6AkNf80tIi6tWyyAf+jgwiAWWz0UKr0RYYpNNoPJqQ6/fyclGECl8vWT8fTG9DXV2nKoqgUquhWW+i22ojk88LhCbodtpuosK5yHpdktHwyBgiWUZXDHIIbQzBGSwpw5szowym70oy2q3WjCF0LqOv7GcO4QZMZVzsBJtwWrO5T1uT2GInVsqXv2kfXXnbSmXew60lq6zB3/KHod5XV/OHe64/8V7/Vgzh6NgMdj7hgunrDZQqZSyXFiX1odSI+7S7thmeI8dRFWAs/lTAdK2rQEBIx1EuOq4o7JJibxMQGkPILpPPsxmAYOsi2fDzYMyOGmhth2QIo2QI1yHjZwiZQ9h3Gf0aQGipxK5oNWWSj4ny7KXSrbgQ8aSOddFjMV1pIV5tItPuYEs+jgNb1+GVQzuwaSSJyXhYg75hOrpTtiW7/PqKRcoDwv4Cu4rLqHuXj3zGrElGH/mQ/Vn+ATcUghJKRWWTrw4fNG9w6dIlfPzxx3jnnXfEDlIyahEwHbTI7WmGlhETMS2+zETi5saw2tl1U9g8O4PdW7ciT1MkupaVFoDaMlLxELotziQuaZA8lslh7ws/we5nf4RtzzyLVH5CZhp8TQSEiSjDuTnb59tC7JJ7sOABIXvsrlHDtSHEgIUIyl/ew73rl/HxO2/ii8vnsfzgHtotxmOEZCIzu20XnmDu276D2Prk0+gyuqbH/C8DazLXcSY2BMwCCZxx0G2WC6UYC5d8+ygMoY4lDVR8yLEYyIFhTXDd+lMBId+Dspkkvw1TeGDFXZgMXk3ZgJQMNZo9fDlfwsJ8CV/OF3Djzn18cfcB7swt4PaDAu7MlxHNTCCaHkOcLGEkpiJVM0WSx9vsE7vGMlah9J1PFo4gkc5o/WVhEQPNISpoF+9jx8wofnTgKfz02adw8OktkouSHSQglHup+ckYQ8g8Q/C7jRufncKlUyfwyXvHcPfWF6hWyxifWodNO7f3AWFmcgO6kRTazK4UbnOqDkmPKe20FVLNPAeLrIC1yUHNpgcAIWeaeN6buZidg5T6aczVuVVzLtNut7l3zr4QEBYezOH+jet447//N1w9ewY5nk/ueWe27cSWp/bhwE9fxfS2nYjlx/QZddp+YNHBPe13X5XhBRefVQud/t6w2t/ydyzzLOZj7evxj8DjAEK2JyiVo6HHABCSJWTkjhl7tZh96QAhTzay7Te/LOLi7TkcPXUOp2/cwY3FCjpkW/Ijku5JVi8Q4c5nNtbYBHH5mY8CCG1+0c1Le+MYrVdUVLgmSBAQRihTZRPGCuPVSt3htTLIENJUJoYwYt0Q2mxILRawePt+HxDm0xmkqXRgzUeVgzNzUuxNIEbJz8B78Ocbfb4RN7yuDjOEXwcI/XPo+g0Awj5D2OuiWCNDiAEg9AxhtYR7c/fFEDZadUSScc0RdjtNOSwTEPI8iMuUK4IIZ6rbdbGGbIp5QFhfXpISI5XLIUeGECEszi/I1ZmrWm6EYI5regu1ahWVYklxJAneP5fVes05xCZjgdpNOZXGE3FUazU0nClMMkUTmzzSqYz2O+YQMneW4I/zgizACSBZ14ZjYeTyI4jHE6jW6oquaFaqiGeoHsrKLZ/vjwH1rXIZ7UYDiZlZxEbHEWHOIXMIFTvhJvI1amXfBggZTM857Bp6xTVA+Pir1Ff+0gfbfhN7tMpt+nB6Gk7mlAf3KmsIOVEnbey7IdT5wYZCeO/EeRz54Cx+94fjWFhuYXVAuCRAyFwVgkFuguaKTK17RAsbN1xJeigLoPumyyQk6FNQMLdeFnBiCF1MvdN3WwjrQLKwqmQ0RIawK1koJaP56UnlECZGMmhHgHq3ZaH0bvbQz7Vo8dc4iUEz/r/mRsRYqpxzDMbgJ2/tRtoW6t0AwpUG4o0m1sXa2LtpHD8/vAs71mUxm4kj0moh0g0hHk6IOu/2aA/sHleNOvesOgbe+iCw4fv7Dn3+a2DvO7yU/swfygxbzG3Ud1UbjbrA35EjR/D+++/j+PHjePBgDqVyGZl0GtFYFJ2eATBJ6jQrQofJlkoDdg+ziQRGMhnMjE8gF4+DkG4yFcFEJqrYCfRaKJcLWvyjyTQOvPQTPHXoJWzZsx/J/CR64QTqDeYQ9kADAXX7nGmHZOTs+Hlmho8iWbab32FXlZb/4QgqCw9kJvPhO3/AzSsXUZx/YJJRPm8qh+nN27D74LPY9uQebNi2A5VGG9V6A5Uqs1HNXCcRT2iT4/xGMpnSJsv/VqFGgMAwDMq6XFwHQTX/7b94XD3A5ON54O2Lk+Fi/ttAoe9ef9OpN1yAMcaHRi8sKNR04yHjUQibezE/T9qR04WwUe+g2eqi0Wjj7sISbs8t4Iu787hx+0tcvzWP+VILxVoPnUgC4VhKzF8fpEjW29PnZhJfMhscBorIaU4AjzKgTg29egn1pXvYMj2GFw48jdee24Pn9mxFNEIjLc7GCGHqbcqgRfN4bclJCQpvXDyLy2dO4pNjR3H35ueoVsoYWzeBjdu24+XX/wI79h5Cdt0m9KIMPeY5ZzOEsrrQMmlxKR4QmsTOD1gZ0+xBof6b+0ibG5Tdx/9tlOHzCqbn/tRGu9tWg5MsD23co8zIbJTw+eULuHD6lF7vvc9vIJeII07GNpHEjr0HsPOZQ3ji8AvIz2wAkizAXLSSjoBnjh9mwTFwvuKrv+ivDggFXtdiJx7m4H7jfQR/fDdYNPPX1VgDBxSBLTW42cimOqGjwlmGT2xskzWUBRdNN9lUjsjl8dr9ZZz7/D7e+eRTnLt5D/eqbfQyOURzI+JreL7GOdPF056ySikt2Gi381/MuBroFjtjkmfvmO7OdzeXYyvrVwGhxmV8c11NFmMI9bpdOLg9mWPT/dFzl5nWOmc8Yw0ktz7S3doBwmaxgup8Act3HUPY7CKbSiPFRqHAIEFhR5nV/Pb7mI9LCq6XQeXHsIIjuO4Or8EeUA5/+IMZQotvkilVqKdg+lKtKpKBDOHGrVuwcetmNLqt/gwhAWGtWUM4bqQH1RUChN2OZvDl0hyJiCEkILSGFlCrVFAvldEsFpRJmMhkkaWjaDiMcqmEhtg3OkMnkchQdh4WW1daLspJOpZOI5clIAyhWFhGS87QbeRzWQHCOhnIegPtWhNJl0PIcPp2i4CwKJMavlPGYPDjpjEOX1iEGd5jY5KwElRWy1WZ4nhAyFgMEjd6jEoZ3UYTqfUbER8zQNhiDaFgeiNVZBQnZ2gCQtbBcAxhFb1yZWUw/Zb1mNIMIbNmLbqEn40YQu7Ptjz3iRqtqF9ZJAef7srbHk9l922Nu+Fz6d+MIVx9RfO90uAVO3wg/ObM4iysEHhnx2ZucASEvRDqHEDtAR+euoRjH32K3775IRaWmqBkdMeT+7Bx0w6Ua2QIK1guLStEk8H0xg6GVKwIELLHH+Vmy4w/Y+d4wdvANWlhdnAHPn8qHJwUSrIBa9o6Z1Jb4Pouo95ELsyFtqsLtcMufzyKHzrxowAAIABJREFU7LpxZCZGkBrJyWWUgLDl9OkaGuZ75Yt0ocY6uVzGlZ115kSn7lOgiNVNXNp7DF0mmIuhW2siVKsj2SzgqZkcfnF4F/bMjmP7WBpo1BHrAul41knSCCStMFJxpOe0OUktTP7bFVB8br8frfCeGdQX/Q75iqKUpdLjXgN/8pa69gAPcwSGF7Ngp/Nh/n5wn0FmmZ0+IclILlw4j//yX/4LTpw4jrv37ojVoSxy3bp1SKeS2rQs1Nuc5DhHxpwiSSgZZ1GtoVWrodVoIREOYySVxK71k9gxO4nxiVHEYmHU6xVtLrTCPvzij7Hn4HPY/MTTSI5MAYksqnVKcXpIKX/UMqYsLY1Mf0cbb4gh9FoDrNhnp5iFeCzUQyLSQ6W4jDtf3MCxt97A7etXUS8V1OmUFXenh8nZjXjm2RexfvNWjE1M4+78Eu7Pz+PB3APNunFjGRkZQS5n3daJiQnMzs7qJ39nJjxkCKOoVCpyYuX9GRLsixuCQ+ZDMbKDx4eAkbfzKyhjGp4n9A55w7LRhwGEX9lsWAj2WBAGogs8pHHA2kQOvrFkQKkRCqNYb+P+fBmf31nAtS/m8MHxc/j04udYLDcRT+UwOTUrqTwVGor06HLljgk3UY1hc09hyZWS8SgS8TBatSLq5SWUl+awaWYSzx06gF88twcv7tkGNp4TyR7icZ6Qrl/Mgpa5mO2WsiajkQ5uXDmPS5+ewidHjghgUfo0OjaOjVu24kev/QV27j2M/OxWdGNptJj+6qRiXObVxCS9HQh49+u4P3b+SASLBzELmveK6v1xBjMuUwiX0UZH7G4LlXIRbKyM0cq9U0d74TaOv3sU7x49gsV7d1EtFDQXnkznkBkdx8GXXsVTh1/E7M6nER+dQCsct2vsMWb9H+36X7v3d3sEPOB2bQaeY3alu5/u9r6BHk2IGPtioInrl0yM2FimFFtdt5BiJGjm0WQNxKs4HMalu0s4ff0+jp48i0t3v8QSnXSzeUSzOWXcEWCN5HOqAZpNstZaRAU6tX84VZMyBBU8zyxSBxAF6gaSbdZjzDD1Tp4WPO9qDpeLSLZQgDAgnzfxvikfTEI9MEXyoEs1lZND8vri62OEAgFhlOv0UhnV+WUU5+bFEHpTmXg4KoMnxXSQEFCDy4zSuOYG18ngGhpcd7289OsA32rAIcg20pWTz2Nzn1ZD85U0u22U6hV0yGxRMuoBYbuNcq2K+aUFFKslVBoVDry7tUhQSECIDU3KRvkRKIuaqggywwijuLSs9YMsmzIb4wmkk5YtyM+cew33onAqilg2gXwuL6XB0sJS3wE6y9k9AcKCzQx2KA9N6bizsUllDt9PKptDMk15KWcI6ygsL9u+Fokik0pKoVerVfW6aXw4MjqKOMPta1U5nvKb7CAfRw3UZkuAkA6krGFT62aRGB1VTqYHhDQpk/xYipCeAF6CDubEAFQN1WroVEomGd29Da/4YPpsIgAIbfW2+DcvGV3ZDHt4QPjdrhBf92j/kwFCD6ceERDa1dUHhO1eCLVeCJUu8NHpyw4QfoCFZQOEO5/Yhw1DgLDRqDlAaFljHhBGaKEsQMjFyrrELDhMpmUftJnHWL+WX+ykGTnn2LuAfEDvcMhUhq0DXsBiAZUMSkA4hvT4KFKjWf2OklEPCBWAKvDLxdoGrfvAs8/eOSZV65+Z4QgauuMUVsYWF+UYutUGetUqorUlbJ9I4qd7t+DAlmnsnhlHgh3mXgjJCN0eeX8HBG34x2zUtQbaAh/EcPZ89lmqAxckDodIxGHsp+O6Bgh/mFVglWd5HCX5cEfz4V88F01eLgPp4uLiAj799Cz+7u/+DidOnpBFdooZSOm0wIyMmjpk2ayjzOuART+lKdoseG6zeG+10KrVtaAnoxFMZ+OYGclgZmYS2WxaRTnDyjO5HJ576cd4av9hTG/dhUR2HL1YGvUmmUsIEGqkg2uAYmI8IOyCgeuuHnHdYpNhxsJk9sJolAuYu3UT7x99G9cvXcD8fUpG22i1u6jUm5pfnJjZgFR2RF3K+wvLmF8uSDLrZUUEb7T65nsfHR3F9PQ0du3ahe3bt2NmZkYAkEYtXmLqgaAvTDx7yNcVvM0XLP7vvk9AKAdnOm36qA63MIhldW0hn/knBYZbs9qROGqdEArlJu4+KODmvUUcff8TfHL2Eu4+WEYvksDo2DrN+NEVVpL+XhixEDMHrUDkBs9zhc29aIQ5W0CrVkKzVpDr65YNM3j+8AG8/tw+vLB3OxLJEOIJIJbQ5KjZdWm9M1AYCRMQ9nDj6gVcPktA+Bbufn4dtUoJo+Pj2LjJA8JDGJndil4sg1YoasBU3WPWsmRJhmZDAuulyJ2hi0jXmJP1ylWajQUH8Gn4IHaQxjGUJMtcpyuGpr78APNXzuH4B+/ixEcfIESGut1Cu9nGyPgkpjZsltMtnXZzs1sQSufABFrKY23ece3rz+cI+NkhJ0LWObbKDhsAhG7IyZhFAiLXaO/RZZnFMdfbWBTdSEQxBi2tgSGcuXEfJy7dxPtnzuPagyVUwgmEs3nNZFWqZTWmc9mMNn/NY+s5KR23nMBBA9kxhQFAaBeJFQ9cc3lNs82jK8a0+Q74uZ/ObEvg1c8I6o6DzFgPxDw4GwaEqs/U6Ifks8YQwgDhQgHlBwt9QEjVCF1G1dOROszAs2Yu6cLqAOFwMy14Hq22z37d3hsED0FAqDWekWSa+TRWln4UNCks1qtSncVzqf4MYaXZQLFSxsLyIiq1shhCNQO0NJutlWao+Ssddxq3dRDjN3OBQ2HUK1XUiiXNEPKUoRlYPpsWY8emY71qzFxiLIv0RB4Ef9zzFh4sCuhxfIC5hQRMxeWCJJ88ftzjyeLxU2u3O9rPqepIpDICgGwKl4olA1jRmAOEzJmtitTptOvIjY4gRoawXhMwZTh9Kp9D0rmMEhBSMkr/AT5/fHwSsRxjJwh5Q2g4ySgbiZ5tZ1meJCCk0kaAsIpOqYint0yvAcLvd2EMbpDDjKGVCAaqAgxhEBBSetYNo9bDCkD4uz982AeEO3YREG5fwRASEGqGUIYyBgi1AIWiKxlCyjpl5uAAoQODWrsc+nHlg5OPGVhcMVTcz4mylAtu8EGGkJLR7OQY0hMjSI5k0YmG0AgCQlEVJg2S65ayE1djCN0Q6xAgNOEFu4D2/jqcrapUEKosYmMugmd3zODwzg3Yv3UW+VAEaXaAOEupWRWaInggyM2DNY0NUJvswvvjeVGrn4RZA4Tf73Xz3T7647B9Xibz6K/EurPeqprXytLSAs6ePYv//J//M46fOI6FhS8xMTGJsbFRBd+2Gg0Vveb4GUKInUm6TXIu1jUokpyHYeeZQfaUo3Y7SHYayEZ6WL9+GuNjeaRSCYyMjWLd9BReePkn2L3vIEZntyCWHkEvkkRDrtUhJAgI2TQnpuH6o1ktFgAGCL3bMBcPmafIICeERDyCTq2MhXt3cPz993Dh0zO4fuWyNk12zEvVhiSi9Q6lWD002h0sFMtam4Kuq75w4U8O3nNYf9++fThw4AAOHjyILVu2Ip8f0SbLqA6CSUZ4EET6tSeYh+WLDv+74FyL//z8bb74CBY2j8MQsqrrdX2GqzPBcQWfAcCBxJPFjT0f0IkmBKYarS4WCjXMLZbx7gencOLMBdy8/QDNDvOu8lqX+4CQhVwoZjNEYRstkCmMnwmhiVejjE6jojzWbZvW4/nD+/HKs3tw+KntiCfZ9Wahw8/W5MARKiGcDXkkTIku8PnVC7hy9hOcPPJHAcJKpWgM4aYt+NGrf4Fd+w5hZGYbevE0WqGYew0stCyTkedP8EsAMFC7r6b2o3ESi2llOLo5U0mEqTRpNyS/ajVqSCWiiMciaFSrePDFNVw7+R7OnjyOC599quKNRkyNRgvT6zdh++6n8cxLP8G2PQcQzk2iHU2qqRrtdszFeu3rz+gIPDogNMmmNbU51cqZVT4KGUIWxvIkiMXQjUbQZLQLegKGH5//Ah+cu4rj56/g1lIZjXjGAGEmo2Kcq6XUHIyGEbh0gFCREUFFESWrJhXtGX0u0y2/sAposc3XY4PHXSJ9VtAYRTOacZmEjiE07GgMoWcBg6AwCAj97w1UQeHs8VBEM4SN5bJcRisEhNUmwo2OxggMEHJcqIuO4nPCfUAYVFcEHaM9sAsCvGEQuBooHAaEfs0eMIRcMw0QBhlCjhzFswYI+V2sVbBcKWFxeQm1WgXNVt0ko1FzhNfnT0dRdy4Q7LKBFG439H4pIaVEtlGuYPnBA3TaHY1VjdHxMxHX3lOrlNGqVJCbmUBuZhLpVFomMV/OLUjFwVlymcr0jCHkfk5TtqQDhHxPBH/lSgXReBLxZEosJFU1ZPykbYtGkUkmtO7RxKbGTMVaCRkqIpIJVBmrRsVQs4UkpaiZjMgLBt7z9XmWMZwbRSSTQyyVFEvNHEIqD7UMu/qeZ5AYQjZC6E5araJbKlgw/RpD+H2ujd8tIPyYDOHH5/DbNwcM4WqAsF63HEIPCOk06iUKniHU7InAnJc82cXn2cFhQOjZQxkC+K6usyaWdMgvwjSRCK1kCDk/mB73gNBmCG2M1sClFU+UrFln7VEAoWkmWoR4iIZj6NaNIexVljAR72DXdA4vPLkVzz25FVOJBHKRKCK095ftsHVNJBOVntxJQt3PwQyMk3r0rRHWAOH3edV8148d3JAehS38JgnE6q/R5v+sMzuYISyVirh48QL+/u//XjOENz7/HBMT4xgfH5VEUkPt9ZoAIRsq8VRKswkyWeHcU7eLZCymOQi0LIuIGxuqZUTbDaybHEV+JItUKo6ZmWls3roFP37lZ3jqGbpCzijjjjOErY5lAspj1Her+xbnVtBrmJ1xEwH5JZ+LskK5VHbaKCzO4+yJ4/jk449x8uOPJKep1xtotLsoVhuYL1TRbNMIhcWWgU6TAXUE7LysyM8G8jZKRskOkincu3cfDh06jB07dmDDhg06Rn4ms1840IVVpjTGOwWlSqsBwiAI9edAsLP+yOeclOw2b20ugJ4BMFmNgn1cTMIAEPbQjcbRC8dkdV9vd1Gut/DJ2av47NIXuHN/HhyhpKRIhSs/Z743aSkJuqKSFFNWSbDI/EHOyEjW26zJWAitBjbNTmP/vqdx8Knt2L1tFtEYEIl2EVbuqkX2hDVTzgYYCxoHCK+cx+VPT+KTdxwgLBclWdqwaQteFiA8LIaQcRmtEDMQTSIqBmYVhnA1QLiiOcPjxuYH51kJBp1pDlUjmmNv0669jk6rpmYHt4r7t27ii8/O4vJHx/D5tSu4d/c20pTOqshKCgzuPfw8tuw7iInNO9DoRdEMxQRgE+jB/GDXvv58jsBjAEIpm0wqKXdJ1RS8niwWhuqkHjM8KbljAd7totpq4djpSzh66iI+vX4TDyoN9DJjCGeyCKdSYqp57jK7jlWSybfZ/DPDPa1DAm6O0XNO6X13Uq0PnkV0gNCE+aY20vcgw3Pwb5OVDvYiziy65+vP6K5c/1hTrZR0cuYrhEQojHgvjMZyRTmElS8X0a00JRll5IQAIaWN7Q7aDhCqXtT8os07Ds8MqmYM3O7XYn9+Bdfa4XNuGERK/t+XjA4AIRuWzV5b4K8d5vRDCusZO7F5E4qNGgqVEhaWFhSTw4zWSJyjUWoBGDuoqBrOS3OdZEB9HajXtKemkykk43GBuLm7d7UX88OYmBhTA3K5WJBzMfP+8lPjyK+z39frTQFCuXZHon2GUPJN7tHoKaye9+UsIhsKhQJnDuOKhEhqBCKkfVO8bzik10PDlyoZO458oS21TzQRV+OY7CBfJxlDSkI570lmkNETnMtPptJocf48mTKGMGzB9GZgZI0HzRACiPPa4Awhxy5qVYRKa5LRH2BN/G4AYZ0MYc9LRs+BDOH8UgMjo3QZ3Yf1m3agWmuKOucMYb1OhrAuQOhjJ6yjzcKAA7fW0bLulHWa+wWVM5Lw8h6N2DkpKRdWuY26BVDSLGdyYIua6fdpGEPQR0UVpRmrAkLOEJLG5y5PgxsHKnnyPgogtNfekqyOXfQQFzJ2aKoFZEINTKfDAoMvPb0Tm/I5jCfiiDaZRWhSKRulkv+qCiRJO52fbn+W3Vpz1rVzHe81yegPcPl8D0/xKIDw0Z9+ELauDD93rfB6/PzzG/jHf/xHvP322zhx8qTkJOwqMkCXgI+D6zL6UA5SWnOAYoGc82Y8Qoc0mnC0XeOih161glCzhmw2hWQypjnCzVs2YfdTu/H6L/4KT+8/hOToBELRlFxGqTbgJsSSwgNCHw8g6yYBQgpNrLbhsdJ1SWaFDRRaddMxdXkZZ0+ewAfH3sU7b78t2QuzmQhWKuycLpcFPEOc09GaENHGSIBDNtGzhfwdn4O/4xeNZaampvDEE0/iueeex/79+7Fnzx6BRcprg0AvmIe1GiD0r91/hkFA6O//pwLC/ry3sOBAEub1BKYwcPPRfXk9WQPGisRlZsGRgKufz+HmnQXMLxe11ibT/Lys+NIazSKtSeMBFowRBwbb6lITSLE67bbq6LEJ2GpgamIcu3Zsw7aNk5idGkGYMuAwZSLOQEwMoTkWKjZCgLCHzz0gPEpAeA2VEgHhCNZv3OwA4bMYXW+AsB22DEQZAOm9r2QIvcrC5k78ounmkwILa48B325swLuosnjXrF+HzQ86BTYQi4bEFF44cwpXTp/EjVMfqzFRqVa0XKczWcxu3IynDh7G/hdfxuimbUiMTaFYo39vVBmPSZ5jKxb1R7/C1/7ihz4Cjw4IzfeA+3tYa6ZGQNRgYT6yfXcICGNsFIRQpv1/tYa3T3yGo6fO48qdOSy3eojmJxCmcRPNoTR7asU0WXqG0neowNIM4QDoedmozf6533tw6ACfXRuu9e69cPp+BY5RDHgY9CWjkr5adsxqjJxf47wB12ANZNOGrpIRAUKaytQXSwKEvWoAELIaEiCkw3x7BUPon8+z+F6O7/e4YZXFMBD8NpbQv9aBZNTWKj6vN5UpcIYw3BNDuH7zJn2XW3UBwvnFeQcIm6ApVSRqJirMYKUygFmpVNY0qzW0a1UFx6fjCeQUMZHW+71/9672YX6NExCmEigUiwJzXGezY5xPzmrtbtQaWODxo/JAQfZZnWfcCy3vkuqXNJKJuIAbXUkFCGMJhcYTvFEZQWCpBh0Nizhv2mmjWi5RuydH3NxIXg1iNlKZNdiut/qOtwSIzFUkyGVuMbMJm/EkegkDhG3NyGoEXfuw6guRHT3ND/KcaDNjsVZDuFzG3rUZwu97cfuOACGCktEBIMyPTLsZwp2oNppmKlNcRr0xYAh9OL28CdocXh3MEHJNsq3a5vH6jSo3T8hb2OXnguQjJ1YFhOzuOpctzicSEDZ67YcChFwA+gyhHKUeHRDS1Y/ypzid/xi83Wkj1Koi1q4i2a3jwM5NeOGpnXhiahwz7Nq0WBBx7pDMIruIZBep6CdT6D3ZB1onW2gdreIZVY+Yh+cJV59wWJsh/L4vtW94/OF5wIcFhY/OENqsADdsDpPbnKq53H355QO8++67+P0bv8e//Ms/o1Qqa8icnchU0ubl9M0OHnPtaD/uDGXsuuR52ZWdNZuf8VgMMTpE0kUtZMZQnW4TO3fukPTyl3/9H/DMwWcRyzFUOYYuM9gECG1uQjKmgIbP+HoDhH4uzgMabswKN1fAeQiFxUWc+PAjHH37CP7w+zdQLpUl+SOzRZlKxXUx46k0ytW6HpnyT35pY3MsIQEh36Mf2udPgsJcLi9JLeWjL774In7605+KOfSfoy8efMyE+jVu7jfIGPoZlK+7/WHPg9VOLVsO/Fxx4GffcdMBRPfa/GPUW8z2Yqh8UkYqZJQXi3XNFDZkCBRBKkMuy0VDcI0mHdFybqb8z3ZXbqzNVlvrFRt1PTqbtlgw1JFNpzC9bhK5bBTpJItXc7zsKl/SrNZlp0CWkK5xAoRdfH75PC6fo8soAeFVlEsFjORHsH7DZrz82i+wa9+zGNuwXYCwE2aR7GcI3cw7Jcd+3smv4wFAKLMKZ0RjoJz1bRQhHgfFjBh4JrvO/LBYyBoR7PK3qkUszd3Fe0fexqXTJ7Hw+RXxK3ToXVguIpsfxbMvvYy9L7yEp557EZH0CNqRBBbLdfQicSQzI4iR6eYQ7drXn9ER+BMBIZvfzs2d6wHNupqcq6ILY5RhLSEsVauYWyzgrZOf4t3TF3B7oYAqokiOTiKUTMmAxk5rc99kbmEoQobcBlZkBuYdFv3Ldb/zmcpkwY0BNPd0ggHJ1/sM4UBy6pvrqsi0Tg+KjaCpjP8Q/Tr2uIAw2uohETaGUBEwlNbyOuH+xQgYz4AGGMIgIPQs4fB+uUIN8C1n3LBkVGuAWzuDgJAuo/FMsg8Iq90mCtUyHsw/QLVKU7UGYgSEWjcZM8Z5wa5kojRQqTOegU2kel3KgmwmKwkoXUHnv/xSqguCudExC4kvVytqdvJ4JDJxJNJUKkTRrDVQXFxGjzVngs1d5zJaLGph47qUy2VUBzQ4o8icw3JFDuDxdAapNPfDkJg/c/NmHWoSzmpx2RoQsTBGJyeQGxkRcaKRg7Z5fbAZV1wqoF4qoV2pIplMI5XPyxUX6QyiyQTaoTAaFJfwcVXWGvnDOiIesefzgDBSrqwBwu9/VXwIQCgGjlteIJfGm8q4GUL2LGgqI8noR+fwmzc/EEPYB4Sbd6LWaKFUraBAijsICNVipiSHDddunx1Us1mLTX9ZsQtwiCGkccDXMYS84DXrooB4C1HlAthlFhdHgbnJfx1D6CInjCE0Ew4/r/ioDGG70xIgjLEQp48Nu9a9FtCsoFMtYPfGGRzasRn7Ns5g22geI2EgSklfpyH9twAh2U+n0HcJ0/0FKVhQ+i72GkP4/V8939UzPC4gfNTn1/VA90aElBE02CB7qFTKuH79Oo4dO4p//pd/wqVLl3Hv3n2ZwaRTKXPJFHi0+TBJm1ptbQQcbpfxTLejAFpudinO0ylPqa25iRbDb1stPP30brz40vP4D//Hr7H/8LMIJ9Po9SJyRaMcUYBQsRODa98mZT1XyFnClfPOvIVzYlFKwas13Lt9B0ffOoJ33zmG94+913cPjafTYgOb3Y4CdiOxOEqVqt4P35+fe/FdZmsGUQFrzCGBotYkF7OwdetW7N27F3/913+N559/XuwhASPvw/tTRsovzxYGZ1sMcLh54CGwGPxcHxcUisUSIHQtNccGyu6lXxwOCj//nJR6KjaCVvcKm47I7IczlywLmD0VTzCGxFzpjKq1dZn/1ky4Oz5tzq8woJ6MBSX3fGy60NLIK5NCJGqusexAU37ENdbC6AkiY4gwhohg3zGEX1w9jyvnTuLksT/g9o2rKBcLytLasGGTZgif2PcsxjduRyiRQzecNIZQEiSu/VR8rAzJ9o2M/jFaFRBSz8pjwfOA8RJNAViea8loiF6mCHVauP/FNVy/eB4fHjuKLy5fQGt5XjM+lF5Vmy0ZGf3057/Arv2HsGHXbrTDcTQRQanRAaKUU+UQZXDzGiB81GXt3/j+jw4IrZli1vh0l/SBzPy9ZOx08GVgeCQm5dX9pSI+v3cfx05fwMfnr2G+XEczHEdidIJuLMpSlc2+4oRaknuHo4yUsXaFZYY6+ZBvHDuHYYHAfvSEzf95hs/XX1pBnNy0DwBVl3mHUvsIrFVubmCPwhAKtkoySoaQM4QVmyF0DKEAYSQqBlE+ewKFHOqx9ScoCfXNuNUMu/yJEmzK+XX4206iPkPozGuCgJCjmoydIEPYCjlAuGkDZjdvRK3bQqFWxtyDOVQpKW03BQg1uUEH5V4Xcb5/Z8pWpaSzWkW42UQykdDeS5KDMs9isagGJVV0mVwGMUZGcF9tNtFoMXYijmQ6ISdSxk4Ulyx2Ip5MS7LO91AqFLSTRmMx5EdyirooLS3JmIYGMMkMDWFyYOwEl/dqtWZkC9lskinNJsqFJTD/kWTw2OQEsvm8zc4TIzBxyLnIEhBWC0U0iiUpcPjYofwIQpksIgnOqhMQ9vqA0Fxp7TvBPE7FTjQ1YhWmZHTzmsvot52nf+Lt3wIIvaSIgC1EZs102ja/Z0CsrRxCBwjPXMGxDz/Fv7zxPuYX68iPzmDHE/uwcfNO1JttlElLlwaAkHQ2C8AgIHSe8iaBZAeoP7Ds6GQ9v3V6eZemmAvb6HkhkEkbniFkULIBQpuBIkPYImvBVTQ+kIymRnN9l9G2k4wGGULvaPpogNAMaTgLE+WJzoUvzCHqHlr1KspL89gyOYqnN87iuW2b8NTMOGaTUSTYLW83dSH2ASHp/35rfpghHLA9AoVrDOGfeG38cH/+OEzfsOTwYV+tXSthJBKxAFti82AcID979gze/MMbCqf/5JNPBGponDI+MSGnMV6zcjZrNPXN2QDKWui6yIK+SvvrEGSLzXO+22opHkAOZI029h/ci5+++jL+4//5f+HA4cMKOlcgd4tzZ2QgOcBOl11z9x1s4j7QxacTOrbHSZoshzCE+bk5XL54Gb/759/ho/c/xLlPz6mpwrylCFnRaEQGCiLa0UO1RuDWkaOodwkNArdhyRFv4ya5tLQsSS0jKX7961/j5z//OZ555hk5kHJzZBwFASQflyCR39y4+bvgV5A5HG4M+Ps9Dig0QGhSe1/0eFht55vr+LvizWNE3zRgGLGZQzjXwDAzYiPOdZNmYpY3qPwxjScZ+PTnl3LMOAtNS3mrVgUcSRjLWp2mLL223PkEBJW7yhWW8jmueXFEVQB2JRcleLx5jYDwE5w4+qYAIaXBBITrN2zEy6/+JZ58hoBwB8KJPLqRpDkRulwrgkE2Ah+VIdSAo8vEpDsfm5mxaBiJWAjpBEOkW+jVa/j0xEc49eH7OHPyOBbu3tb6zSZDKpNFPJvF5p1P4tW/+ndYv32Wrpy5AAAgAElEQVQX0uPrUO+G0OzR4IwGEwlE4ylEaBixBggfdin7n+R+jwMIranEy4LzsZQKynKfBiUh0wV1yNxEoih0gC/m5nH+2g18dP4azl67hVKzh24sgXh+TGCQdRjdfHmBSd3AazVG0w7Lj/ZmMWoQ9RlCmy0291EDhTa9Pch1lgI0aCoTZAT1OHbfFTOEjyEZ5UNFIjZDGOuGUV8uoSaXUZOMEhDSVIagMESpFyW1lI26Osc7jPpm3beZygSVHN+0xgb3Zc8Qco+wvDtr9nF/oOSx3etgmcH0zCFMJzFLQLhpA2q9FgrVEu4/mEOtWlFeYJQzhOyRERzCakLWdSFGVBQKAoRUCiRjcTVbKcXUHH+jrnOE7F6c4fbMB+52BAYJDNPZFNLMIaR7Z72BUqEs+ShdQ5mry/WwyBgJNlDjMYyM5LVvL87NoVEzKWpmZBRpuoDG4mBDr1Kp6j7MV+V8KvdzRlFwFpJtPOYQZnKmrtF8apc9CqqPwigXSqgUi6gVipafmEojMjKGMCMwEmQILZieDKE+Vida4f6QUCajuYxy9KS3XMCeNVOZ73vN+9MBIWUJdEir9nr46PQAEH5JQJifNkC4ZScazY6ySgrlAugy2mzWVVwSEFJmoFnCtluwJFNg94drFv8vUBi6jm8fEHIQW1lRLjR7aIiYXWKBOxcgz+rFAGEXXTo9CRCOy1QmPfZVQNg3laHkTUXko0lGVQdphKUj+VycHSTOJkbDaDaY87KAdekkto6P4KWdW3Bw4xR2jqaQ4WvrMpTZM4MM4FSutLGkysBZUVpq3bfiag0Qft9Xznf5+EHpyteBw+Hf+w3qUV8HneG8VNTnECoY2TVZ5ubu49Lli5olPHr0GK5cuYJiqaSZwhQtqRkax0KWzmeNJmJRZuyltaELEFbLYqY4CN9jTl2rLUManuvM+Tt0aD9eee2nAlH7Dxy0KBd1fWncZAxhKMxYeytw/JdneSzWxZ/jZpTAphFvp2yUYPCTE6fwm3/6LT47ex5z9+b0mpOUqHCdoBQlwUiCFlpk7sNkAenK19Ym5kGhijMHKDyTx58D05mIbuf68NJLL+G1117Dr371KwFEPgYBIR+ToJFgkI8tgx7OMgZkmsOAMHjbnwIIzZzFIgxWAkB/VF38iJPjG24Myf5djTYCV0UxWAafZnB4THrMdHTFGI+55GrOhZkMm4pTM5bg2kt35WiY6ztfjzkTWgSPucfqu9cSu2xmNwNAqHty3YywK97FzWsXHCA0hrBUWJZ8d/36jfjxa3+BJ595DuMbdyKSzMu1lmy4Cm2XYcnCbcWx77MaxtYqF07uqIPzjiwyxwQof63RXa9eRTaTRDrFAjWEVrmI0vwcTr7/Ls589AHu3bqJZqWIFNlDNgPSGTyx7xk88cwB7DpwGKn8KDqazWRjIoZYIq1rgM0QHnk69a59/TkdgT8NEEZ57RDEUU0RiaAbjqLN72gE9XAEC23g0u17+OTcRZy+ehOX73yJJuNdYklEUlk16lnbROUV1pMLJUEiWeduKIZemP6VvtJ2SefKc3WAkEWWZg49IAzMADoA+bUMoQsuHLiO+gb/o80Q8pQn6PDB9PWlUj92ws8QpqJxJKgcUSfPxhcIhrgeeQWG3yNXA4Q6Ou669vOEqzXahvfZ4GPycbm2CQQGJKPEwKwxCQhZV8bSCcxsNEDYCHVQrJVxb+6+XEapFhNDGOZcdUPuoikXsUBTmfLyMlpiCFvIJFOaTad7J2cHOetPIKz9SIYSNgfPxib3ttxIBtlcSntpjZLRQgnxBEFiVnsQoyiWGV2BntjFfD5ngPDBnB6ftXYmPyIXaS7Qch4tVbQnsCmc4rwhpaAElaxjEzEkM2lEolEF03NmsNtqC/gxg7bTbKFRraFSYn6izTLGxiYQy+WNIQQBoeVs0p6M70NxsQKEYclGdW3QhLGwBgh/gFXxEQAhN3jn5OQZQpM4kCFkDuEAEP7z798DAWEubzOEAoStDiq1mgAhXUYNEDp5AbtY8pi3wVJxAXKFM0bPNnEb6lDn2+cR8qR1gFAXictEW+E65WInuHDosdWFM4awR066H0w/aoAw6lxGWfiwk0JttGZHKFF49BlCdeHYRecAsTpClBvZrCS134VSEZlQD1OpOH68awue2zKLfdOjGEtQKmoZbzKPdmBQ64DLI+wHD7ozxRY4P2s1OH2GQ+q/CiXXcgh/gItt1afwYDA4Z+Hv+HWbk9/cHoc5MpdRA2/+i4CQxYSxWA0UCsv44IMPcOzdY3j//Q9w48bnqDdqiHJTTiQRj5HBi6iDyOuDHUEV+N2OGBTqethN7GnUqqsOpySj7ToOHTqI1372Cv7mb/4Gzzyzz2SH/RPU1oNuj31TC2s2mKJX7GYIeR2T8TfnYNsUw5bz1qjj+Ecn8d6x9/Gvv3kDX9y4iVaDeUtpxOm8xg5rBEhm6GhKCWtDnVOCHrKePN6e0fMAzstHPXAzGSjDkGPmrNZsSjb66quv4j/9p/+EzZs36zHItvJvzZgnqk3czyd+EysYZLCCRcwjn5+aJTYnWXkGOot4O6wGOsxl1LmFuq2AMsdIhBIlfnj2S++sx/dANlVyIa4zZDhidOFkJiHdWfmcNj9KtQYBGeWfAtctA4QxJy/WfB9ZZbK1vZbND7pZFTKEDLpn8Uc5Jt1Ho9GOAcLPTuHE0bdwS4BwCbmsA4Q/+0s8uf85TGzciWgAEGqmiiMDBJ5iUQZf1tqz88ukSoMQbQ8cWcTwPGNGV61RFyjM51JIJWN6bctz93Dn2hWc/vADXDxzCq1qBeT90skYIvE4UrkRvPTqz/DUocMY2bBZBX+t1pRhT5izg6mMPgOeS7FwVJ30ta8/pyPw+ICQM1Lc4+nCyGuHUsBOJIpOJIZWJAKeSQ+aPbmKvn/yNC7cmsPNhQJCdGqMJdGLcpZ3wDayMcP1lO6N3TDBYNx++pweVdtk9S3qYSAlJSBkE4cMoRtM0X2dWN+ptfqqAj83qMcdchn1NV3AXTm4t3EtGHYZ5V0Zr8DcuWgnJIfR6nwBpQcL6FUZTN9DKhYXS+g9FNjoaTtAKNbOKcOC++nw/rjaHjt8pgX33OBaLADa6WgtN4bQmfhQyUKGEAYIm3QNTREQrhcgbEV6Cqy/d/8eqnUHCOWM2kW7WXeAMKKYBcpGKd9sVipgBlMuk0E+mxMIJNiqVsoCbtyj1Twjlk/EVUuyxhwZzSGbT2ufqVboGlrS7F42z9zcmEY8lpYWtZNSMZPLZWUaV1xYsCiKECOFclqT2MyjwyhZPjKSlJwymJ41Np1Kw9EwUukkOMfIv6MhDRlQzi6mczmF0/NMonS1XCrJaZp7QnLdNOL5UUQScQOErN8JaDU/OMgiJCCk4qfbaqJbrQKSjK7FTnzPK+O3AULb4OnIRymDOk8ByehqgPAoJaO/fw8PFmrI5acMEG7epcyvSr1mktF6VfS3FSaWzydvQUpTCcRYWPikYBlf9BGPYwIHDomcIWR3RJpxG2Dph5RKQuC6DwNAaBcvL1wCwlCCwfQTyDJ6YiwvQEjDGc4Z8VV46ZqCSN1C+CiSUXM2jUgrHuu2EO7yMuioK0cwW2GQd7OObK+DH+3chBe3rcehDdOYysSRdV0/HSWaK/C9cR3wjb4VQNDPJJmz3ppk9Hu+dL7Dh/fzDsNAcBgcBJ+S56V3a3uUl8KCwaR9NMfwkkKX7efMiXi9Xb9xHefPn5fRzKnTZ3D16lWUShVtKulURjMGlKPwNdrj0DSmI9ZN+VpRcUO6pnntcHai0azh0KEDePXVVzR3t3fvHs2C8PkiYi7J80XQ7kZ1KXPT9w0RFjsm8mSjhp3hjsCEHImjETRqVVQKBbz9xyN4+49H8c6Rd7E4v4x0MoNEPKmMvGqtTPM9RWB0ei2TvSg6wzLmuNn7qAkeU4I9zxJ62SdfY61Wx/z8ghhA3v/QoUN4/fXX8bd/+7cChHwcSmR5O/+Ox4ePtRoQHJaJPkzX+qE+bxeRYGtnEBAaM8jfCRCygHRGLgo95uemTA8fc8OueFRKBf4hj0dbuk8edzsHKfVhOLMkmt2u5EXc/NkwMGawpxxIPibd63gMafLDz02gUGDQesQ8X1hh0VSGKoheu4FIiDmTHXxx/QKunCcgPIJbN645QJjD7IZN+MnP/hK7n3kOE5t2GSCky6gLsOaMliRJjiHsX2cCgkGA+FXHLZ3jjCriZ9huodFqIpWMK+akWlrGF1cu4bOTJ3D9/Ge4/8XnSEUjSMYiiCcjkl+NTc/gpddex46n9yGazSuRtqGIDpvP5LFlsSQ7eRblbo99qM947U7/ExyBxwCEqql6Kni9tb7WOhdG3wpH0YxGUeqFcK/axclL1/DW+x/hxpfLeFCpI85ZrFjSTLic8ptta1N/sh1hstNeJCFQKMMYSlNlqqQwY7H6lk3IeT8WGkFAaEZ6NPDqg8nADKGF2LuYCq72bqzHJJu8fr/KEHqVBe8TZOi4NhJgUYYd58hPB6gtkiFclmS0WyEg7CIdS3yVIdSaMZjR9pLRICgMAryHaaAO77l+fe4DwiGGUHsWZwjRwXLVAGGE8UobDBCyniw3PCCsot3lWsaFiPP2FU15MsM3SZkv2bfFRc3cod5ALpvD6OiIRh7IlBWWlmT+0iRjxuYWQWQsqqYc96HRsTwy2RTqtTrK5QqKy0Uk01lkR0bV+OR+tEhASNO3RBzZbEbz3GQk2bDl/HiMDqAxU9NwHr+yXNQey2iJTDKp+rtcKurc4VxgNp9DLB6TYSSboHzudD6nOAru6QSyZCW7tbpiNVKzGxGfmFQsBaPqGanScl4ffVKHBowRZtv20Gk0JclHpYw9ay6j3/d69zCAkFmANkP4zYDQTGUICMkQEhBmcw4Qbtmp3C8yhIydqNXIENYUO2GZNTErCGWVzMKS/X8yAFy0hhlCU7l7N1FOnSgTy+nwCQh9sWwFptHRkjo59tEAYRtdFj+JmAOEY2IIuzHS2C0NCfP+9hgmk+IxkDGNQLFn1RT4pc6JNZnND9HiMkyWwb/hyZ2QAQFtfNs6lhwer9Mxq1xGrF7Fi1tn8cLWWTy7aQYbRlIYS0Zd57qLcIeSOAgQmttoP2lCJ4lfBFU4+1kBDxiD84RrLqPf90X1Jz3+ahuSZyuCDzwMJB72SU0ZZ9NkKu7pHCmnNpNI8uSmjISBt1/Of4kL5y/g9JkzOH7iBC5fvopbt27L9IWdRzo8aiZXgd02A2aNHBYTjKTgHJlJPzsdunc2cOjwQbz22qv497/6JfbuedryEHleq5hgoRSGxuwpJ18BCPkOCQh5XQp+rACE9WpF3dV/+aff4o3fv4WPPjqJWrmB8dFJAVe+sXK1qIs2l0/L8ZRmN4zN4PHwHeZgUeFdQFesJz0a8FSxsLAoGc26devwyiuv4Gc/+5m++W8W+j6+wg/Ys2sbnEf8us/vOwOEorucBLOfSeMCgPucq7EL9u3OIBdXZlb4XZvhE6A0xpaSSq7PLBIMzBnQknU4paR0u4sby0iw7R+YERS8byqdVhOQjQUWNVZMskdM/YVsa8i/IsJn1QwqjbXaiEXbuHnjIi6fP4XjBITXr6G0vIRcLgAI9z+HyY1PIJrKs3Vu4dwErwSqdLIbYgh9z7EPEIelEzxzWT+zUGXMCme0XMOjUa/g/p1b+OzUSXz0zttYuHMb1aVF5BNJJBJRhOIhrN+8BVt2PoEn9x/E7NbtiKRzSKSzKtLk4qgeB5lY64yz/WHDD2tffz5H4DEAoWP1VgJCCxxvs1EciqAWiaLYDeFOuYmPPruEN46+h9uFCgqtLtL5MYRiCTRaVl9wHo2mdZzXpXzPpHghyabpYKvYFL3MjgChMYSugFADwljBAUMYBIROnhWImVgBCIVCvYTLZ1SszCEc1CYGFP2aqBXdBdPHOTPGAPSuB4ScIVxAzwFCzdOFA5JROcf79z/IIrRmpyMIAtL84Pn0TcAwuC4H/9sDQlNLcK8czBB+BRAm45jeMCtA2I70BAjvz92TuoCzhlFlEHbQqpV1xSdiMSRJGnR7KCwu9AEhDWWy2ZzMZSjFXF5YQIOZg5wvTCdljEbigl/83McnRuUcynGFUqEoU5kEYytGRgXe2IRbDEhGM5mUZKDU47SpgKg3EI7EEIrG1CgUsCwUde6wyUmjOC6IlXJJ5Av3udGJcSQzGVTrdeUT0kMglcshnSX7GEOr0UKxsIw2ZxRbbcSnZhAbGbMcQgFC7uima/OREzyXEzSxcYCQERy9NUD4QyyJ3zEgPENAeA7//K/v4sF8Fdn8lGYIN23eqVBoSUZLBXXqOUcohrDHrmgU0VAUkXBM3WdKARQCrCbUVxlC7usq0tSdiajbxsJWHerOQFPen3sJAELdFx2xgGQIw8kBIMyM5zVXWO+15EzKAsBYxscHhF7EGaPRBoPmmVvVbdkcCTO7QhHUl5fQLS7j+Y1TeG7TFJ7dNI2tkzlM55PWYe84QEiGkMYybq5Qi6sDp37R9fThGkP4Q1w/f/pzBFmjIPD7uk6lf8bHnSHkNWeyHZubI3NFgxleK2S12JBhsUBmi53JYqmICxcv4siRo3jrrbfx7rvva/OgdHR6alYSQF6rXkITitr1wuu4WSfzYZlHlLgQFD773CG8/rNX8e9/+e8cIKS1KIGHSSqJIcLRjIqUICC0BrXJRQkIubESkPQZwmoV5cIy/uG//j/4zW9+j7Onz9PEDdNT6wVgucGVyhyobys2odWuodHgwLyxNOywmiTSjgmPb9AQhqCXv6e0j8eJcprp6Rk88cQTmof8yU9+InaQMx9Buan/fD3oHGYJ/efpi5Thn7zdd9Qf5WyzGo1Az1whtD4Img8yxrycvX+uqbnmZKJcd8kcSnJpDa++UEN+EmYoQUMDFmbheEyy0VabRkNxHVdt8G6tHgBCutfR9IAtOZsbGRSqVACTjSQgjEoRwfD3SIRzN23cunERV86fxsdHjuDm9asoLi3JVGZ2w0b85Gd/gd37n8fk5icQTeSBSBLtlgFCWbqziBOAXYn6AuPpZmgzdJBr5bqOXyafEyPKc5328QsLD3D54nl8dPQI3v7tb9CulBQnlEsklTPWjfTw9P4DOPDs88itm0Z2fBLJ0XFMzW7Aho1bbEK200ajUpHBDmXNdJik4mXt68/pCDw6IDTJfk+ujTTOYBQLzwUCQiYW13phVKIxLHdCuFmo4MOz5/HbI0fxoNoAOaXc6KRMY2qNttZWNvCoQCIg5HrcpKcDXYGjJis16tABQgcGjSnk4vLtgNBYSJ9l6DpGYhbJPA5iJ1ZjCIfZuiAg9OBtJUMYGpjKMFjd5RAmozFFT3hTGdV6bn58NVMZr37xa6df44KvZ7jB6vff1fbkYcmoAUJTo9GsykxlKqorI8kYptfPYnojAWEHpVoF9x/ck+ScdEE0xnWGUTVluSiTYUtGo4hQjklAWCqLISQII7OXocN3u4Pl+Xk1X3meTE5OIJlKolgumZKl28X09KRYwuXlZRQWl1FcWEacsRWjDKvnTHUHi6w1ea7Eokink3rs0UxKILNYLJvjLGe+qWRoNOVsyn2YtUCCrts0VauU0WE+YLuNifWzyIyOKJKIDCHloYl0WkBUsU2dDirliuYg2aCLZPOIpLOIpVIaQSMpQsLER5eQ6JD5ohhCC6bvMJexXMLTW9Yko9/zyvhtgNA6x+raUxrm2TpXWhBcieWisQxCOH72Co59/Bn+6Xcf4P6DCtKZcWzf8RQ2bd4h+1s6IS0uL6BcLatbwsJA3akwZ5DMDUvW5S5Lr29/4Fg5XbDsZWmBcp0m/o2zhvfGBf0ZQre7W77JQA9PhrBONoOAMB5FamJEpjJ0Ge3Gw5ovVDisMrusd6vX5B21+gbLvoCw+RPrhgeey8/oyEuOwat8KMqqOhpCNjlpGC0GfZaK2JRJ4sl1k3juyZ3YMzuKXZO07icz2EOEBhbMMCQgZCdQNv9WiKvL5jT0vI+KDUvzcBebO5KDsax+5953yf936Et/nXxktSLcM0XWuLLGgI8hkMzFZR/x91xovXtkEMj5jSrYEQ2CvuCmFQQOfqP0OXZ+9oxAhMyT/1YgrZttGA7kDT5P8P3RIIRgj8CFCzZBD+fGyKJFKXfj8Hg65ebGOFvXxNLSEm7fvo3Tp8/gxPETOHXqFG7evCmWhxsNpSf2+l04hMsToiSaG0WdWUZ0U0sk8LPXXsNf//tf4cUXXsCmjRs1KM9zmXNnJvtmk4OdSB9Ua3w7u7JafihP7LUkveEVzVxRsjeVahVLi0v4r//wD/jtb/8Vn527IJni2Ni4NlU2j2huQ4AgtotQxM9RssEiJ0xjM71U1OYjOTcZFwgkGOQ3zwO6iR48eAg/+tGP8PLLLwsY8pj6+Rj/2Xo5sAAhAaxcO+1YWSlpAF3njetu2zoScrMhNq/y1UImKMvyRenAEIXLqRn9ePWAH5PzsMdkXxZY711AaVbFvm3PSACNHA2cSjV/6BQGLMa07joWkgVD34mP8ifvSO1gFtlCGc6wqOAIAiMoQl10yFgEFiF7RZSM8vnZ4GsiEqELbBc3r1/C1XNncPKdt3H7+jUUC0vI5nKY3rABP6Zk9MALmNzyBMKMnQjFZWikBqETGtsUuD/ebmt1S7eHyrrd5XPyHnSU5dpPZpNNDZ4bZ86cxtnTp3Hm1ClcuXgBX1y9qvmnOE9QN3dJLeDYxCQm1k0hwVyvbA7Z0RGsm57F7IYNGBsbwzi/x0cxtW4KMzMz+hxo1sRzjNezX3N4jfqvoNGRlzerGepcKldrKg03Hb7nomLVhw8y78HXGHxtQVmh3995rYrpdcfVDLEI7AfnpV0/Az2wZPHe/M1dGkGvHlsP3ViK8LdJeMPMQw1I6Vey+LY2+H6CN+TyETjKQuW+7JoOfA2MgOD9eS1EGAVB6R+BmkKXu9rH6Q6qCAVeR6wFwlE0wjGUwxHcrzZw8sotHP/sCj7+9DMstUOoh+PGvnC2tT8HbA0bGXdE42qSyxG9F5USqcMZax0ju483GR44DVteocVI2Lcdf+9EPMwSBsChyy3U2qDmuf2NrbH2FTRq4u8F0pwqQeetM6JS1mAvjPpSAZV5k4z2ak1EOz0kacDEz5ifrTOL8syk/5z8nuz37H6TPHBG+iZ6fx3zcTxB6bjWZrdOBIynVAHKXItlnKlpOL8n5UC3jWK9inbIXEYpGZ3ZMItyt4JCvYCFhXnUOaLQ4zy0AhrQcTOEBFrmMtpCaXERzUpVdsxkRVPxJAiGadCytDCvupFGiFPr1yM3NoIW99d6HRUyc4m49lHW1mT3GtWGzF1S6Yz2Hc6FE7Dx8+GeSKO4ZDwGah/o6UGZKaWh0bjNprLZx8eVQoKvkU0+SklrNVOOhCCX0UQyJXaQyj/+ZAxFNpdHlM2JFoEmQWtLipHY6BgizEQkC4kQ42sdg231rPmAOJdRzmbSqKZWVTD9U5oh3IpXDz6NZ7aux2QqKkMeWx1dLe58Ruh6zX0m2F4L1n/Di9Q33fZ9rZeh3jdx1d/Xs37j434bILQCwGRcBIROLmkiMDFzA0AYxslzV/Hux+fxP377Ie49KCOVGsW2bbuwcdN2pDIZnWALC1+iWC2hShpY3YEoQhx+FnluH582hsCQvy54R/+rqdUvZMzyWK/Rb8T+fkNDzcHNhhdtjZcxpXLxKBJjOSRHs0iO5tCLR2Qd3HKzjD6xXYuLW+NUsvjsMHcq+o/WpKODwowLAAtYsiAUZWhBc059YTpSsetcr6JbKSPd6WLDyCgOP7UHhzeP4+D6pBUahM2dLqJkLegoRnZUGyUZlbakALSEJ9PBxZNdlr61vrPYt8XaNj8PXvV23HH+t7ggfshTfrX3FwRKw5uHOYkNpCfePIX3U5fOA3BuCJ2OFuVgAcHbg46V/rGCkhYWcj6rzr8W/psA0DtSEvx5IEIZJ+UgXKSl13dzav5vfGE4fFyD740FA+3wKbXjNwPZCQL5TQMUMi4EOwys9a9f7z0Sxb17d3Ht2jW89dZbOHHihOYM+VoZPeE3Y1/Iak4szFiYNpaWlzWDNjkxgV/+u1/iP/7619j95G5MTIyjUi5ro0klU7as90IIt8ku8Xx1s46u2BIojIaNIewai8ffEeCWqzUsLBXwD//4f+O3v/sdPvv0nG1OHHBPEeDGZN5AkEAa0phBuj2a2VQQ4PsMQS8V5fv3kRE8JhMTE9ixYwd+/OMfK5R+586d+h2PRRDk+3OlX6yziUBQ6Btcfoie64lrtjGrz2cxUQbE+5O19QWwfZbOOTTE+WsPBgfyTx2XaAiRuPudmmxeK+7vL8jpQLBb2Nh4YliyYwl1T+f5oz/3a23AJlzsAWMi5BZtj8PPUNUS2Wi5hvoz0m/a9u92iM7NPiw+UECqKGBxwLnDJqIR5mb1cPPqZVw9dxanjvwRdzhDWFxGOpfF1PoN+NHrBgjXbXkSoUQWHcT6xjgsJMkM01l2mKEdbgZ5IOLXCxZxPP6UivHaW5ifx+9/969458gRnWOL8/PKV8zQgTce17VKAMMCTOevayaxsZDOZhTfMrluEjPr12Pjpo3YsXMntm/frm/Kw1io8do2KXfECjFnmuH3Rr+WsMHC+/jzTsf+ITIt/V74Q6+/q62xwfcU3KPVTHPAhMfCxzL496ffuWPr12J/bTjbuX72npUC/QvAXUs2j+wbuJFIXHE3fNygkdRqICN4nHthAgOLviIY5DrJuoafEdcR806yz1FGXK22ACALfgOEBm7VXCFbGImjFY2jgBC+WCrh7ROf4eTF67jw+S1UQgm049bIi8ejMqGhmoqgwI4FG1uxPvhUtjONPWIm77a6xaay7fx2wfO6tglRjKnhvC2bVwSxg31zEEzv4yb8Y/Qfy4FCGX35JpcDhH2DMKpTgrUZjafc69J4GWgAACAASURBVKJpDLMGq4sFVOeXzFSm3pKMNKlgepqH2VxysJQePg98A9avv/3azEWT6fn9Wuaa9t7MUI073/B3daZaDayffFyRr/Gc+kEjSGTCWMdFQogzjmjjerGEhfYSlmpLWCosaWbdXFHNFZtGaBTnJmUo00Wv0UCFgNCFwafJDsaTet+MX2BjtsUqOR7F9OaNGFk3oc+TAK3AfMG2KeS4HphirquGLfdWnp+Ub1ZLJa1NcYbVpzOgVLddL4IjF5VaFUk2itMpNQUYPURwaU3khKnleF4zazgUktQ1S9O0CNfGopQTNJ8bGR1DPj9iJBCNbApFc+fuAnHGV2WzenyNe/HEV9Z3yEC2A4Rx5RDSlKYGVGuIVip4evM0Du/eip8d2oP9W9djPBlB2jm09hs1/eAUniNrgPAR1/jvERDOlZFMjQQAYVa28/OLX6JUKaHqJKMGCBNuQfL232ZoELzofbnQFzz5RYUXqQOE/v5+EQ921YO3caypzowumspwoHd8JSDsRCDJqFg8oiv35YsiF93a70sE2bVhQCj5HJkIyeJchqMkdjTT6CFOeVGjim61gkSzhXXpNJ7esg2Ht0zi+c15ZBMxGRVE2sYSRrsddaIJCinB07wlH1vsQxhxMiyuiPPZLkbJD04NLaC+FFxTKK0A8H6z5znkZ+w8MAr+zhf5klZyQVtlXiG4MQXZPS87ZOHH/+ZPFg8EHQR7mgEolfrAb/j+VnQamPQs4jBD6Dfy4WvAmEDm4nEOkFESZm3Nb//fBIYEhcwp4sI+OTmJ9TPTup3HYnFxEZcvX8bbR94WW8g5Q//8fD4WLJJOJmKSBbJo5nNt27YNf/mXf4Vf/fKX2L5tG8bHxtFuNbWpiQVx+uous78JDNk9d+e3ijcndVXIOBtSzulNRXG7g2q9if/23/87fve73+HDjz7UJpnJZvW643QFrVZVvDMGgZsZu6nMKPUzEp5t9SH0Ai3ttj4bPsb4+LgcRfft26dvFvGbNm0SsObr99EVCul1Afa+UcV/O//ffoecG6CYMzePobKV75dzxSwa5VDMMHibkRlksjrgRUCo/DArwLgp0tmTIcZcBJjfpwaEmj5+c+T9rcD5KiCkmzFH/QnGvrqVPCwgtL8kEAys2m5kaQAYgU6ojQ4lbI6d8FI6McJ6DVw3W3ofUeUQXsbVT8/gkyN/wB25jBYMEG7YgJfpMnrwBUx9DSCkLJWNhNWu0/767qqK4L7DBgT/TRO0ixcv4uTxE3jzjTdw8sRJlOm2Fwohk8lqzodOiWTUGdnBzrgHbmK4nCKEkr5EMo78yAgmJiclM96yZQu2btuGPXv2YufOXa7gJ2sfs8zPel2fM//N60jnUqAoDr7e4fc3DHiDxfEP2QQcZgj5On0TxDfJhgEhwZPMnhwwZoOE14xvmPEY+MgBPpZXadC4iEWsxVrZ3LFAl2saW3PF5Zk6pjEWJchK99dTf058HevUBzxhM0NSIeuMvux5bZZtYOhkmJRMCXMHycQTDFKV4WOi5CsQjaEZiWOh3cP1Lwv448dn8Mmla7j4xR20E1kgnVcMAGXJmtNlw9mdC1JPcQZMQC6qApy1DiMsJK90gMiuN8f6Oed0q2086DHgaI7U/q6uYnC+DGJgHagcAEIDk2IInYLG1jQXOO72SA8ITRFhUQP0kPDh86sCQoHFsACPNdUH5EHwNQaBaLCh6883HQO3tlmyrdWcji/WQ4nF9Ayzb3N5BlQ9fffZip1gg7KrxqcAIRuU2QxmNmzA9IYZlLpFFOsFLC4vot7kSIab2edzCxAyYzGMCD/DRhMVuowqE7ArZjDt4jYo3Zc8lGRCNISx6XVSHOi8bzLrt9pnT1lDyDWUjSo2ffMjOheYNVheWECHrHU8ibHRUbGKteUF1Cp0Ca0imcsimSWDF0GLaoV6XQocNX3lFt3qN3Ez6TSy6YyuwVKpiEqlpGgNsoOZbI6DjWi02iiVmb/IxkkY0THHENK9X/muNMbhOWsNeL5PsecRhdHJLK5XrSFRq60Bwq9uyd/1b757QHjs4/P4/377Ie7OMbtsBFu3DhhCbpQChJSM+hlCBwglSXUXpxUNfS2PvWm3APiutas5jG52fxfc7IKbfJA9FHMR6qHB+RonGU2SIRRLSIaQts+UAHTkRmrVk1t8AgzhoNQxstqDLP9a+wuW2WBYzlvHxWY4l0cqIGIcMKaNcKOKSK2OkUgMmycncWjzOry0YwLrRjIYSSX7gDDSbjl9tbk3qrfoO3NkE7u8kCzkU/W1D5f1Eo7AcbTj/F2fU39ejzdcTAULAQ+4CHA8GPS3y4DFS+BcQ8KDOi/x9PNoBHoEeZ7dG/7p2T7+vQeE/OmBoO/4+ULIZ+Hx+f2m5wtEX1QFP4UBO8nQWAOwvJ/NKBhj6NkGH9BOpnB0dFQgaHZmBps3bcTU1JTAIW/ja6ML6ZkzZxRgr7mFQkHgtp/VRzYvBFRKJUxNTeO555/Hz19/XZl96ybXqbso+2zXvDfjEoCAkAUJ7a7Fpitzyg3xRwiSWLxYI8S5flhXvgf8/o038Mabb+LNP/4R9+fu673SrS2VTKJZ5zxYT+CQjCWvYc8Q8nj4z8sXlgoWd9987wR/Bw8exO7du1XEE/R6IOjPFV8U+mLb/1uAVzMvYSQ5Z6b8PkqPzOVU9/c5eI6ZVnHjAaGMfwayOO8Uqmt40N7pz0EqMZUugStMY1TBOLmqcxj0xaE7YRiP80iA0HyiEQkwhP0CTWuLA69Daw1/2wkxM82MZCyu3jmgCjyyVCAgbCu824Lpr+Dqp6fxyZE3cef6FTGEqVwW02QIKRklINxKhjCH/5+99+CStLqyBXd4k5G2vHcURUEVrgAhUEuohQzq7lkza3rezPRa88e6f0A7OfQEAhm8QAIKbwsKivIuXXgfs/Y+93xxMypLqLtV6L23Klm5ssiMjIz4vnvPPfucffbukwgVusE5JadDDMP1WC9CxYAl7ubTv5KzkVeuXMbvfvcynvrlL3H8teP4/LPP1DUsl63b7mtXhRopsY5HH/x7RpsN/atMBoViUdTRTRs3am8du/8B3HPvvVpnW7Zs0c88JvA1cw2xo8/X6qwAvlY3gp6MZdcDg3FH5auK1pOAcE0HKSTY8evSOU1QHav/ZrNWpAsMCo9h3iG0jtxIvmvy9OM9kEidFY/M59LO86RrGA5y2rKkyVSKmEbjvWy/JV/LBOiFJrhc1LzLHXl++rqPgJUKTuxwaS7XgAFBoWawufazWXQzOXTSWVyod/Hxhat45rW38fYnn+Oz85eByhwylTmBSL1nEimc/KqAYCCOYJCKtVYHSiWA0JhVoZwdRGJsDCYwrQi4Ak3U7g8Drb8np42GfEv/O36uBFAGYBkzLmJAKLAV00m9Q8hBgQD6CAgboUOI0CEsZUgZNaEpPZ/fycnGQfTcMSCMO/9Ggx8zHuz4MYEafqwFhAkZMcmlHBDy91iI5xnSG6wFhFt2bBcgbKKOamcVi8tLsj2iDyE7hJq0XwMIWS3ooUHTd3UIBygQEJJZUChaJ5AjI6MBemmgOD2FXLFgIyO9vtgvUoJOQab0nPMnICRdVMbx9A7udtFcWdU5SVGiGRYyMynUrlxCq7aKXquJ0vwcygSaubyKpcxDWMSi7YRYab0eqiurWrsUvZmuVBQHBQjrNTQbNRSnKvq7BIQElVTSF3WanXICQgqLsWATojxnIpnHK4chbXQNIGSHsIlcs3kTEN74YH0DAeHFGgrFGQHCXbv2S4mo2+9icelqAghlCkZAmDLzX6p6Jgl5DFTialCQQ0+SDlUaxiqbcZXRk6F1AaEkO9NIsVOyUEFxfgal2WmMCgEQOmXU1bicdOKzNeEFOF6Mu27xfWOg4awM5wZSfSY5liKpw6QqfgppKtf1Okg1mij0BpjL53H3no34xqFt2LNlAzbPVpChhgZpRL2eKkryaBn4HJWDacjcldRUr3g5IBR4iAlirlIa0Tdu/Hr7y/+F6wFApa7r0Iz5fYIlfjAgE2CwSu/P49Qg0ckWF9U9c/DnFE8OZjtg8u95B9C97Bz0Oah0gOGva7Ka7gec0pvoUPREy9/LJGA06odV0/l73nng+4o7jg4UCQqZsG7bukW0SALCgwcPqrPBhJXv68yZMzKw//zzz3Hu3LnkkzL9bt1y++23y3uQipwPPPCAGfyGuR92w1jldJoYBkyUMjLP5VHN99CjHxGpowRG3DM0rQ3AibOA7AhkswX8/tU/4Pnnn8fPHn8cn5w8KcrL/Nw85mZmBLg4S5jP5gUORfNlhXVgA/G8F7z+/OA9psk86aCHDx9WN5Adzp07dwoQ87rxsCQIdiDsRQK/B3wM1453Xq07VNB1Y2JPKg/vAd+/7pMrnoakiZVZUsGtO2rr0+51qGqTCppYRowV/OxxpA/ZPR6vD0sIx2tkbUInERgRecbBNy4YTXYI/f8187cuIBzT9MZE1fH3zJie74tJbKAJh2aCJGuk3kwfQsZJ4MzJTwUIjz/7FM5+diJQRqeTDuFt9zyAzXtuE2WUgJCAgsmFAGGQ3V97PdZSLD3Z9647ry0BIalQXN9PP/00fvSjH+HC+Yuo1+qYnZkWIJR/J2d7u11LKNMZScG7QrYnOkreeY8HA63LLiXVuSYJDnN5HL3nbtx73/3aH+xAk5bMj5jCzO49f4f71wGQd+7jOHA9MJicmxGl76uIyjEg9NgUx1svaHlcE+sidILi7/k98jNdhZVQKOE9YExgjGNyTwAn5VupIMcUU5uPi2e8ez3OUZlvJz+dFULwZa+TowI2LhAXDKhWTOpPQvkOYIMbdty9NG9JUb2ZARAAEhjIOSClAsKAezaXRzedlSH9Z5dX8d4XF/Hc8bfx4amzOLe4guzsRuRnF6L9a4e4rP/C7J6BNOZEBIQ20zfMUYZ0PC/sjAIVYBIwyO4gBUXG84GW2zgbIVBMw+iJwFAAhHpzSQHaCk1+PbzQ5SGFYEtigJ7TJR3CNPJp6wImgPDSItDpIjdMoZTlzygqEwqI0bkXr3tfy+vtc4Fovn5SK8dvLfzbaKRaaz4SlORLiQuuLscfB4RATh1Co4y20g3UOlUsLi2h1WlKdItnlwHCriijBXbAidL6fTRWVmVHQUoxWSycIZydmhYdnX+XqqIdCtLQ+5X/brU1X0jRGc7sUXnU9w6ZCaQw53P0KqQgDAToNBOo8zKLQa+L1fNn0a6uYNjtYHrTRkyR1pnPq7u3Wl0NReOygB+BJqmrXMycrZ+ZnpHNEHOeJmmjtaoEY/LlKVFG2Y1s8/Wxe05m0tycAKHyfb6eiDKqcROnjOYyynF5To+aDWSqNc0Q3qSM3tBofWMA4c+eeEUdwmJxBnv2sEO4TzOETBAJCOutBlpdtsUZfIwyyldC6kNSWU8q3+ECeNI7CQjpZTVBofHnEAiK5sA8uV5DGaWoDCmj8zMozk5zd4KUUVZ9TFQmKXKbNK4SleimWHsy+caE1ZUqT6RFifdOI+9QKVe1UhLQpGkNkKEaXrOJTLuD/GCIw9tm8bUDW3Bo3w7s3rwBBRo+s1pKyWGqiTEwUUaRg+JKGnV+aiibfyOpHI77myEmR/2EuFI3ob53Q5fdX/DJJxOlyeQkBoYxGOM6ImDgByvyly9fFvgjKGCAvHr1qv6f/45n/Xzezzt+Tkec7PZ5ouMHmSdB48RkPM8x+R7iyzkJCAU4QhJjxRJboXHhxK+BU2RjYCOaWqCAMjlmV4xAafeu3QKGTFB50HrXkyDrypUrAomkuLQ7XSXVhw7dhu9+97vyHty7d68pArMmo0q+0RztwOaciH2ftFbtH3brOSfDrpGo0VbMTQAhTAUtm87j3IXz+ODDD/HkU7/E68eP48Qnn6gYE4iSgS6aFwjr0RBahaihnp8gkN0eAl/aR/B9EgDyU7TTfD6ZFyXI533mpwPJmL7rQJu/x+clMCRNkL5Ss7NzouOycxlTdfk4Hd6BHsr3ZF5hdg3i+0JJb5nNhxjHZHWczFKhdaD4kCRLIUTZvY5nfCwe6MdBYMEEVuxjPUCo2GJ2Y0lMyYzG9DL7fQN+sdGFP9q/b5R2vhYZWyizNbqdWQsRENKWgZTRTDaFM+oQvonXn/2lAGE9dAg3b9+Jh7/zPRy+mx3CtYCQQTEvuwlzsPS1H+/ztZ3XtfuFyQ4LPa+99hqefOJJ/OQnPxEdlJeR1XGuUynQUiGXwl9B5CiXL+pvqbsdAL8nmhI4IkW801Whgx0Prvu5jRuwbecOHDt2TKDwwQcf1DrkGvFZY1fDjeNFTFH+Y7FhMk58lWH4ywDhZNzjPWGMYLeD15/7jbGF8dCp7jZLZ9RaF/xiZzAfGB1jUGB00TFwsM1wbawcCzXFx6H9nnWV/MPXzGDIAhKVI0l5d59Oe6zdF1PjNGE7E1VSLFIn3vYIOzH0eU7lC2gjg/owhfdOncebn57GK+9+iFOXF7Hc6iI3s4BsZS70s2RsZQwCxggHctw53EfKArhH07LXckA4nh+07qEZywf7l6AwKUUpT3viXCfEDu7ZNYlRuCg2f+jehmvFsiYBoe9Drv2YMppDBq2lFdSvLqN66SrYIcyPUjKlL7AlSoQR3YhJ4Bevad8j8TkuKCZ2DzUh7H0mXovX7RAm0wxrAKGLAnqHsB7NELqoTCvVEGV0cWlRM+29fgcpAkIWw9ghTAVAKFGZvrx0e5ybG/asQ1gsYa4yI1YJ7ze1Lahk2ur31HGkIim9+jQXzzNqqiyRt2w6K9E3xR7+LEvlZxOG4bmiedb+AJ1GHdUL59CpVWXxM7dlC2Y2bRSYI110afGqBIxKpMUXi9qT9ENkPOLl4tgH2TcsmjVqq2hUV5DjPPVUBTm+5lRawFJ+l1Tznp1Fis9DQZkB1z7to0LXOQgMMUOR2E02hX6ngyGFbVarOLxr801AeGOD9g0EhKFDuGfPLdi5c68WVHfQFyBstBviU2t8NwBCblECwmTzJiphITXxIGDl8SS3kLlxUjm3argHeg8Wnkj5c/c5Q0hCqERlcgEQGmUU6hA6IEzMBkPgsD+7hs76ZYCQyZzk31kZHiITTOXdiJmbnH4r0lwid5wKc40m9i2Ucfeuedx1+BYc3LUN05kUSqMh8v0hCinIO4YbmNE0o8TZFFqzrEyGGQanQiRJwoSyoV+P9SpsN3bd/eWefb33GtOX4u6OgzIHSq7+x+Tirbfe0kwRkxWCw0uXLilpcTDoNFAXh5GlQqCZOsXJX4sndLwqTlNyk/Q44YnnMhx8+JWcTG7i6rsrE4peIiBmdFF/vvj7XkBxSpp3Lrl2lVRhJBC4dctW3Hb4NgFDAiebOZwVoGLixmtSrddlz8CEliCQiS4TXB5YvC7cxnx/3FQ8uJIuaM8q7k4Z5d+leIJU3QSQQnqv92JFG9IWRZZOAVcXF/HCSy/ihRft8+qVK5o34/Mw8ebsoICOKT7Iw4mvg++Dr5MAkP/2Th4PQnZCea8vXLige81PgnxZdQRje+tkmiCQixDxvfucqXdY2R10Sq5/jxRB/pvXzx+vDgM7FMH3StcsrJFioZRQBUmNozqlZu9EtWXiRA+/3hoAFK+VGBB5csavJq4wTveuBwgFBoO4jPoe6hCGDw5LC9DFoDDqOgagqDGBQE2jMM1oZF0N66NEgJBFsyxw5rNP8cm7b+L4s0/g7GcfjzuEBIR//T0cFmXUAWE+EZWhyTGT9oGryvrLjARYJrtVfk1YYb944QKeffZZ/OIXv8Djjz+OYrmEYqmkfcB7zr1O4McP7VuClLzRubSPaGPC2B9mZVn5l8pqWCsSUxiO0GQ8z2bAbvrXv/51/OAHP1B3mvRkX2Meyz1O8G+6wMp6HcK4OLpeZ+6risT/UUAoIadOB9XVKj788EOcOnVKMYV7kXGGVHZ+dUEsL7roa6mY7A3vAvrfd2DoHUa/Ji7e43Os1l20Iowpj9r69evuz9vvt1XYVRwL98LmR63z6100dgFVsOUMN2MOcwJR4Uk3pNouLbBKaAxTWOkM8OoHn+K1jz7FGyc+x+VaA910TmAwU5o2CuyI5WqLk/o7XOMCnqYYKoN4p4VSuCas9SAtE4o5BiQFiKjFIEND0yIIgWNieZiwTBh8ueZn/1FAKH07gQAKzWSQZzcLaTOlv7KM6mUCwtAhJJ00AEKPM+Pixxisr9cM8Jww6RAqVobmZ6RF4TExEOuTeCZNhngMJ/GYJmXUhMmY2zY6Lc0QFiplzRBSZbQ1osroCq4uXkWz1VCHkIBQXr19CgsBFFDJCRAO0KhWE0BIlVECwln3IgwjDt3RAK1uRzN/ndUqBu2OAcLpKRRmZrBhfl7rjPPMUhtlkyFf0BxgUZoHLC4bBbVVq6J+6SK6tSr63Q42bNuK2c2bJDzD8+3qpUvI5PKaK2S847VZXV7RTDWtpTbzPJ+aksJovbqK2sqSuoNFvmaqm3KOUCq6oXM8PY1UgY7cECDs9gbJ2JcEuMiYSKUECHld+JoICLGyehMQ3vhgfeMA4bmLVXUId+++JXQIK5rFWFxeTAChdwhpIky6qHcIXcXTlTy1UUNXQ1TviELqgNADfbKpI1GHmDLKgMFeQ9N9CEUZnUYpzBBOAsKYFeE0zP8sIOSJkA7CMpobIK2LMsQMCjT/ZALXbqNbq2NLKY39G0q4747DuH3/TmwuZzGTAUpUamJFMpg2s9JEepKCsTxcXNUvSGSvJ84T0YXig/rGr7e//F/4UwGhg0F+dTDHfxPwsRNI6hipiQQJ/J7Tt5xC6hX9uDgRd/1cSn6yeBEnKvxZLJoQA1dPNuMrGv/cE9q4gsp/W2UvlSRM2g+RbL0rG3p1VRYMUrGDElteCwepopWWS6hMVZS08nP79u0CfUzY5hcWMDM7JxEEHiYEWPywRMsEIcpTU6IQGTXUjM95uCkGkBatfTKmTLJDKAAb1HX5ewRNw94AvXZPKmkEj7TFeOudt/HyK6/g1Oef48L58+pi8nBkMk76Cykv0zOz2LR5kyiwnN3ipzo+QdWN95cdTwJBfuX3XejD6b1xos3f5TXy6xgnit7R8C4HwSJBIOfHduzYoWvnc5r8Pq/hzOyMZs0YADl/Ygkqk81sEH7w2btAGQ1zSfR1JAXpeuvd4+QkiJAohBbPtaDQO4JOtxIg1INt3shTxWQo1KYCI3DoLUc3YrffsOtHymgAhP63RRnlDKEBQs0QvkdA+CTOfv6xEpBShSqj6wHCscooAaFmUQMgnNwnvocmwZP2H+X/L17Eyy+9hCeefEJUZIH9YN3i+yeZPwrVbjYynFpGmpXmRMkuYPEhmwuj6bbe7e+kUWs10en3NLtL8aLvf//7AoZ33XVXsm+4tvj4uKDjDADf8/HXSRA4GW++qoj8xwBhHKti0NVsNHHl8mW88MILOH78uIAhn4exhNR1B4ROyWahhZ/TszN6DL/Pr/5v7sVYIMxjq1gKKuaww2tiLdbZc2q2qYg6AInXSb/PeS/zkuPPqfhpxRlTP2ZizX+LFsoOMueXKZgRuv79PtelgbFMoYjV7hAXGz28cPwdGdJ/eOYiar0hslPTSBWnAQnf9LWW2fEWyKE4Hv+O1HQdEAZvt+AVqG5WmCEUJ0BFNaOJam6QXwMgFCg0WLmmE+glHZ87XKNUFzptQ9E3Ylp68LoKv+yUUY8xDgjZ0crzM5U2y4krSwKEtJ2QymiYL5zsEPq6ivO+GPx7EZb3xgugiaiMak/eJRz/W9+eiH8JIIxV7YNtGAmoCSDMpFAMojIEhM1hHautFVy5ehXNdkMiavTqFSEidAip9EnrhNRgKBXQnvQ1uihm85iiSqhskzLo9LqayR9ISNFGDdq1Ooadnn43P1NBccZGEfgeWq2OClGam5coTEYKt95TUQGWvrvLV9EW06WBuU0bMbOwQWui1Whi6fIlZAgmKU7DuUAAK8sr6NJTcTjA1i1bxHRpt5uoVVexsnRVM4TlSFiGlFGKvsljlfODhYLWHUEiKaME1T5DSEEZ5te8Joz77JaOyJyr1W/OEN74YH1jAWGhQMooO4T7UKpMKVjSh7Ahyii7W8Z3RyofTHlNXEEHZEgUtIkDvUMBOQaE/J9AlYgpITEFaD3K6LWAcDxDiGLUIUyF4fOQJAkQTlBWg6JNcquuoYymwgwhA+wwpY2r2QhJklP5biDagKgDDFpMOGs1zKT72FwE7r39Nhzdvwd7NpSwsZjFNJMKgkiKbDA54PNKRcwOAwY7+hZacT7QW40PZl2RMDOgt3STMppQlOND3m+mV4GtmzUSiGKniHNy//iP/4gnnnhCVFHvCLmvn1fsversdCYHhN49ihNTPn/caYqT1Dip89/xrt5kjPDHxtSxmColVbc1gJDLiBXtsUiOi1Qwa7COIoM0PQnNA1F0LvoRdcy0m//PDhe91PiVwJDzT4duO4z9Bw6o68XKPa+DZp+6XS090rsoi237NVD1BiPtBd9HpHOaxxdnBzOijDIhYnGJoJLBga930KXJd0vUdBZI6G94+uxZfPjRh6Kvnj9/XveOPkztZls0WCaPm7duSQCs7ClyOT2Wn7zPBILsTBAManZCKtmks+b1XjxB9+TSgXoM/r1z6EQs+ScK7GcxVTGrDya4tCPYsGEjtm3bih3baWBuncqNmzfqcUw6466DwiE7U6HL5p1niSKw+RnijNXP4g6d7/3xfKHWSCB56vn+RECYPKuSTXuGmHK6hjZqwTNZsqGPGMAkAeG1lFEqjZqoTACEnCF87kmc+zzMEFYq2LR9Bx7+zvetQyiVUROVkdpqmCEUYZRz3OvYMsSg2O+bJY8m0rC0uIQP3nsfT//qafz08Z+pa8XqOo2hSd0dA4igLqni5vh9qqCi2aeRaFtcYzafFQAhbwdp180GmpJ5z+DQoUMChH/9138tUMjXxXXEWKPzIpxNZwAAIABJREFUMSjZ+sX0/R6DwTg2TALD6z3uRuUc6wHChBEQzbnG158dkAvnL0g1mMW3V199Ve+fe4+gmUDPfFQL+hT4q0ypyORA0CjaZC7MiKlgnUTa7BSSf4+VolOJwqsVvYxFEW5VIiiTxFaNo3BulIyLjHX7FJdMoMSel4IZ4/ls/ttSlqGJD1Fkhh2bTE5qi1eaPZxebuK3vz+OP7z3Eb64uqLuYHluAaNcGYMMhW8sbzB1cVs7TKrN6sShnOUDKtaoZhQBQh8bEFXUAKF90rzU5giDK+F4XiYUfpJiUDJLk/ACjKX0HwCE2ncskoP2G1kZz+eQRkMdwiVRRhMfwgQQ2gxhzASLz0oHfV7QdEZM0iVMbC/GyuvGdhi/jxgQqkDB4o4rkl4HEHKeTx3C9QBhcwWXr15RF63PDiFtQAgIB0YZzbPAJEA4QLNeN0A47AoIynZC9OmhYgMBIXUvPIYQEA7aXYCewHMzAoQsLjHmtJrtRME7Twr7CGjWG6KK8j5yj3B+cVhb0ewf5wWn52YxNTurNcAYV11aQqZQUMeP3UrGIFJGCQgZ08gUMlZQC/XaClaWl8QGnOJ+m56RpUSr09V8LjvhDgi5DyQbxvxhUlSGuZa8tqky2gJaTeQaN0VlblRsjp73KwaEA3qSLQVAaJRRG4DOY0CflHBgmxKVDQDrgAhftamTGTw7cM0/Z21is16i7W+aAYNSF63EmH6tqMz1AKECTGDvRzozSSU9ofJM3DW+th69ikgnYs2NLXKnLFBwJqj6MZSXSJPjIdFsINdroTxo4+jBfTi6fzdu37UB2ytFzGfCLCFtK4KJtK5DqLKkJfFsA4WiPoQczVn/nhomnoo3RWXsqJtQJ/NOGBMN7/7x3w4I/+mf/kkUMoIFHjpu3cDHeHcwrkDHYgSTSSnX5PUAYfzaJn8vTgInE8NJQOgJIJNXfvrByec0CwtWsMfCCz6Xo06EyXomdEh/TaQy8kDnIdFoNpSs8fFUEGXH7b4HvoZ7j92H/fsPYOvWLUrKBGqYaIXqOyuHXn3XdRuNUMpzHnAs3W4G9GH2gRSdBBBahZyJ17DbR7/RkVw2P0kD5cwyk2xXbuW9YzeXh2K5VMbc7Cx27Nyh52ZHkVYapAGzE0GBHD6W943XwjuD/Mp7zO4d14gLDTlI9A6hd3pNTdSSefdP9bkyzp3RS5SJoeJcoK/K5mP7donYEFjfevgQdu/ZLcA9N8tEuKLbzXtGUC6c5RYUamuwwMQ542iuL54PTNa6cR7cOFprJk2FwlCEC4z5qGkYBBgSrQmDmUqoPNBYXPY4fS1AtAjEh48Boc0QOl00niFUhzCIyliHkCqjv0wAoXUI6UMYZggjQMhCBwtwVNIzQGiFBd9Hcfc87swnwJqJ1XAk2hVZAc+/8AIe/9nP8M677+D06TPJPJssVtxHMgB0zujYp3UnHY+LUir7BKOT0tPLGQgUmun0OgJ7pIr+8Ic/xKOPPoqHHnooPM8oAYR8Xk92lRxOxPH1YsN6APErSDKS+OrX21/rHwOEThm9fOmy4uxvfvMb/O53v9Oe9OIcHxPHRwNgZgPAa0LBHxZbaJ3D2MMCEJNg/pufTnGfmipjfn5BRRney7ir6ArTMaAdF59NHl/NuRBHxaiQmiw0V8g4lE5nxX4yP1Gue/7cOolUo83ki0jRUD6TwfmVBj65uILfvPwqXn3/hADiqFBCZWEjBuk8BjIq4DOEjrcO+VQCCGU3oU4hOzB2d40RGjrxiZF8EJQJlFHNBCuHMIsKxudMMqsXzOydAxBAkc+jhx2tXc9p7T+1Q3g9QGiU0SWsxoBQPoRGhVchJRoNSs6jYHfh56kXTf1+WS5pll28JhZ/7GM8Dz2OXR73HBCSxbbG9zrqEJKVUieQy5AyarYToozSmL65istXL6PFDmG/J0BI2ihFAbO0HiOrI8wQOiCk1DbVRSv052VuTKXyWl3Pny2ZXRSBX2u1hl6jhWGri8LCDPKzFVOa7nTV4SN1lKwZjhhw7INnYJ85KFJY2LCA6VIJo1Yd9dVlLC5eRWGK838mCMMGTqNRVwGFyr1cy7SdWF1c1POzM75x02ZUpitmn1Wvaq5bHcKZWQFDrqemZqXpAztCmirJFOWT5cTaDqG6uWyKEBDSh5AC/KFDeBMQfiWR+sYBwvMXa8gXpq1DKFGZCvoyqR4DQuO7EwpRjSiijEYdQj+8pQ4VAUJPcCcBYRwc+O91O4SxMT19/iLbiWtnCB1CWZXIlMLs0xOfqPieVH799vF3uimbf2L1i9Q2gkIeZqT58/AaDnsYDfoos1LEP8AqcLuOdKuKW3Zsw+Hd23DvLbuwb6GCzYU0CoM+ckMGE71D65SEDop3UOV5GABhAgw9+HkdP8wUjmvZX8mi+4v+kS9LlHzNMDgxwWBCwEOe64jJHBMSdgX/9V//Fb/61a/w6aefCnDwZ6yUMVD7472S78ITDgq9Cu4XQmshyJlP0ptjYOeP9wNvvQRv/c5g8PfUDIxRMWNw6X/bqaP+Xt2Wgr0fHiKeKLstA6+NJ0pMmHlt+KFqfWUKu3bvxd79t8imgWqde/buwTbSIrdsVvWdh3KnR1l4E13i9WFEKGVTAoR2L6LDX3QuVuJ9tsdEqKTGyVDWNXop1zO75pqL4aESZrVc0ZXVU4q38JNAlh1Edh9oo0FQSJoolUPd/43vxyl6fm14n31e0Od4pNoW6KZxsu6FAWVo4T4LONJHUrL4Jnih73FvU10uopPu3L1T147gkDOOu3bS+3DW1G811hO6WYFWz/uYDTM5FpuMkWDxygKY7hsjmnuyJYb3vC8EaIE2FcW7yeTJi0oEgyPdgLUfkYXreL5wHE4TMCmFUZXMJ20nmPz11nQITwoQPoVzn9N2YtkoozuC7cTdVBk9hFSeHUITVWAC6aIyPGPiYmFyhkx0qJK9IVqTzbZTsZRzw5wlfPGFF/Duu++q4s/OuQMRY7Nwf1lBQp0bihax2CIwYHNlLkBCUNjpdvTcvPecyyFrhNRq0kQfe+wxPPzww7j77rsTwKc9EhJfX2N+5vn78bvwZbEuLoLd6KD8p3QI/X14nCG9+/KlS+oQ8rq/8sormtP22BwX0rgv9X6kAjmQkqPiV46dPvdepf+qSeiXSmVR3Qj+OA8qqul0JQGEDh5j6xk+1kWgnDZP4QslrwR+odCWzNhp3tlm+UgfNhEsg3MEhFyPA/oG50sYpXNoD0c4dXkJH1Bd9LU38fYnp9AYZZEqTaE8O681PQhz0uahF7wUdcCTV00GRU6WE/y7hp3IRhgDwiRWiClkM7yce+OndQtNgIa/kxUgHHfOjFHEmUNnGKz9mdsIEIx64UXrKrCV+M9rbCdYpKFKMb1hXWXUZwgJCNtdZAejxJiebyq2nYjXcNxdjs/TuBBBECV7hoTLYJFR0Su8nTXsiPBtXgr21VxlVM+p20tzHDYzaDthHcIYELZHTVQFCK8YZXTQk6+sA0L2ydQNY2zqD9Cq19DvtIBBD1O0dSiXJUbIedpatQrOF+WmyrJ8yKbSqC+toFOtY9hoI79hFvn5aZ0HZEe06k3FITOnL+s+aP/0KWaYxsYNG1Apl9BvVjX7JwEZWlDRTonCL6MR2h2bP+Qe4QdVP+vLywKGvE4spJApIc2EZh3tRk2CMuwo5goUi0yhRQsMjjJlsshwhpDPHVRGOUfoc6zOouDdoT83r0uPBc+blNEbHZ79+W8MIKQP4bkL1TWAsFyZ1mzPckIZpUkngzerWSZPS3CkwzgEDpdHdspokhAHyoA29USH0A+VuGJ6zQyhRGUGwYcwdAjnvlxURjMhJoUTAcLxv/W318i8G4jspNkdgCpcw05foJDywAoKBIw9+sa0ZUBf4IA1/ZOaVfTrS9gxP4OD2zbj63ccxKEt89g+lUVx0EV+OECRSS9Vp8hLD0mI00QJCEX7kGJfYkVrgTChh40r/V/Vivsf8e/4gREnUl6FdmqgzyIQJHAW7de//jWee+45qQ9SYIQ/Z8WZiQQf411CBwtemPDExavjDhr5t+N1uh7tOelCh45iXCWdTO78QIzfmz1+zBT2A9QT4Nh2gn/fASGTGNIsfVaHwZ/PxeTIO2CkU/K68PsESlRUIwWpWK7g1ltvxR1HjijJ5SdFM6YqZXULSSMxIZNAnxsNUUxxrtZAKxPyBBQyUQldgWRmmMlxNoMsssiNSM3ivBb9OUeqmnOfKRELHmQCkJmszN/5Pl597VW89NJLeOaZZ3Dy5El1fGNFUb8/ngj67KeL7bgZvSexDgidNszH+6eEXoKwkAAgkzXZaJi0PTufTVZaw6fuQS6L8lRJQjekERIccL5s9+69mjfkemPCSxDidFXNMFLAJG1zTfbhc5ix6FZIKAVITZghnWK3yQChxbO18zRJIhW6BEa3GmKYCdOEiRl9YCc4bW1N1clKatZVDIDWSWohfjLNkgXGsG+2E9mhqYy+9zbefP5XwYdwWT6E6hDSh/DuB7BpNymjFfRHRk8WZTR0R7QmIiaAx8L1vvrjBoGOx7m/L059oe7gr55+Gn945fcSm2ExiAmbmYwbxVDzneoMW+JJijSphForbrLOdSywaJYjVhDoI5fNyOLkvvvuU3fwzjvvTOwnPD7FoNbpyAkg+pIA6+vhqwSDfiZfr0OYnEnRnBeBM2cIL128qO4g5whZtGFCy/fqVhvxmtd11L63brX9jOI9nOsl6LY1ap1bS5QptMEYryJZGonvqHcJ+ZVxnSCd+43z0fzKziPFNKjfVMjTj7KMyvS05hc5J8jzmPmOfE6Z54SyDF+DzURLw1y0uVSuhC4yWG318MmZi3j701N45e0P8NGZCxgVK8iUp5GfmkaPXnJDY3gI+KbYJQxaBFQkJiDM2dwi9zA7MkbJNIq6rZswHxk6g7S7MFBI5WCnj5rojYrTk+VvqZKOKahjFGW4b0C1YXk62tpXIeC6xvSRqAzPCtFCMyYqQx/CS4tjQEiqNd8Jh86iDqGvnbjAGXcIJ89UUfXDvkyYZe7l6DHP3Fqt8BJioN2ryQ6hAfHEh1CiMgjG9NtlPdEZtVBrVXGJlNF2A71BF5m8FQ9oPcI+GdkcstMgY4CsFALCUQ/TLFpMVWSTQSZBtboq9guN7wkW06MUqleW0FmpYlhvIktAyE+qYfcHqNcbVjDNcH1W9J50dnNNpLPYuLCAcqmAVm0Z1ZUl0T3ZfcyzSEIBmWBFZQJ3+YTRQGsMKrVm0xnbA9mcOomdVgP9dhP5qQrypSkVF8Sw6PWlVJovlZENgJDRnR3yLinTYe4aLronUZkscvR4pEd3o4l0jSqjN20nbnD+fAMB4cUqCuoQHpTKaHl6WtSo5dUls53otMaAcMTKF4NJSFbChvSAoq/RZvUxFB1uFAxwkBOSn7g65YlxfJhyhrD1JYCQ8r4M2a6wrOcJ1FQXvbGCpP2XHLQTgFADx/IpMkA4aPcECPPFgqo37BK22k20aQrK6hKpXjTZbtXQq69gQymHvRvn8M07D+P27Ruxa6aI0rCLwqiPqSB1TQsPHgLiYsvHxWcJSch122fXiA8VsQgUri3f3+Al9xd6+vUSoOt10yxpuNaegd9jUkfAxwSFVWt2Cc+ePavkw+daHBAqGCuYWmIegzOvmPtj+DdjWqlfpkmw6gAzTq5iGlxciZ8EhfZ+/XN8I+IEczLp9Ofrd8ediTXV34n7KZoOVfDY/SD9mSJI2SzmFhawfddOAZp77z2Gvfv2YMvWrajMTEsmntdJCR0pmoOuqoP6XqisOyCnn5K/XusFWnKSGaSQobq1CkTWeaFACucJNT8Tno8HJTs7Jz46gXffeQevvv4a3nvvPVFGeVjyNRBkufdkTAHl9XNhivg6x3EqZiTE60trSmp67CBZ50jSE+rsm1Igd2a320O721FlVslOmDV2dUWfz7z99jtw662H1DFcWNiASmV6LW0xKXv7DQqATQ0Lp4C5nL4BElsbVGC1GSK9r/8QILQEkl0z+90wwxS+2s+SFZbkmpakBpAYJP5FKKIIjHwIhzKmP3PyBE4KEEbG9JUpmyH86+/jEAHhnluRyhMQ5q4BhO5XG69xv3eTBcRkv3L9SBgEomBVV1fx9ptv4b1338Wnn3yCc2fP4eqly/pbrhqq2dI+O73WkVI/SB3hnq6wigzZrMA+P/W4Qh5bSBXeulUAkEUT7hUCEDIPvMAwGZf4utxTNH4v/n7+GPAbFwu+uqDsRaw4xmqdeyEg7A0DhA3NED711FMqvv3hD38QAOd70vwTxSmi2WvbVwRKNvdsP2MRxr7q325KHjwBfe15t9xZIU6Z53P6nGIiWhNmojmHyO7z7PSUmA8HbjmAg4cOYcNG3rMZs65S/DLKuzohzCMkCEPlRYKMDIbZPJq9ES4v1/HBqbN48+PP8MbHn6lbWJjbiEy5glS+hO6A3m1cO6HDxDlEimtJgZniMllkJGRjxvRMuJn8s/ukzpwriIb95iq/7A5SqIT/7/OEXPFZFdHCXnavn6Ay6jOJ2tMuUKPuLOPY2g7h9QCh7nkQEKOojBnTm+0EhWVqFJUJxvRFUUYJCAcJxT3es5Pn1nrnrYp2AeSZHEUYAwrjQEmHMMTqZGTJTexDzNbvqfhgdF2CcorKyHYiBoTbt6GTaqPWquGKOoRN9Og/mWcnl/P5PaRHXAEjA4RkstRqGPbacpKusMhQKqsb12m2UF9dpSoVctNTEnghQK4vLaO7WseAHcKNs8gvzGq9Ml7UqnVdFiolF0tl5amcoXdASH/hcrGA1eXLYltwjrBQqaA4OyOKKNcTxy68iMBia7fdQZtG8ak0yiymsACBkdhBFJZhRy9PvYBC0QSWegMMe33kylPIc6ZwQlSGgkoymVXhIBjTs0Mo4aWblNGvLjJfkxhemyhaoLYuHlu/JhHuIYJDzfRFSaGDNFqjFF5/71O89OoH+NmTr4CUURrTu6iMAOFwgKWVJdSbdRvAldo2l35OwZHgybqCDrSuvRzj+b0gjx5EZeLEOe6uTCbhqsQLENJ2gm27DMoLMyguzKA0N4NRPoN+mu9roNfDZE2hg4FdyVmotsXmpQmXyub24r+pGUL6DRLoEVB0AiBkVVK0opT5ybS5ycxfkF/B69OqoTjsYet0EQ/fcSuO7t6Kg5vnUEn1MYUByqxIMxj1aI7LpJfZXpgdFCgMJqtmR50kavZ+nEhmL/5/ddronwIIPTFRZTDM6EgZLlAVCVB4bxlsf//73ytJ+elPf6p5M36fVWMmKm4kzUPDPbMcnDlgiAGdzwC5qExMBYuTJU+ivEsVdxsnQdp6YHA9QBgnhd7lumb/aE6QzRYzZZZ6nsztjUrLDxNkMcEDm2mDqn+ki8jyYTRS1fHgoVtx5MhR3HH0CA7ddhv27t8nNVJeN1EnOVcx6NheyPF6WxXZbSrYfWEyzSo5/bus65NWVz3Ts4KSdd27ovrx31SEdMPe1ZVVfPb5Z/jdS7/DC88/j48+/lidHt5Tvi91AukHmCcdluztroCizQbZPKF3grTnxL+0mOh7SGstfEOUUHYpBn1VpiU5zw5SqIraY2298UPzhQTSTJQ0ezhQ8Yzvhwfswvy8gDTBIKm4/Ny3fz927dotIMskVRQ1WlH0vTPAmERwxShO2iITNh7CBgjZmQrwL7hcp8UsSGijDgzDo3RSBNsJvedAGU1iiH0zRB1LwkQH1bCh/yVTypMQ1pr5N7cV6kthNJ3qI52lkjJw+tMTMqZ/64Xf4Nznn6K2uoJymCGkqAwB4cZdt7BEL0Bodg5DmT/7waVus8Ey83ALwjF2LwO1WrRexnp2PjMqVpLWSTCfy2Rw8fxFnDl9BidOfIxTn32Os6fPYJXzqZHtTKPZ0joRrToULUldNu+4tCjB5akypthVmpnGzPQ0Dh44gIP796sb7KqzvtcdEMb0ct/zzkaYBIRxzIv3+WSyPAmKJ2NO/PP1QGT8vfWAqGUWNtvugDCUCgJjwQqqWhosCgd2gkRlLlzAE7/4BX77zDP4/SuvaFaJ10CG2KSkyeTd9oxEwDhDmAp64IEG7aqKmnfmY5V48t9B2Vj3mx3Enrop8jqNVMr9erkYGMG74hDBYjaF+flZ7Nt/AA88+DV885vfwo6duzC/YWPo3hF02HywCgvKd5g7UajMRFiG6RxW2z18cXEJ73xyCq9/cAIfn72Ii7UWygubkS5XMMxk0RcgZCfaACE77OpCUmBOPm8ZWQRYgm0iN3yfsqLy7iBfg2LNBGWU6pXqFprHKAEhc5HxRyjaaCvb73sRRwVxPZbvjZoQY2N63dKJDqHv97GoEnOjsahMa3k1AMJF2U5kqTIaAKFTRuPCQpxv+VqNi3FeQHRAaB3GkP+EdWfwbpzfhshuxTOr4tgIghfpgqAZv08+igNCAuscbSd2mjF9B23U2gYIOSNMymhGM4QQk4X5G68zBWVGBH7VVQxZ4E+NMF2eUpeQxvOdZhPVlRWkCAhnKlL2Zj5ZX1pFt9bAoNlGYcOs5gh5DrNIVK3W9Nq5pnk+E9/rLB6Y/dLmLVtQLhWxeOW8BGE4r1eamUF5zuf/0mI3eBGL5xhnGduNJorZnF4bmRM8Q9i5p0ppp9NCvlBENl8wQNjt6/XnSlPITU9jFAAh1yoZRBwZu0ZldEiLHt4NKoebFVuu2ZLK6P2H9+Hb99yOO/dux4ZiVk0UCvIkhQsjNWslirodJbZ/rDj2x352o0BZavSXKMn5Ib72tI6P9nBCr9M5SAAhqVtpBS/jo9vN4m/0Rym0RykBwtfe/QQvvvo+fv707wUI84UZ7JUx/X6pDlE05urKVVQbdTSouCRAyNtniZ98SNZRgfMDym9MHKd8TiO+aZOH3+RBSV/AdroP+rkw+E1tnMfUhnmUF2YxyKbQZtWNBw27eqHDoCSNFTl2+0Kqo+5bVEEf+yP6xI69qj6pT0EZjhQhbqykkydJdPMkkgR5oKTmhgPk+j10VhdBQsnRfTZHeP+te7GxkMZsegg9JgQU+cQxQSZ1S/E6vEr5g7Hib/8xQCT6Y0r6HOwm/ZYbtf7/h3/eye3pVC6/dw7c+Lg333wTL774Iv7lX/5FVEPvLBFQuPokgSGr++wcxr5+/vMYgLmiqdM2Hez5XFpsDWGAzIRKfG1PXtz19kCSF0tlfKyHG79Pf6/+fAYsmRyH74RijVXfNVWhRNpAEtMIK5pwPWcyIkCjXq+h1WkLwHHAfWZ+HnfceRT3HDuGBx9+WKCQ6qQEcAQuBZj6Gof/M1y1I8guYkQF0tBZYULW6LbRIyUwn1dluSAlVNJ1B8jnjDLIjgJBAxNwJk4ffPQRfvHkE7KjePOtt9Brta0rmc0lMvW+F5ls8u9y0F+0T9K8w1Hj9DNeFd1HF+oJHQ7BDsW0sSk2k06mhwK07OjzuUL3wu8vD20pUWbzKLBolEmj0+9KHGeFFdxCXvMjpamyRDAIHh742tfw4Ne/jn3790qplPewN0ih00+hmKNAj1lWjAZdKdvRi6rAxDHI4VPIRE6OSljtaHVavBWS1kwSaSEYKAxqxpqlMbAnL3mtS6P3ejHFrgWTIFtHQfFciowGGDmn17NRqDSFjkht6rIgjlwhjWwhjc8/+RifvPs23n7hGZz//FNUV1cEqLZu34lvfveHuPWu+zC/bS+Qm0I/lVPCLgo/q9x6VzZ/KsqeqKCWuLKLo/0WRhV4b/zMafc68sxtNUnjYq5Nbt1IFK6LFy7KFmHp6iLOnT2L8+fOS3yGwg3VKgUkTKSJ95uJI6vtnB/kzA2TMc7SLkhddpP8vA7s24c9u3YmSpexOrHHh7gr4mflHzvv+D7UtZddiXeCx9/z+DFpweBUTE+8XTE5noOOgaW/Bo9p/tr090Mx1c85gZMADpmYynYmADDO0PI5GOO63Q4uXbqIx3/2OH79m1/jlZdfQbtlQHt2Zmas9EtZ++D9KZqbvDvt3vL549fiM/a2zkMxh3+b96rf1dow0SeLbVzWVqAh64GduBQyuYzWLRVCmdhXZqexc88efO/7j+G//bf/B5upvDgzZ77KEnyhABA7hbbw1fkedsIMX5rqM1hqdPDh6Qt4/f1P8Pt3PsClRgu1AZCdngeo7ki1Uim/hO5boNQrPodOlyxjbANhJO9Bo2PnkFUctetAOimFaYIhffAS5e/yHRNMayyGc21O+9R1MhA4Pm/GnK1kIEVgMohSRdZW8brzYqv/tvYH0shzfpCzhIMRWkuridLoqNVBpje07qFiprEWkgLCRAHe921cmPB/J931RH3Zik9riuFOKXe7rgAcBRDDNVdgFyC07zGqd4Z91Dot9DlTOj2FzQSEO7ehNWii2qri6tKiiv6kicqHkEueFPFUCoVsGmmut24HzeVl9NpNxcPZqQrmpqalIMoOIccyCAiL01OiynNUgp6Asp5otgQGi/M2W84CFtkMXAQUsaKIGueyVhaX0KdGBYCtO3aCgkpXL51Bo14VgCsTEM5MI1csiHLMwhbfpwztWWTo9kDKKAE8O5iyjcpkUKMpfa2KVqOO/FRZHUHRpil81grnC2f9Z2eQniobm00KvCzXjVl+LOBRVCatblFfBWJasaVrDdyxdzseuH0/Hrn7Nhzdux2bill5cuvxKu7ZGaQcOpxNNwHhddLu8YWJl39EGXWVuOj3vepNmgKrWSMFE8Y4R+BcY9cCwsefZoewinx+VpTRXbsJCGcFCBdXF1Ft1FCnme/AgOYoRWqYHVIxIJxE7X7orFeFXC8hnqxc+nMP0iO0Uz10CfxSwPSmBVQ2LaC8MIdBJoXmoKtNzoCaK1jyLeoYCAqDZHxEyzRaVbiu4atXVRhuJHfOAMtqs5vd9s2XismHXlegDOoAZsuc4hyjIRpLl5DpNrFv0wzuuWUnHjpyK3ZOF7CpkBFg5NisjkQjAAAgAElEQVRukd0GqjVS8jpLTrbCtqqEFqwzgQZmybWZPoeNE+a3DN7f/IiB0GTC5XRNfv3kk080P/jP//zPEphgEuhzZnES5sbJ7DIRIHpCxcdIYCKZO7J/J+sj7AU+xhM6p01OAsI/BgYnf8bKox/K/rP4wPaEbg0gDIdmQq8Kh+V6v+dJIl9rNpNHJpWzKjb9jiiFzXmq4RA7du/CrbcfxoMPPYzbj9yBg7ce1PwNK5bZVJ9EKtGdSbPmV9pKEKiJdklAlc2i2emA1G4m2UwWSLcmzYzzQiUKrnAIvtsVYOQ+PHP2LH7/2qv42c8fx3sfvC+lyDIltQP1hYb1vAekBvL3+MECDoEK76PofyGpZsK5tiM4ThjUXXApl+hEGoxIEwudDBXX0hj26Sdl10f3d8guVM5Eb6iaKFq5SY6vVqvW1WISwk6tfBRncOTOo7j32DEcOXoEtxy8RWqk2UJZIhScxWQdFqO+DlgMe+py8ZO+VLxf6rRK8GJMJ3Xaufp8E4Bw/P5C5yd0C4zdEQpcVnBPhFW8WhtqGDq0JXpBChwTTxUYKCDD5IOAkJYmXVMYzTEJT+HUyRM48e7bePPZ3+LcZ5+K5kQfyW07d+Eb3/k+Dt55DHNbd4syOkzTuytQXwfsNmrHqVNLipcbcCtZD4BQM9fq4gZASCZJu4WlpUWc/uILiQ2x6s4OMp9bQgoyfm5L/ITg0MBgHfV6M9i5WMGCwJ73mAq7pEjLq3PDBszOzalDTt/JjQvzmGPC5EWFUCDl/7uHpQM3j0UO1BwwxmwGjy3rdVA8pvg+95igznXY385UWO9n8dk8mfDHoFU/4/nGqoSydSrg2n2xToXdf94eAjF2ws2OhurObVy4cB6PP/645gjJyqC4BoszAoTshDCedClr37WzVIAwK0DEjnxCpw9vVOerF3FD8q/3R2sb2TlYAcf9Ws1OwkSstD/JcMtm5FlIA3oqlpdmprFn31489sO/xT/8v/8f5hc2qAjV62soVx0hqonyU6BC+5HdYuvSdUdpXFqt4e0T1h187b2PUWdxi/GzQtZSAX0ByQzSo5AvJKqh1mnXjJt37QkGJRNq84IEhCoGiy5pdFIThzHQqK4gfREFCE2sRoAw7IMxX+tLACFvb8ZUTtcrODqYjNksBghTyKdyGpXJ9Edgh7C5yC7hEoYEhN1BAIRZdY680xyDQgeC8XqezBP9/+P1OlkEjtduXPDwXMBBh/zyQueXa6AzHKDWbaHngHDXdmymD+GggWqzKv/tDhUz+13wTaQYVClcl4K0IDIsrna7aCwvoUuxquEQM+UpzFGpk5ZKARBCM4RllGaM0kmqZq/VwqjTQ2GOxvRTAv09ArdaTZ1szsmWCkWdn9XlVZ1nfO0bNm1CsZDHypULaLcbioNk8tFHkX+H67veaGg/5nMFdQNJ/6wtr4A+t4Usz59pxTfOELYoKtNqCFSWpmeQks3UAHUVx4LS/oZ5ZCr22mVzkrbcXwVDne+mbpum+j5BIWN1qw3UajgiQHgA37rrNty5d5ts2AgIea0U67nmdYbdBIRfmsn/lwGhgldQn+MFt4k6DTl3qCQUKKMvvPoefvbky6AxfT4/g717D2IXO4SsmI0cELJD2FoLCIemwpVsvGgoeRIYxht98rDzwLDeIejPzS6fACFpoakRKps2CBRObZhDP5NCa9BTh5BBlYBQiSEBIYe4U5aoepdQHTdlf6HaFC50EljWAYTq5ElRcTxPxOeJqYJsgxdSIzSXLgOtGrZMZdUmf/joIRzYNIPt00UU+j0UKdPPwE0xjV4PwwAIzVfH5KeZEqrmr26hyfoSwCZAVv9Yww/50vX0v/oDeP8csMViKy60QiEZzp4REFL9jmqjBA2kPvrvMXFhkGOnip0DJpA+k8Jk35Xq4serGj1hFB8DTP7bhVyu1wWcPOTWFkau7cLHe2V9sGjiTfHPJrsDMXj27iEr2gQd7M5xlo+Jx9LyCq4uLyOdz2Ljli04ctddOHbsPhx74D6Jz2zfvgWU3E4xQQvJI+cVuOdE86IwBwWUMpxvsE6+5gPZVUin0ajVlSAWKRhRKOiwIqhbWl7CCy++iGefew6/eea3uHiZMuAtzM/M2jxGAOO8V8uLS4lyLL9PgMB76/YTvIfsdAoYBTDhlfpkXwTaaFzgstmhMIuppJjCAoHGFkAZLxIrsUxurRuaQa5ICfCezTiGDgaFZ2hizii8acsW2VIcu+8+PPDAA/Ktm9+0WXNHnD8ZkUmgBJmxa6COqMRWMuZryPfT6XTRbptth4oCUcEroY9GCXRSMAjgl+/D17EDRoIvdZd54ifxJcxRKdZb4sjr6yrSBIQ07mbCLBCLPiQhmx7h9Gef4pN338Frv/0Vzp48gerqMmbn57Bj1248+O1Hccsd92Bu225kCkxGaM5s5bAsFbZY0ByacI9EhiQiYl1MiYWFUQCb8bRzjveU86anT38h4SHudxaCZHQefDV9D5PeSDsT3qNmq412u6e/ww/34DRAYfRB0ntZQCI45FcyCQbysOtfY55uFgpldbAdGJpaJv30ivqZK+E6RZ2P9TXrRZ4YTPoejffxJFNgMjlWwhbAqif8vgfiGOLPbXY2fYG0Qtn8RrmuONPE+01hJzFlpDhovnwUSOPr5PtpNhs4d+4sfv7zn0v0iaIyXpzh9eI16IfuoISUNCOXQZ/3NGIa6TVKYMXAXtIlDIuYP2fhhHNLHiv5uGT+2xU9A0Dn92UZQisAdtxnZqSi/P0f/A3+/u//bxVpCsUyOr2ggpxPyWc52BMG9rJ1psiwqncGOH15Ecff+whvfvQJ3j7xGXr5IobFMrJTMxjkcmAKTzB4DSAM3XoHg1zXojYGUCj67cgAoQmlcG0Ha4rgSczXoQ4hwaA+TYXSCjWB3BvlB7Yu1ukQ/icBIUdbyPBwQNheqaHJLuHVZYyaHaR7AxOc4b4MuZbW6kQSEueFkzlj/FBn1kyekw5Y4xzSz14/+xTP1SE0gTbGDweEVe8QzliHcPPObWj0G6i2VrG4tChKJov2MqbnG+GccYqq2hlk+H4ICFeWBfBYnOD84EyxhFGHHrtNrKyuYJihymhJoI3FJXbMyQ5T8bRSRLaYQ6fTM89geqXSMoJ0TY5fDEZo1BtWiEmnFTcYalurVzX+QSBPv/A8lUepMMrXU69JEIbrmYVTnh2rSyvotzvqkrKgVSwV5EPIjj5ZELPz85iem9O+b7e7WFmuavaQOW9+80ZkZ6ZFnxZdmmdgYCDxvmh2VS4D/AlzVAOEw9UqjuzddhMQ/rkS768MEP7hPfz0yd/h7IVV5PPT2Lv3VuzadQCV2Vklb4urS6hxhrA1VhlFionztYAw3tTXA4XrJcXxITdZMeLzEBC20E0oo2NAOK8OYWvYU+eBnTYmlA4I+XsMmq7a6XSq9QChfknJks2ikHFhHULSUfoJIJSpcZit4Ybx90Pv0nw6hdbqIoaNVUyhi4NbF3D/rftwx64tuGXzAmZSwFQK4LgwB5KHnCXMjTCSypqBQXk9Ot0jAEIFNJmNG4i1ru+YQvjnWnP/sz+PJ1BeMWbSweSMiRY58wSBP/rRjzRLePz4cbMLCObmDvhclITrjt9zM2UGZFb3SGlUMhPMzh1geDcwpo35QRZ3EOLKqK+d6+2JsCSTuZ14T60FjXbYJ/tIvxgoWCEh9INycq+tqaqSDERwE/y4eECQGVCt1wTmuLcWNm/CrYcP4+hdd+NrD34Nh2+/DZUKu3Y5gTTOvzCdyZNaQlWybsfAEpVCw1wSX4v7K7KDwI4bE3ujXmZF5/v444/xFNUhX3sVH584oa6lBD0yBHxhJrHb04wSD1LuB9JYSc9kwkqhIH665QYltWNAKGroGn7KWIkvAcvB5sGYakGMSl0yo22Px7rDT4MHKwESn59gRjElRQroQIwLfrJjwQR674H9uOPoUTz8jW/g4G13YPve/TbnRLBMJdY0D1gWo3rBjsHePx/DWQ8K2gw15hSUnkOxa808YZibtJzQKHfykKVychBQ4vrktWC3xzvipNt6IUPdYnZ0RJ01ewhZeHR4bzk7ysSP3SNShEnbp7VIGmdPf4GTH76PN55/Bp9/9AEuX7ogZcftu3bhW9/7IQ7fcz827txvlNFRBgP6EI6GiqM285UbA0Ljhyqh82EJp4y6wiDvSXVlGSc+/lim9K+9flygsFAsaF3ZrOx43pjznrYkjZ1hXVfzxOPj1hT8SJ8K3TiuPykDCqwaIIyBl8cGFzTyOVY3ZI+BIuOLi5+4UubYf89sFpgIxj6jXhSIQeKaBDgqfPh7iKmhDiQn447HAtE380EMikWekNgT3HkhVbRSrXFbR3xPVFU8feYLAcJnn3kWr7/+uoBYsVAQgGZHX5YdobvOwgJjTI+zSQn1T5Es8Utl8mx7LXy6yI8o6nZi+evm2uC6tTPcaMXqaJKOLvGnLtqZFCoL87jtttvxnUe/j7/9u/8DxTKT9QLa3YHm+fKFnF5PGK0Nc/7WLSQQW6y28NnZi3j1rffw/slTOHHmPNKVGaQpFFWqoJ/OoKOkn/+F6xhetxdaxCZ1gEdas2YWw3wygaQKwk4ZtdmtZK7WVUYFBk01WMWaICQzoaMe/mQyBRqBw0AZDXTdNWdIVCif7BAyvuRAQEgf5hHayzU02SW8umwdQlJGwwyhA0IvrsQgLi6+TeYe663NpKgVgH78XJOvPdkP/m6DGA4ZBmSNtYcDVDtNUUbzMxUBwk07tqJJQNhcxeLykubrBAh16Y3KzvnBknwIR0Cvi/rKKrrNBlL9PiqFIqYJCEOHkMbx9CHMlGkNUTLRlw4VPIBCNod8pYhUgV1DduraKgaWy4wH08KfvGYd0Tet2K11ziJUk0IzA3X0ytMVAcIuZ9dbbdFAOQ9YoPUJ/QP7Zkzf63TVJYwBIbUw2p0WpmdnNSJGL8NOl7OMdZ0vrAvmNy4gOz21BhDy/HAlcRXweJ6nzJDuJiC8QVn0nw0QKgfgkWfiEaSMxqIyL/zhPfzkyZdw9vwqcjkCQlJGD2B6lh3CIRarFJVpoNluJx1CpA0QJgbNkXlwXKWc3PxxMjyZGMcVy0lQGHcIGUinN20QZbSycX5Nh5DVNh4I/FCXiAGTSVWk3Hm9DqFXr8zI1LoYAoQyADcTcAZoikx4wNXcgoQfjDbFgfVubRX9xipS7Sp2zpZwZNdW3LN/N47u3o4txTxmMxmUGNDo9UJueJ6DLpbA20SiHY4m6GB8CweEJjJhtT6XYr5By+9/uqfl+plMlGJASHBA/zomK7SgeP7555XEeZLGhMuSPKPjkcbHT0qWe4WZYjRUKCXNjH+PQNMr77FthSdffqjFtK74UIsPsfWAogNCfhW9IgzRj3/Pnk1UfJ/TUNZrsyhMkGJKqSeCcUK4Flj6vIp5DTHxJYBp97oCXhJqAbBlxw7sv/UQHvn2Izh2/zFs37FFQg1TTKy0nFMoUVUkzG452FNnSevaXiMVzy27DzMeoRvw1ptv4pWXX8aTv/wl3v/gA9QadevKzMwYQCDdOvgHsrI6RQ/AhQ3qWJKaxue7ePGiPlkIoDiIfOYiMRTrMsUU/PF8Urz4XUplXN52+YLwqOB8bDOINnhHOlsCwOQXZgJSTN5YuKKXIq/n9Pw89uzfJ2B9z/0P4uixr2FmuiJxghKFMJiEDM2Kgc/JirtTcm0GeYhu2opefH1M1OSPFSh2AoainQXvkuBnaFQ/86mM9wznwUxkiLTJXKBNGujmXKnNFI5ks8EZPVJ1SdHj7KQ6NrkMSkUK/RQwVS7g8uWLOP3ZSbz78ov47OMPcf7cGZTKJWzdvgOP/vB/w5H7HsTmPbeILtrpIyQtAxk/c0aUFGanBIrAJEAYqL8BBPu8pPbhaITlxUW8/9672ue/e/llHH/jTc1xqjMQOvl6KiZ1BBCkHecLyOUKVuRknGdi7Z3kiTk+JlYaleCJOpJsma7hZAGUMcO/7wm1F53ir26s7qCQXznDzE/SUvmV4lcEVLEBu4yuw9/1xDoRTwogibHMPVb9PsexyPf+ZGKuJR18RZ0yyuvB7p57j8mWIYBC74iurC7j1Ben8PPHHzdAePy4wB+7s15YI+jXzC/NrAm8eV8kLBU6WKHYohgl0Sp7bAIKA7Bi8cFKA/bBeyf136AQbbPA1ulmAYbFjjYNt/NZzG7ejCNH78JfPfIdPPrdx5CRryAp7eyOZpW8a8ZWgM3KDyl26+lZkU7h0mINn35xFn944x2cOH0WZy4voji/gNz0LEbFEmhO0CHdeJSVv6iub9iDLsBn6qABFLLQIFqizf6RGaQZYZ3/LBAzogZAGECpfAgZH3SvTKhLO30Nc2gtZdTylphZRPsKE8+ZLDbGa2MSEPKS0DKIHUIBwpUaWsvVAAi7yFCVnbFKoy9RpzdiLMRrbnLvTBZK1yuYxt3FOF7HeWRCP/5TO4Q72CGsCxCSoUIKtJRFxUgfSkSGxvTsEOaC7URjdRVdWtl0O6jkC5guljHiDGGrjVqtqg5htlxErlQAFbdVREulbS6cgDCfwfLyqmIs1zrBIBVveb5xr7Dox3vLvc3CJ1VBU+2Wim9UqC3PVGROT4VwWkc1VseAcIrglOb2y8vau7wXc/PzKJWL+nsUlWm2GvIcpzk9ASupoo2GOQowB8jNzyIzVdb8oJnTjzuEvNZOGRUgVNNiiBHn/KukjN7sEP7ZEuk/ByC00kYAhDq8RuiP0uCIamuUlsooKaM/+cVLOHthRYDQZggPoDIzJxuHpeoyakxgtDnGM4SW+1hAjjf3ept3PWC43iaeBIX+vKR9UlSGrf4BZwg3O2V0XqIypIwy0WLCpVZ7BAgVLBPK6FiWfZIyaqILHi/D4RIAoSehDITeIUxmCCUsw++zEgkMSDNo03h0FbPZIXZUirjvln24d/8e3LpxBpspfU1hBm5QijJQZV+UBJOncTBoz5qMcocOIdMi24RpGzy8+eF5edTtSTo8biydzapbdO7cOfz2t7/VfAtBoXcDPLnyLh+BHml8lJGnxxiTKXYGX375ZbzxxhuioQmI0NOH3bQwa+oztXE1Pn4t8fqOD73rHYD8/uTBaQeh7Tt7y0GBLbbJCLNgsbAFf887IP4+/fl9f6aDeAEtIEx6PY0s56lyWXXoaK1AGexcsYTphQXc/8D9uPe+Y7jj7iPYu28vtmzebEq5pEVn86pI0hiXB2CelXd2CgMNrTvoodnv2DwgfcBIeWE3crWKF557Ds/89rf43e9+h/MXLqgzOUUvJyqbjoaqhC4tLgrQ8N4dueMI7jx6VJ6JVPXkYcrOEI3JaV5/9epV8/xy4Qqf+QrbS53DaIYw6ZT47gpCBUms8xm8hIplgEwiW6ORqsemdczZQdJkRxIX4HVkwkpD5FqzqQOX1VnOM9117AHc9/W/wv4D+7Bzx3ZMc5CfncVeBwUmqeyMct8TCFIFjt3UXFbqy1TNE6Wc94wzGZrpsFjnc3YWToLSoGaRUhLg4b7QwZ5Jq5NGgMdYxnhfb9Rw5cplzdtdvHQJly9fwdXFJdGe+LvdTldgcKpkSq/TlSnMz81g08YFbN60IIrv8tXLOPnOW7h45hQWr15BLp/Fhs2b8Z3H/hZH7n1QHcJBKoc26XpB0p1VeJtaC91AzUuFcBhUXoW4XaRJBTm7v0zQPvrwAwmbvPjSSwIlZdKqKNwwMNEY3mvtjeAPR9n/bDZvXVxRdt1jk+IHRsUzVshIFEgCcT1PuMAOzOL9FXejfZ4t3o9xR9GBuc8XOpWdQNCVkClIxOKUf2WxygGjdxx9hsxp7y6S492SOLGPO4pe1OJ70qyiRGXM55LLJucdwn4/iKsFn75gMcPigTqEtarouj/96U+kMnr89eNJh1A+hOE85ZOqGMeuK5NkKZZH4iMBRLACcc1edEDI0qnJSdo8Y1CRZFJryr/m+SdAmMmIqdDqdDEo5DC/dSvuvPd+fO3hb+Khb34bw1QOvWEa9TbnxQgIyxKWIUDz+5xKD2U9RUXIy0srOPnFWbz+9nv44sIlXF6pojg3j1xlBoOs0UU5d20dQoI5ZxBYruTiJuqKhoIRKaMStJHSolE/7T8bH9EICQsVwZTeBGkMVFoFiCIdNktrHxEYvIZGOs4tDBCuBZKTVOQ/Bgg5Q9hZrZmwjHcIu0Pk2UUXuB13e7076mdanDtOJjLr5ZFri5fu0zgGuL5Wrjk3vwQQZmfK2LJzh2YIG72aZgiXV5bR6ZIVxwKRVhhGva5icClrHcJ0vy9riS79fNttVIpFzJQqYnP0Oh0xazjbR8qoRpnSabTcB5XiNNMlZAo5zTlzBIAbbqpiiqSaU6eKaYeAlDOBpJZ2pOI5bNSsdcDO+9ysuoTMf1vyPqxqT9Gzs8w5xAE7hCsqzPBKbdi4QWrJpIySXlqrriJdyMt2gsUQNXo6VIrOIZMvAJUyUCqoG5lissrHRF7D4rTxnGHHkuJLpNm320jV6jiy7+YM4Z8tQf+vAMLhMFTcgvqaDUXbYTgYcYYwjTbSOP7+yQQQnjlPQFgxH8Jd+0OHcISlGjuETesQBmN6NokliP5HWveWsF4rfDIZXPxx8WaeDBQUlelmKBJzLSDsZxAAoRnHUq6ez6W5LsmrX0eBL1QprUHhBqahS5AOiYCLygSlUcVgKt05ZZTV9AAIxdbI2KA7eh2MWjVke02U+m3cs28P7r9lL47t3Yqd0xUUqL5IypaMj2nMG+iq3iXU17Uf7PC6DL1eh06Emx/J8RcAj5LbicSf/8/El3OEFDogKPzlL3+p+SF+sArPD1JC+cEq/d/93d/hkUcekb8YK/qsqNHDkF6GnI3hY93/zmcPXfgh7rx4Yphgi7An/lRAOJnErVdNjfeOnjeoqcXA1PeZJ63+9+PElPkT97j2TpCTTxPwUq0znda8Qb1aE8DhQXfLwYM4fMcduPfrD+D2o3fg4C0HA6UxJVEBLmvOEFLrk50ts2lJSaSiPeii0WujFARimDaxu3P61Bd4+qmnBAg/+ugj1Ot1gSbNdeVyeg2cE6MdBYU++DcffvghHLv3GA7ccgump6aU1B5//XUBSt6vU198YcprpLSGzo2Zy49BkgNCvz7WBQrKhpN7MVLk81jl15f5Wc7VgCmSw7ks0XtySOftWmrWg4CKCo3ZrAb9Dxy6HXfccz/uufduHD58GzZv3qTOFqXO6R9VzuU1t0IFu2G7g2Iup5+3UxTOMupjmrEo/gyv38RjIkqsEsBsqBLbHlCnr1REv89ucBNnz5/FmbOn8cUXX+DixQu4fPkyLly8jCtXF9GnRQg7PQNampgAAimZBIWzMxUBwi2bNwgS99otrFw8jw47jPSrzGel1PnIdx/DbXcdw/zW3aKLEhCSdlwgIGWRQ1T9YCPE7moQ4jDihMU+71YJtKijmEGjWsWJjz5Sh/CFF1/AH159Vd6ZxVJprIodfCSZ8PfYbdZNHI8H2POSxZcWXdLVG5kJaUzAgUoAhA6onF3ghSGdt2HG2EVP1ovYk7HAqbw+c8j44+rHbrpOejQBIj8XFhZkxC7z9TDrGNNY4wTck32+Do8PcYdTYJKdRarchoIC7y2LOuZBZ79nucRQXVe366A91dmzZ/Djn/xE+5e0fKeMsvDDPafENOxFJrlMXjuaSRrbXAS5X7vHQbQtyQkC0FGHJKxp/irBvAYvSAlUpzcwAIIlBotcrW4H/XwOCzt24p6vPYR7H3gId9//dXSHabT7I1SbHYmsFOgBp5k+dsQHAv48o9ndLhRKuLq8glNnz+Ht9z7EuctXsFxroDAzi2x5SnRR2UEIwnGG0IoJtmR9rjt07AXGxl6CAqATgDC4oa4BhOwukillsyOmHuzec7a+Ahh0ZkACCP1nARBKnMaEcnwN8xEJIBRxaa3qq85XisqQDMv56T47hFUBQprTxzOEjPnMZBKKfShlTp5h1+v2Xe/MTNbCRByeLKxaZzZcjQnKKEVlVgNlVCqjLirTY4dwLSDkWgOp+/0uSEguklnAO9Xro1E1QDhstSQqQ6VRFUI7XQOEOROVodcfX0x9pSqlbMbx3FQRmVJOc3tevCFllEwbG13pq/Dmok26N2TrLC5qH7HAODM/h6nZGXUiWbCVkBmFibI5lPNFMVYIEqVUOhyoGDc1XUG325awDK2AKA2dooo19zhzAOamuTyyVMudKgJFAkJ287NIZZhfWxFGcY5FdxUjKSrjKqMdpOuNm4Dwz5me/5cAoW6YqVJZCBgDQorKdJmQIY033j+JF1/7AD954kWcPmeAcPfuW7Bz537NEDLELtWWr6GM2iipLYr1NvMkuIuvS5zgesCfPBAnKzwEhL3scB1AOId+2lRGSW1j95BzRvxgpdeCZjB5jeXYA03NK6KB9ZVw9FWIC3Qqte7DzIMdhialzPdvyYENoltNta9OCAeP0/02etVltK5ewh07t+LYgT145MgtOLBxHqUBUGAyJZUmVm4siTcVMaverxWNMZVY+wwCMzcBYbKseP29S8dA6rOEY9U1qLpG1UEqjHKG8Be/+IWSXH5/27Ztei5SDPn7TKr+4R/+AY899pi6TkzGuFb4O08++aS6i+w6efLlhstuVeGvx9d6DL4mDy3fK74XJr8mtJcJuk18WF4PEF5DBQsdgLgCHAtXkJ7S63ImiN0T86fSnBDnqqgCSoW9blfiDPQrJJCm+uhdD30Nxx54APfddx/KTJo4f0bKUBCOESBk55BzNZxLIE1s1Edr0LXHUb01nZE/3FtvvIFfPvGkPAcp7MO/SZoL3ws7PKSv8+/zjL733nvx3e9+F9/65jdx9MhRFJzCOxzijePH8cILL2hm9IMPP9TzOC1YoJBS98HTLu4QOqjnOpDRcUjiJmP79arVskoNnUJ5mg7s+kmhLcwK9TjDxwOflUfCOkQAACAASURBVGQqug4GmN+0Fdv37MfD3/wGjt1/n0Qv5ufn1AUs5/MosWLLWEMgRkBI8+J8Dt3sCANe1NAhdEDoUnCWh7oHmcdr4+tSmICfpo7KDlsKl65cwhdffI7Xjr+Gt99+GydPfoqrNGluNrFabZisuWTCKabD7pnJm3PtMBaSNj8zM4WFuRnFYgK8cjqDuUoZGzbMSZV2w6aNePiR7+DA4aOY3rgV3UEa7e4QG+ZmMMVq9GhgM5Jts32gXLsBwgAcohk5vk++R5/Xqy0vCxBynz73/PN4+fevqLssoST5vuXMYD5YS7ATSnW+fpgNtRlt8zsUEOI5QKpUoJKPxb1N3VE2LqEYFSsSx4qhDgrjs9I7dPEZmJxHTpEMi46P9dlmxgOf2SMIZMdw165d2L17N/bu3Yt9+/bpk98nQIw/Yisdn292YSEHhzo7B300ux0zxE7RCiUvsK1+VeiYqug6GKDd5YyTXf9mp4lz58/jxz/6kQAh2RT8OxLW4X1kx1wiU/YeRBlNZ9CV16B1A33mLIEusbKoUy+tOaZPnd0ChNQZJ+0yYyq0YcRX5zi7Kz3OEHbQKeSwYdcuPPDwIzhy7wM4dOQetPpAozvASr2NIQtX9IATOGNhuacZvXSOoh5TKBbLWKmu4uyFi/jgoxO4tLiE1UYT+fIU0oWineYsGlM4jmBwGO29YJOSWG/JckLtUqPohpnC4dALwiZMwy6hxSqz+0hApBKSGBCOO4S21uwCORg1aDT2I+S/mTPxGq4HCB14TRbxeR8LqWwAhEO0lqpo0Jz+SlAZZXEnsZ2wG6QzKizGyTPQ/04M9OLvrddYuF7eGZ+fDgjDrJTta/rhUmV0NECVPoNUGXVRGaqM9mqoNapYWg0dwhHPAZuNG/U6lPdRTFOM7/fRWF1Bt97AqNMWGJynmTvnsTtdrBCcFWg7UUGxXNK7X7m6iPZqDf1GE6lizj5FUTeAZUWgsm4Viy3Nhvl48mxjvsHRgcWz59BpNpQnTi/MYWpuVvRR0pRXV6u61tyn7BByPzWpoNxuYdBpY8PWLZbbk6HTaqJWrwrosfBrnfYRBt4h5AziVBkpdQi/DBD2KfEtEZsU5yRvAsLJlOG/9v9/DkBo4iTaIuoQakZilAqAMIM3PvgML772Pn76xEsChNksAeEB7Ny5T5RRDt8uV5dRJ9c4zBDy992H0AFhXIFUzAnzTJNXYLIyFB+G/LcfUv57/rwUTlgDCIPthFRG0yk0+iZnz44gEwh+THYIjWYZqkXRvJU6Aj6uF04hxVwHhPI4clEZU6lShzDIcHPeRu9DRrldFChTzoBBmuvqElYvnsPehVncvnMLHrnzMA5v24yFTAbTaaDMQMOhZXYaQ8A3gYNo5ifcv7WAkDj3ZofQ14knM55QrUdJ4X1mt4nCMm5Qf+rUKayurmL79u06LNhBJOBhUP77v/97/OAHPxDIYXLFhIddRX4+9dRTApOc/3HFQF9zBJh+mHnlXeAirCd/zX9Kh5CPlYLixFyIzROGnR1TReMNdx1Gcdwh4MM9IRStijM2XTN7lvmsQJj5fMnOhcnWgMbrHakO8zrNbtyAPbffjrvvO4YHH/q6vNrm5maVTLOLNV0oIs+OAINFb4DMYKgOIZMszgYTCFonqYP3330Pz/zmt3j++efw1ptvmb9ZIY9SeQocgCdtl1XQ6ekKbjt0G775zW/ie9/7Hvbv2y9fODN2ZmY/wqt/+IMAIe/XiU8+0c9ccdbpgmu68EFwxdeQBCn4X0isEs2LMHs4vo6BriV7iUB0DIUivR49b1oHNgUrqFxIOpl8U/nvPmc/WsgVy6jMLuDO+47hrmPHcM+xe7F77x5s3LBB8YRCK3lW5kcjKyTRU43PX0xjRMp5AKECSOL0BDr/OJiGfDCFQZ+UJrvPmrkejVCr1zRj++FHH+Ddd9/BBx99iM8//wyLS0smv87Xq7k569oYFZVg0Dog7Biym8k4xVnCYpFceMt3C6k05irsHM5henoK23dsx3d/+Le44+77ML9lF1rdIRqtjh5TLhA4mK9cvzvQuuP8JwsTluiboiI/JJgS7jel2gk66hSP+uQEfs1u/nPP4YWXXrREvlQ0WX6Ct8iGhTQrAnMCdgM7BozV9WJXK3jwUQmXfy/eixwf8L3oYMv3tYvAxGAxTrrjYo0KEtE+dmAZqyV7kdTXnfYGCwWlkoAfO4fsFrK4RXDIDiI76PS95FePU27F4oUPf71xEY3XWoq4vLZDNjlMVZZrSl3TIOyjx7E4Q/pboYBqvYovzp7Gj/79R3j22Wfwztvv6D5xxlcCRVonJFRa3LH4yI6eLVdBhtAptOZfoAWGDtsasRSeu4ESqhERdfIkI2mUNktO1IFnt8M6hF10yyVs3r8PDz/yKA4dvRd7Dt6O1iCNeheotjroc16rWDKgRYsXeh1ycipLSnVRa4JJ94WLl/DxJ5/iCq1NGk2BSO5xdgcZO0m1Z2KR5HHuFxq6cQKFwWpCYDBYefBYJ4vLBl14zjPfCKrjfyIg1BpN8oO1ADABiiGHmQSEk8V8L1z4uhfYcNsJign3h2guVdFcXEb9yjLkQ9g3URnSRqX/G7FinJHluV98ZE3uicn8Mf6dPwUQ+jn85SqjZWwWZXQrGt06as1VUUZZQKAXrWw3NUPY1QxhgTPOjLe9HuorK5ohRLeDWc7/co50SD/cNpZXV5DKZ1GYqcj/j3t25QoBYRX9WgPpYg6ZEmn6JoRIZWpSkqk0KjsWAs5aXfGO5vELGzegkM3i6pkzaNZrKiqWZ6dlo0L6KM8SdSXFbsgIEDI+c967326j323LukIUU+kCNFBr1JCVundRhQZ6dXZaXROly+WRnq0gzZlazhBK/Mn2l2sWeIdQ04Xy6xwiRXP66k3K6Hrr9z/9vRsDCFmttg5hJ2WA8KXXPsBPn3RAOCWFUQJC2k6w57VcWxkDwiHlphnkpCeUdAgnOxGTmz3evHFHJH7ceoHIn/eaDiEtJwgKF+bQywDNfveaGUIdqkFdIZkhTAChVaxcvlyVZ8+xAxZTchD5EEr6PXgwyTxXPkxGH9L76Hcx6HakUOagsFVbwdKls9hUzAkUfuPIYRzduQ27p8tYoFk9LYao/kRxGg/2sgsxU1l634QioAIST2cBQ72PmzOE41w39mAaU15iIGZzJF2cP39egjL/9m//pvkydgWZRPHn7CCSGsrk5W/+5m/w6KOPapZwx44d6hKyM/j0008LEPL3mFx5oqUOFqXNOzxErGvsHUr5mQUBi/8YIPTnGMurxwf0NZ1B79hbJmHrcqLbEP+/v0ZPzjh4Tv9Aq0ZbJdolpknFluT/cCSPPfkdEaiUpzCzbTsO33Unvv6Nh7H/lgPYvnO7rs10qYSFSgUF7iWu2W4P6Z51CeXrlDVTdxZclq8uakbzpz/+Cd568w0QrNMfjDQtvhbOJ62srirp51znYz94DN/+9rcFCgVgae7e7ZoZ9Wgk2wHSRfmVtEdSN2NVTSkGshjkc9CeoIVrxp+x8+V+YH7fTJ3UhKYowMLY4QUkB4SsHBMcEUwTRGeyORRKPFQz6A1GAoRMpkmX4yEubypS3FJZ7L31Vhy680489FffwB13HsX+A/uVgJP3UM5kMJVNo5JJS82v1+ogVc4inU+BTg1eiVeXcIJz7vPRTJp5n9v1lsyPObNSq1YlBvLyK6/Iq/ONN47j0uVLEk9ysQ4qiVKNkbN4BsSMOsY4JDspNwLnaALjIj1g2V0ZUFwjhaliEXOzFEyZxu69u/G//5//F449+A1s3XULWr0Bao0Wpii0wPkcXlXRM6GCAAGhXTOa1JNGakbmKtQxdoYuFEEJjZY/O3lStHBaHzzz/HNSno2tJFhUIIBlAtbt9ESbYzJvdGICF7OKkWhUEJjhvvbulo/xshPODi7XSrz3uVbcVsLplSowBPqdFz4nu/++X522zHjFz1jV2OcRHTS6iqiDMgeGBIGMa+yiU2yJ/8/CFj+9UBUDzrgwxAxYBQuub0reB0YNr7UDQgEYdkL6prjM97u4soTPTn2Gf//3f1eM5RwvCz7TlYp1ZJn0clbK5wBDscQoaOMY513aNYAwyqQUw/Ta+lYc4JqWeTkrEG5LYiCLs1AsEvP+iTI6O4Ott96Kbz36Axy4/U5bf8MsGv0UVmk9wv1aYHLM7URKbE/7nb6MPi/OOedLFy/h05Mnsbi4hFqjoYSddHCKvXC9UqjIkmYDuonQ0xpAGKmLqiNpdhI9GwwM+yt0CMMMoYoHEpQJmG+iQ5gAvqhgrHg+0Rn0y0lBKrcomixMJPcpmjF0QFhI55AlIOyFDuHiCupJh9BtJ0g1NmCbnFXRKFFcFJ0Eg3FRd7JD6MURf33xmTp5vul51PqyM3lNh5C2E5kU1swQdtkhXMVSNEOoUePU0FRG2SHkbL3o+z3Ul1fQbdYFDmcqFcwGQRiqhlJkaUTK6ExFYjEsIFUXlzVzOag3kC0VkCvRHimvuMa4lOVZUShYEYwziitVG4UqFLB12zYxLBbPn1Phi6MHFJQp0NIinxfbhEVT3utsJodysaTiK8FpX2reXcwvUFTGZggpKNNo1JAvlW1uNk3hrQFazbZ53LJguBBEZSLbiT9FZfSmqMx/Gvqt/4v/aUCo6lgAFXGHcMi5IFKUUuilMgKEbxIQvv4hfvLESzhzfhmZzPqAsNFqohlEZdQh/BJAuF6L3zevb1gPPpNJq/+uBwQemhSV6WQGwYcQicLo1AaznZAxPQ+wCdsJEXpkOxHmCNcBhKo6B1P7UDQzShQDOzeBBtSDD6EDQokMmFFv8nr7PVWJNGNIyXhSE7pNEBQWh10s5NK4c/c23Ll7O47u3IptlRIWaFbPoWENxFsnQVRc576zg6jOZqCM8mAyGG5J+82P5ArEQMkTNK/oOxDg95nkEnj8+Mc/1ozLyZMnVWHnY5h4ucjGww8/jG9961v4zne+IwoW6VlMMClIQ1BIYMm/6QboTIr4/Ew8/MDyjgCfl/9mQhF/xAfiJFD0/2eHUGsiALv1KrZxZ11/09lCwbTZ95gXZuJCjHculSSyuMEKIQ8PglqBGTOVJ6jhKmSCRFEX0k2YaKXyBQxKZezYvw933nM3jt5zF249fEg0vdmZaWyan5PvJufqcvS+YzugRyVLo1gXcgUpr33Gzu2zz+FnP/0pTp8+LQ+nDRs3STKeNFF2dwn4SOH9+oMP4ruPfheHDx9WB6TZaOrwJLhhZ5Ifv/jv/12fb775poRpBPAimwXuNxZ0ko6Li4yEC68u2Ii1eevQSkU0WNIkgFDgUCouZmAtU3kaS4vuIBobQSGvW6FYQjqTU2yWNBRtTUjDRUrd1ma7i0anj+kNG7Ftzx7c99DXcDfN6++6CxV2omlqn8thhiqJubS8rvosJv3/7L33m1zXdSxanfPkhDjIORMgQDCTYua1ZOuzJD8/Pb8f/Ffda1vBClYwRV2RoswoEQyyRVESKZIgAAJEIEEAkzvn91WtvU+faQxI2VbwfSb0jQDO9MycPmfvtVetVauKYJCNLz+36E28vfSQp9U50SzFFoK5pnHqSEt684038G+/+AWef+F57YcrV66KVslnTkBkXdM20jkDhBIdahpYsKVmnSPzJGRcbEoMh3MqTNqTUfY2ORfYRCGfxdr1a/DZz/8lbr3zXmzbfQCReFKAHQQcHQpSqPalpMSbxHPekrOYTJy47vgsOZ8qgNRqS9xG5ui1qgAhLUtYwHn2ueeQl7WDiRLxeZfpD+k89QSEKNOuuR3apDTkp0e1PXYn1emLxQNBGsYJm59pqwOe5HU4QOgVPXm//KyqLQWzs/D7z+/X/i5H+Mzz3+fppn7/e2GaYI6P0vR13mtTP/XgzHslMnaRSsquIQsppCITFJLu7e01/B4IzjJHrVVXmNdNsOVmmiT1o+KJjTZwD/F3Mg5em5vBmbNnAkD4zltvaz/6+Kr11mhYh9l1eRWL/AhKSHNAndmQQq4HFQH90O09zXcyR+A16gy1LrzqIyzcal8nxDBgDtMZG8WanbtwzwMPY3rbHgxPTaPWTaDaiaJYb6MVjSNKixqx+EgZbRigUzfY1Gc5v3zl8kfaK6S1lysl+ZxqPztFYWNYeOVwR+mW771RrVUMcBRybz+hZ87ClisKG0PBOoSBk/IyQOi0DzRDyC6uxb6eGF24O8gUw/KL8J8wIPSf9+shvB7DHUJPGU10IuoQSmGUgNDNEFJllDPktB5SlhIqSobrVOE8MbwXVur+rXQ+hs+zcB7pz19df3iG0IHxZqQrY3raTsiYfiAnURnaTpTrSyiWPCCk93YLsTgp5ASVTVFG04x1LHrVGyBFvVEuIdJqoJAvaK1z1pbrbXFhHh3OROezEraiEFhlqYh2pa7iKP0ANSfehSj3YopwNpxAToqfTRTnF3VekNI5OTWls2BpdgblUknCX/FMGslMWqJl7JJz/puFRqomsxAW61LIhvGuqQ7e4NCg1imBIEVlKsVFzb4ms1kVT0gZrVaZw1DsMI7E0CCiUhnlfje3wU8B4Z8g8f4PAUL3TaIceM65rt3ky3VwdaLy/REgfOecOoS0nbj4QQ8QrhFllDOEwHxpXgmLqYw6OsMNAGH/pl1pw690K/u7GAppIaNas51oodGllYQDhK5DSA64jOn5HukFSKqGm7nwMx42ShgKDp4ypMH4HiD0RTUehArcrMSTMufnR+SVZvQZXh+/5ukQMXaBmqSXMKhboGbqF6EGYGkRiUYF04NZgcLju7Zi/cggJrJpZDhc7AGh6KI9mq91B21mkJuZPHbrFFr1sz+4/wmW6X+ZX6nKpVMaDFfRPeDxnmoEfPTHkiz9yy+riu3BGpMafp3J1Z49e3D8+HGJy2zfvl0Vdt91Ig2RoIW/JzyXxpvhfe88cON18XP8b18lDwOy/n8v/28/7G/dLP8n3FmwZL3va5pHsc/3qI3L91T/94iCxqSCHcAKZafbOlg8IFRyw4Su7TzoSC2leX0shsVmG4WJcUxv3YKjt96CA4cPYmB4EKMjw5gYHUE2nkA6EkGG8znshNWNJs22FpOjxYUF/OLffoHnn3sWTz75Y4E/Jv4DQ4Mq1syReuPFfh59FPfcfY9EZMbHxsxjkhScZhPDIyN2kDabmmMiuOTzvUaVUQfI+bx8Msr3KFqn6zqxmBOukse6phLoIqgBQvImXKLMvxkrTP7dz55xXtLmm3jPKAxAUEjxFd5PL5bPncxrJ+iWyEy1gWKtydaUFFx3HNiHfUduwk1Hj2JyfBwjg4MYSCUwmExgMEFBh64KSd0I2QU8pi3R6xEdrItgY0Tmn+ZZEEwxU90oSkslUZ/ZSWVH56WXX8bs3Ly6cwNDQ+p+S01aIh2OvpmIK3mRUq1Ye0bdYwEszi5KnKbiLQFCJdPdDlLxlDpDxaUFUUknJ8dx7wMP4fgdd2Hf4VswMkZKY04dT86hpBzApTgaO9ME2rxHBIR8VgmK2FA8zM13c38lacYssFrD2XNn8fRP/kWg8Omnn5HQkAeEomGVShLAGcgPYHJyAgNDw0hl8yiWSmIJsNhDKjk7MUrQUinz0NQeNvEZ2hhwjpPzsDoLHCj0+83HGz4TH4/CSXV/ByRcRApT4Pl53wXkz/JfC4PLsHCNP6s8ACXwIwAkLZ6AcOvWrQKInDtkTCPzgetQYMQVP8WE0TlqyTzhCJ+z6J4O1Ih6yz4wZ7ZdN3Vmfhanz54R+4JKwe+8fVIdVCbJvlBDQMg/vthqAKFX9PJrWPHTzXL6fMDbVUjcRxRmZ/nhaKKeMkpAKGqzA4gEZ1S8rVDyf/UU1u3dh3sfeARrN+9CbmyNA4QxFJtdUUajfO8OEDbb1GRnESKuAgqf/eLcPD66fBnn3nsP8/Nzmq/Nc04sY7Q7xWQWiggKSbNzNFjey2D21nW5yakO/AitDoKWwLZZ04uWLXfXnq0E97WNubgylQpScUQjywuOywvHy8GhnSWcIbT8Z6UZwv4ChT+bGD+Skbgzpu+YDyFnCKUyarYTVEXmeeJnQpXj9WULYUDXD+78Mw//3d9R7E8+fB4Z3kuKh9d1CLuod1u4zph+9SqU64tYLC1gfn5ePoRUGSUgJHZnAkx9CAJCKox26nUU5+YECAkWA0DY7apoRl9OdiBJuZTKLovOlZpANOfqM/LujaFWrQsMsrtHddBMLqeZbsaqpflFAUYKknEf5zIZVEtFAT+OccXJoEinBNhYgCQFnhTpdDqDbCqj915eLKJD6yW0MTBIQJiUjRDBID9imSziBIQ8z9tAnWq7XH+cWx8q6Pq1lqlCzrGRPh9C7l5aThAuqopHymiRthOfqoz+3hLk/wwg5KPxFgZ2QfTzsQ7hioDQicrE49YhXLNmow2eRoCF4gLKtYrmhjwg7MhArCd8stLhFt6c/Zs7/PpwAtwPIP3rwsb0DGDmQTgCzhC2Y1EZ08tUI8a5Cs6ueDqYHRphQCg6Cve2nwVygcoLy5ifmM2KqOsjvy/rJPBznKfw1+U9kvT5dhvpVhv1dguNTkt/J1JxFHJpVOauojF/DUORFvaum8R9Rw9i8+QYVg3kMdDqIK2E3teyfEpHEOjBYKhDqI4E59XdM/i9rbj/c39QuHruO3XhKmc4ieLnCRKoGMqOHylyPNBZSGCCRMooAzNpokeOHMGXvvQl7N27V/9NddETJ04ITLI6zMq8p1rx+/l7/DoJA0ICTJ/MrXSXw+u+/+us/Ppkzb9uJUBoazI0cxh1EvKk961gXxHuCvj1LDNh+pSyy+kUe817jsqDRq+UWIKrvPLgoeLo1cUikMkgPzWO2++9C8duO47RiTGMjY9iYnQUeVoTxOIYjCeR6kbU2aLgTDoZR7VSwYXzF/DUj38sIQoqQ7IrxLlBdtrrzQYWiksYn5jA1m1b8f/+31/GnbffgRHKvLuOK8EG36NsKUizKRbx2GOP6Tm99dZbquJzpsf7vwWzna7jZIDQuh4eECrR5fyOt3dhEuZERJRCKW4YRPSf14Ny5sG00iDIYafJqMtxJYfMNFsExZylTNpcJl9DlcNqu6tiBA/msY3T2HnwAG4+fgu2bNmM9aQtJxMYSMRRSMSRp9hMIibgxSq2N2dfVl13QhUeDAoYykg4gjRoHH9RSTsp0PTsO/nuKb2vgcKg5qUEVl21mPeMLAxSXY1NTBZE3PllsadBSiS95ZjIW7zif3OtxmMp1CplLMzOSFWZyfPufQdw4PAx0UZ37tqNDRs3os1CATuKDhBSfp9rgNfNijsr4ExemewwqRFYarUENrkWCBLrzbroxlxLP3nqJ3jqJ08hT19HVsuplEvrlKUi1q9bj+3btmmPr12/HvF0VkCQM8ZvvPmmaMbsKJmgAzs/NvMltd1GQ5RpzkYm+7wc/V7yojIeZHm2gj9X/B72BZ3wfgx/zQNCr+TJJNF/+E6bVyPlazTjK9/Ikj58oYyvYULJ2UIWuHbs2IHdu3cLJLLLzr3BaxM1lkDbz9E7ewivMurPT76GH6SM8nr58+eXFvDe+2fxne98Bz974ac4+c5JAWiqvLI7wpNNoFKF1bjrPBM82ayd4lSoGKxiXpgJ49VdHX2YBR1S7MiiEKjivDUTVgJVMaWcEAsBIZXS6zVkNk1j48FDuOeBRzA1vR3poUlUkES5E0OpQeE6qkK5LjBIGW0IDKTTSY0stpptLMzN4crly2I1sJjFJHxocEBy/uTXevpwhMWMuM3o+sGrjwWEzElIf2WccLO5sQiBHjttBggFOH2330UfdTA1+2qzaL0/nklkucVy0GWfI/vq3wsIaS3kAWGcLgNSGV0SIPQzhN4zlQXGcNGyX3eiPxdcKR/0YPXjzkn/ff53+UKwcs8b2k7QmD4aiMqoQ1hbwmJpXmeGjOkFCNnRZf2yjSRnotktJiCs1VCcnRVllEiK1Gh6CJJdRqGqhdIS2owZ6aRiCPdAt95EKhpDPplGgvG53cbCwqKZ01fKom5mCybIxXNBIjGM2YmE5oQz6ZSsJ1j4oq9mjIAwmdB+ZbGW8Zqxm6AykzRj+oW5ebRqFS5eDJEymkmLBcE5xOrSAiJkr2TIYInbGm80ARYYEklEBnKIZNICh7ScoMroSjOEUhntUliGC+JTUZk/QDZt/mK9P4FGk30qKH2EX+Lnhlz3KAimPMhbmsFoMSGLxNGMxPFrN0P4zxSVuTSHaCyL9dNbsWad9yHsyoeQlNEq6T9dAi37kFeOA4U6KL0UeJgv7kj0Lhz1qGzLQpZTvvNcc+1s96Pd4UCfrVq3iQYTEoqxjA8jNzaM7OggOokoal16cdkcoJJEWVQxEXaHjKs2Kii6pE3zg26GSLUrGdLbHwOEjmKhbqIlgPxe0qJc6VRB3te9aDcRdcBR3ReqKlIIgtTRyiI6lUWkWxWsG8rh4KZ1OLh1A/ZuWIscqUeqwgIxcvLFQDPZc1NSs0Q/MKdvt4xeysTcSrjXHQLXL0ZbSwF9YoVVtdJK859bTjL5Ayz1G/zITzoAwgecT45EMQ4BeH/ghAVemPS9+uqrSoTZ9WM3gOuGyRLBIGWaSRHl/M3f/M3f6G9Sruhrx64iwcapU6cCIMkOQtB1cgCMb8l3o3RIKUnpUYe8R1wA/32n2lWJrbrN5x83o2IvomCTMtaBck/fBBTcflTn2NZsQC8O7m9vrUgMKTTsz++hCABnDpjo8Q+rlFzHYpLqnnq6sqNHcv4PwFytigYT5kwaB+hNePQotu/Zg4nVU+quDOdzGM3nMJZMI0dQUmsgEYsinYpj9to1nHrnJB5/7HHd2zfeeEOHIumJEl9xtM4D+/fjtltvxUMPPYg9e3Yr0bTD35nBU9gikdTzu3blKn7wgx9IafLC+fOa0ROlkRVPzYmZp1dPd8ESfan8sRvmOiXyVPQqgUG3zUCg43Lrv4CKwQAAIABJREFUZzClIlRRUk8lVXYEZcOQtVk47mvSuRxrg8kCVQ+ZaYpeToU3shq6EZTLFcnwJ4eGsG7LVuw9dAiHbroJu3buVEU5m4gjE4tiOJfBcD6tQx4ts4BgyqjUkcmhixtad7y2WFeUev43n3E6Esebv34DL7/8Cp5++ln85jdvKDHhPZIPlrqnboZMIiuk4nlAyNhGBc64xUB1WW3GWYyGCEEjAaGpUiaiCcmns0PIa2GyMzw2js3bd+Dw0eM4ftutOHLkZrf+OPPTdumvxTgWMkkplaAMwQRpnKRu8vk7yiifKef/eMZduHgBLzz3vJ7/k08+qU4nO4L8HgoncWZy29atOHjwIB5+6GFs27Ed8XRaIjpvvPEmnnv+Obz11tuq2nO9MIFi8UPzhQSn9PsqLpmKbiCO0vNF88Ug3zkMOm/uPAtbQvhiVn+BJpzg8jXsgBJ0mTJsU51nG22w+T3NHVHshfeq0dA11mp1UTTVzXVAmrTqkZFh0c82bdmivbT/wAHNG7LDbucgcwSjCjPukBrLZJZnn4SMGONYINJzN29evicK0L13/iy+9e1/ws9e/JnEnBgxCMYplBGP2lwU5109CVIKobLJ6qU1XiDTwKFFuZ7gjOCQrTfOZZIi7uJQQL1057XylUgM3SgpoyzSdjG8bSu23HQTbr/vQYys2QBkh1BDCtVuHJVmF02N25gaEsNuo1XXOs5lqdho4kkffXgZH166hEsXLghosriTZsKvYrTNHurehDuELu9g3JEGgaPdBnKp3gtV3XzGCq9wzL3su4M2DmBexT7+uwzEGcyHkkOXk3mPQf4dPmjtvCAglJ+m/tgL7LlbwqDzU//wuZE9O5oKmTE9AWERtXkHCCt1xJoUlaGwHgtqdj8UB9mNDISCej/bz+QuawjockKsrlCmo6v1hfxQkmzFfLtOP/Lj34sseSjuFY9p9KjWaaHIGcJEFMnBPCbWrMb46kmUGktYKi9gdn5WxvSkv0uBWV0EzhACKQqICRDWUSYgZIew05QKKItpvIgGZ8MpxpWMI55L2yw092eziUQkiix9erlOmqYMWimVJE6TKRSQHR7W8+Ue53nA6+b3G6iMoVutot1q6nwkXZSgkA0bnivc67kcze0L6LS6aFRZAFtCs0G/2SZGR0YVD+kPXKHtRHEJXRYuyGCRQn8EHc75k0rP2cZcBiAlVSMjVB23g9AmyK1pwXsrMinHQOjjWqsiUq7IduLork24Y/8O7J1ehbFMAimOcJHa7qzBbBadnXM+u+WZ5kpd4yAnXb6Y/yhJaaT7SRnpH+wyLOh93J8VL01+KTygnYxKCBCSVNkCvfyAdoSJXAJvvH0WL//iLXz/Ry/h/KVZRGIZrN+wA2vXb0VucFhy6bMLsyjXyqhxQXGxUFimZb+DoFCBzZm4KqEKA0Ln5eVsfRVYFICYUnlTYdeJ81XR8EFoMYGJUgcNzjBQmTAWQXpsCJnRQWTGBtFJUiSnLVEZVga9kAdBnYbVBcwcZz+0iDydLkyd8yHWTSBYQHXB0s/oBM/FAUX/30xEmp2mpJjj3SjS0RS6rTYatSriaCGOBqL1EvKRJiYycdx5cDfuPrwXmUgHGSpXserW7iLRaiNCNTsCUCdfrXkE426h0yTVjgWcsAnt8pXSD5SCDhrvRXCQhABwaB/2OqWhA9rPXv7B1nvvB/tr98/FX3v4V4erikG3NtQFk8JsSMRBHVzOuznbBKopsnP0ox/9SOITrAZy3VClj4CCdBEmX5xX+9u//VscPXpUlXR+D4GkrAzeflvAkV0pBtgwTdUDUj9fKKoIFflocsuDibN08u+RoHggyS2LB5pwqwPMhIRiLFRd5P8sORNt2NGHLVVySY+bO7E9yoSkJRN4L7jCV8omxSVLah7pALXkigWU8NyTJQMueaHsvqOfau+71EEd0WgExWgHVc0yNTG9dTt27D+I2++7X7NwtVZDc4Rrx0YxlUljkPGiXkciFkEyHceFs+fwxuu/xg++x5nO13HhwiUkqEqYzaDabKhqSfW2h+6/H3/+2c9i196dmJia0Cyj3XNTKpXYRSSK+bl5XHj/ggDh0//ytFF/alVb925ON0jYFbfMYsORs1XdFwWPghUEcirM+O6QmyWULxkzYbJoomY4w/3vgFmqQx/GOBI69AnmeR9p7GvsAkr6s1vBQlc0GUd+II8kZ/a6XSyUqyjWGqh3IxieXI0NW3fgjrvvwZGjR5FOJaXgycry2HABE8MDSHdbiLELWW8i1uH8Im08DNhzvbQp7sLIH6M9BRWVqfIaQyaWwos/fRFPPPEkfvrTF/HemXOaO2GniOCCcuSNRg1JJjSkqMZdMmq9Bud7xkTJUntbH/TqYmmOAMQBQto3wLqgTFoofNBkQtZqYnLVFA7ddBgPP/IwHnzgAQwNDGkWkKBHtNZY0p6H93v1ghyesu8S1/4O+AcffCAaLMEgu8TchwIl6bTAEvct50+PHTuGv/qrv8L+A/uRSCfw7rvvijFAURT+TX8wxg0TjkojmUjp+bEDxyISQTIpX2EAuFLsDVO3BWjj8aCA5M/xG/3tz0PeF4IqA4NN3Rf+CauD+hgZ/lntRlOm7BSssLoR/cpq6njS/mPf/v244647sXvvHvmKMpGk4m03zufQVOJJ0Mv1SbE0Fj67Te4NikNFRAXV+YoI5pbmcOb8GXzj29/GT0+cwJn3z0qkgkWGQi6veeFus4MIFXLbHSRcsavuGmgWy22bGgTkiR4YjlhOJGo2KWpd0aa77Iqyyy7WD1kM7JazoEB1ZNqJ8+tpNNoxtCIprN61C9sOH8Gxe+5FbnI1avE0GpEU6DBH+xMer6TERdmm5jhKkyyQCAqk1NGGp9nEuffO4uL587j60RXNolLoyp9TvGrGEz5jP+CxbG7OawW44pCURr2glfIT7jMHCF2+YnlITxim35aKKbVnASxjCAT7NCwq4xMA1yGMGt39k1Ld8LpmoSzepRefAcK6AOEiKjML8iGMNdpIU2WU8c4SQqMjR5l79oCgKTi7P67t5Bk2ogt7D0Qn3Ke94Ar3KgaFxiV0/Y4RoX3h7WKklEuwYiNALPDwHOaYUZFNDoq+DOUxvmYVxlZNotxewlJlEXMChG6GkOcEf3erIUP6NM8DxrlaHZW5OTQJCFs1FATEBqTizJnnSrOFWDYlwBmnoigZZ6RukvZOUTMpKTdRLldRL5fRKhWRGRxCdnRUe4/UfKr48gxUB5/3g42HStmomVQS5WxiOoX5RYrMNLVGhweHMDgwLCZEuVRBjSqjnQbakSbGR8ZQyBZUmClXypgvLmnsAxSNcywnFvnU4Y0l0Mqm0E4l1SGk8FmjwfzT1IEpGGSAsIME9ZG45yiqV6ugUy5jrwDhZty5bzv2TK/CaJaAEGqc2OgVi07Oy1ALZXnL4lNAGOyOPx0gXDe9HWunt0oCfWVAqDEP6xB6QOjMVS1B7ak8+nKN2T04tSmnihUOQGHAFgYA/qCXnxcFcZgshwBh1gHC+nWA0EQQwoAwDCJWqsp68OnegaXaoYBlOmj+HTrgrXKUq1g66hialuinYikJdLAyw+Mq1m0gUisi06ljKNbB4Z1bccvenVg9lMZoJokMefntLpI6LO3ADYC2DJec6bROF+dFtELRYPmBEFL3cgDkvwMgDCvv8W7xkPHdOiZSVAhll5DJIoUnSBXjmiBllJQpgkLeR9KqvvzlL4MCM5wp5PfQW4uAkN1C/hxvPdG/pnyy5pM/UTpYB6cQR6crG4ZPBoQRxDpxHWZ6/m6G1P52aYaKMEwIVGdz6r+mwud99GzZ9qjQfG+0A+Dy7lHabCbQRDN6KYwSflKY9P02T2bv1aqwBK31eERG66XFIsbWTWP9jt249d57sWnHDuSGBzFUyGE4n8VkJovhZAJ0ZErFI0jGI/jtb36Df335VfzoBz/EO2+9oxm2aDolYQeCBiao0+vW4XP/48/w+c/9OUYnR5EtZK0CTxDCjpw7/BlHZq5dw3tn3sMPHiMg/BcBRFVNWeGX5QCbWt4Xy26CVetdN0qsAS+m4cRa2BlxVfLAe455W4yCLpwUNpNudVaZ6NKXjfRb0mzUlrNET+bRvF+U/OZMHGegknaocwaPB2uVNhQNVq9bSBUGMbpqLW678y7cfMstGB8fQz6fRSIexThnkEcGkUVHdHV5R7XpgRhVZZ6HtVlFEAS2BQYJCvlvSZJHU3jh+Rfw+OP/Gy+88CLOnn0f2YwJr/CD8y/VGvdBV5QpqoxKMIv8OVVy+X58n8fNTUl8i6k5O6imqqnehgSaTY6f94qWBpRk51jCjj278PDDD+ORhx/GxPgEcpmsAAxBfjpuiqYE/XYWOEq0Y6T46r9SCe+12AU+/OADWcsQELLoQ4BLMKgZw3pdgkXbtm6TpcwXv/hFHDx0ELmBnDxKSQl//PHH8eabv1VHkECSH76h7mnhMpLmwI07J/zvDxeoPJhbCRD6OP27AkIWdgg8PF3UF8zC9PFw0Uz33oFPdvQkpMN7yPXHtcfnFDWPz6k1q7Fz9y7s2bsX+/btw/SmzRgYm7DiqusS8tyguwmJnwl1S3hO2TnIVcDnNVeax+kL7+Eb3/oWfvbSCbx37pxobEzC87kCUvEkui1aLXU0/2qmBFE0HAvBA0LBQSWIITDo/lvvkYCQXQnefwphiM5sc3sEkASD7DlSv6rVJRBMotFhpzCN6YMHsfPmozh8191IjUygHImjHkmhiSTa3biJPklQwzqELGhFYxHk2SWh+Ee9jvdOn8HFCxcwc+Wq1mU6SXEolwnoHlPN0tFYe5HaOivOCF6UUCeIY+/bi4GZeEdA8Qw8RA0UGjhc7lPsx4MYapSjhIGk9qlPtPu5Ps7g3s09htdP/7+vB4S0Xogg9jGAMMFimxoUFm8JCFlA9LmWn3vWJxwg1D4P04atOuAblAEgDPZWmEbnAKEKNE68x7yiXSeLeyIWEyCkMj07hG0PCFevwuiqCZSai1isLGBhYU4FMY5aMW7pFra5SqDZ4ThjfcOpjBJU1UpSGB0aGlZnj935YqUCpBOID+SQKeSRop8fxwdYTJGKso0TML5R+KW0MI9UJofMwIDONxYY+XO4E+T3yuIL13ipiC7jTzSKweFh/ezFYtHsJeoNFAYGURgcloVUnfOJpSpazQranRrGxidRyA/2AOHSIiKplAqwZOVwXENWEmoqAeVYBA1SZlmc6/At9wCh2k6cHXSAkJkDlfYJCLuVimYI2SH8FBB+3M76nb72xwSEb+OfnziB9y/NIRJNQ4Bw/Vbkh0Y0M8LWedAhdIFbZ74oo0wWnaGq57a7qo0/6NTpEo/b0Uod0zHcmfMVVr/Jw4ckv8b8g3VnDwgz7BC6LmEnZR3CBilOoeHocIcwfFiHf4en6fhHYkHPDqJQXHVnkAeELvS7Tot9b0/ar9Ngh488c24sxhBOJTQR7dQRqZeQaFaQ7dSxY/1a7N+yCbvXj2P9SAE5JkCUWedBS/NeJvQ8gT0V180hqPLvh8qXc4oDABsGhUHlUsI07EgFV9yjnfwX6hD6Z3GjRKkf8IYTMP/v8PygBzxeMpw/l8IRly5dEiAkbdTPA46OjurgYtLICh3FF+hHeNddd2nW6PLly+oSUqGU84QEiEwWmUCHE7z+9aY1TI8fDaYbICQ92AuK+zVJgCBw4TqETNiiHQq9GKDTXJaUPJzpS+ig92mQ79IHy9L7e2qt9OwwSP+SXYATw6AACBU9pd4YUoWTyl3IC9HyQ6vO6j2z0plMiNoyPzOH3PgUxjdsxuHbbseugwewfutm5HMZzbuNZbIYzaQxnE4iTZ/2SAevnjiBF59/AU8/8RTOnzuvqmiHoDQeVRFoYnISB/buw59/9nP47KOPIpqKyRNMO9UdqjosXTWZz+jkO+/gB489hmeefgYL8wuKUSPDg0q6SAe1rpOZYfviirqAAtWhxM4bZYf2oJ8f9D5isq+QRZsT/6DfIWmRUXYJkmxRiE1hIcXAJ/2jGm3OPZPyFkMqS78oEy3oRONodIDFcg0dzlwWBnDz8dtw5PhxWVCMjlE4J4rR4QGMjwxhkNRb5SotRFtdVezjTIZURCAdjOrL/PAdQlMEzcSSePFnJ/DEj57E88//FKdPn1VHU7SngQFJkvsZGgN3EcQS5h3n1WoMEJphuSr2ohMuB4R8W526zXplchlRxgiIP7p6Fcl0Chu3bsFDDz+ERx95FOvWrMHgwIDZLERiAhC+2+6Lgx4A8e9w8TAMCC9/+KE8KEkZ5R6XMbrrfJJKSY+xzZs349DBQ/jCF74gQDgwNIDXfvmaVITlXXnqtKTifcGHQktNWbJYh8/EixpSAuwHg9rvITp2OAb7s+7fCwi5Pvnc+sFlf7zkf/sCq6wzKJDCxK5cDgAhwSCTTfNgZNTpYt30NLbv2IFbb7sV+w4ewqadOzEwMCSqradnkprMbmGaJtXsULQoxW/zq5yZnS3O4vT59/CP3/qmAOHZ999XkYTXkaOSIfcDASHpzW26GdvaaYgy2usOKh4GgNBAt/23FaoUdpRUt9GN0+ohJvqcjX6oPCYYJkFj2myBtiVxIJnFtpuPYdctt+DQbbcjNjiChVYEdSQFGiOxpESfhE1Ux+mg1qGthtmmsKNTq1Rw5pQBwtmZGTEPMulMEP+9+JBUWI1m4a96OSD0YFDFDcehckDPqR5YsUoFK2N8Bcb0AUj0Z7kZ28vP0MKMdzF0y6NfUCa0PlngCfna3ig9XQkQkg0Va3dlo1Cbu75DyMKUjbq48ZwYAWjIWzL8yzRmc/0cqeWO7m0FYNrRWoUjQ4X7GwJCO3O5hxhvazRlbzakMtp2lNExBwiLzUUsVeaxsDCvYj5nA6UGy3tO24lIBFnufzJ9WgSEi6gvLaJdXhDDYXiY3T3bWwRp7EDGCjnkhgoSHRL7S4rK1uGXgFMsgXq1irmZGYk50d6HgFZAsUoxR9MBkC8q8+ClRXSaVL+NYHRiHIXhIZQqVVMeXSoikx9AfmhYcZoxq1QsoVUvo9OuYmxilQAjz4tSuaTCXCyTQbKQV4GOCqRSFW6R7dFGMdJFQ51VBwi5qSRrHTWBKQowkroatYJRR4Cwim6l/DsCQstrqHryaYfwRrsvSEtu+IKVW/z/IcroyoCwIEDYxczCDMpVRxl1gLBjGSsiVB1yAUgBybXxg+6fB4PONU+Jg+sQhimBwWEeopv6d67DlcPoDPBMauJRA4MrAEIC2GAAWV5YvpK9fKA6fEAHwHUZJ1kZ+DLOfa9DuBIgtG4Jf3ez1hQthsmMWNaixlKdrQHUy6KNxmpFrB4ewOapSdy6Z4tM64coEsHOYtsMT8nHjidYRbTf1+Hhy86S84iTkqnn+/uwHzooVko4CAj7a4R2+PbW2Up+9/2eZjdelb/fr4QTvv6fHF4zFld7byL8TL0Cnxd/4TNicjQzM6MOApPG3/zmN6KAcW7QzyaRVsaZQnYv6EdIzzuKNJw9e1Z0RCac7Bay88Ak2s8o8lr87/LUVd1jZ0IsqgcPJzI+mE6HwAZnDCWOpD1iYIszbOoQSm3WEh3/Yc/Oqr8SZnAVaMsIJJMXSH7bjJdTuXMWASq+OiDTbttMG6/TRJSMtCWjbs0PmXkLf6YAoxIwo6DxECtXapidnUc8N4iBiVXYfuAg9h45gkPHjyGXz4CMw5F0CuP5DKYGB5AiSGnV8MyTT+H5nzyDl174KWavzUiNs97paF44Eo9h48ZNuOO22/HQgw/gnrvvluqbugAuOebz7dFPulJ//c2vf60uD+nAnB9kZ2VickxrhGCMc0BMimUb4y1c/N4JSbO7lE5LT+mmuod2zwJgwhklS1mDriWjFQ90Um40b63Goc0V8xoEHhmfRD2NmGImf3ajKfsDJrnz5Rpq3PORKHbfdBj7jx7FgUMHsWrNKsWFQiGPYXqq5TIYIGWNVPMW5xddsSEAsz1A2OU9p/Ah5844Q/76r/Hiiy/h2Wefx5tv/BZLSyWBJwJCzVlKmIiqsqQcVpd1CJXESvDCU39c11Vds94MIWNWvVJXt5RiMqxqU4iEgJAKous3TOOBBx/Eo488gk0bN0r4RPvZRhIDlVy/p/sFlcLnBO8t9x494l5+6aUAEHJPB4CwXlPXmBRwzhD+5V/+JfYf3K9re/mVlwUG2Tl9//x5DA8Ny1CaRZ/FhSWp7/J3eEN4gkGCwnCRKhyH/LX1x7H+8077eNk8r31ncI4GqdJK0btna+FBs48/XhGb6022FC55VpfXjWJwTnKpWJTFBkUryIo4cOQIjt15FzZs2oRVU6sk1MbfTC8zzjBlkyljOHAzsEOv2aw4Zheu4dS5U/j6N7+Bn730Es6dP6+kVrRbJp3smAsQ+rkjJpURNOSA4mcw7c0GgNDFLVPxDXJoUeeYXIN7LBJT8YhhUkJG8uo1QNhoU4XcuoSxTAF7br8De2+9DXuP3YJutoCZWhv1blxfT6TMi01zjWQkkW5NSnY8iiyNvykmVCzhzLuncPHCRYnLMC7Sz9PfU8VGfx5pTrnXnQuonowxAi/OnN4BQct1bMzFVOJ959uxCwJAZD+zt9b484AuM3LbPcsP9WVUvOW0PArxfRIg7F/TRhn1HcKuKKMUlal424lG24zpHWjgDVVhh+cLWRUhS5Fgb3ilEr/WfZfTU9TdPfWz9S4LC/aI7p21FvXzZe3hxAU57yqldvkQxlBtNVFp1a1DSPbDYB5ja6ZEGS21llCsmsqozd2Z16VO4GZDHUJvoyRj+sUl1DkbvTSPQVI1R8aUq1HwZaFcQjcRRzyfQSqXEfW+Xauiza5fvSGFUM4AUnyMs80zV6/pXPG2E7w3tQrVmjke0TFhrAhQnZ9Fi7TvDjC2egpDY2Oii9JGggq4VEwmICTDodlsyyaFFmhAAxMTUygUBtVJ5NlIlVwKyiQICIeGNKtM2j+/3qo3UU/F0U4mEEukND9I2qj5ZHPvkrVGsN1BiucYAWGrYYCwVPpEQGgFLstnpFD6KWX0Rgn0H69D+Mov3gZFZdghRCRlHcLprfCAkB3CUrUkURnrDtgcIbpso5MW4Q6vELfbE8586BFtyA0nS+DACTD4Q68/mfc8cn5diR/BIAM0q3YhQBimjLJD2AOERhlVBdupNHrQ0F+5DT8Buw7Pp18JELp35qiivQPbqelF42rRc86PdCdVsfULyLFtItKqIlIroVtexGAijqnBPO7avwP7N67BBBM7Gk+zANPiLGIbySQ7H7ZPWNGh35ZqiY6qd72Qsz8wr08cjIpBcLF8za0EAMOf+1OBQb82wklR/7MKr5t+AOyfNw8ib+zsK/tSCSyVApN5iplcuXJFwM7LQ7OLyASJXoQPPvggHnroIf160kt/+MMfCmxQkIYJNL8vLCDjf0941kcyZXyYAgYOEDqfLd+X1gyMquEEkEb10d7RM+sBQldKtaTRJQAGCD1AFJ/RhVdfDbYZRH9f/Ayh273qArDOw60d7spYt8HmhFTQUbLh94hVwPk1zhaUyjV042nE84OY3LARuyjecP9nMDQyhBQVd1NxjOWzWDc2jES3hUaliCcfexzPPfUveP1f/w3lRc5k5jVjR1pPdmAAe/bsxcMPPIRbjx/HoQMH0aZ9jut08pAksKOAi4oxzSZOnz6tOc+nfvwkTrx0QpQbej1R8ZTbWwqKtJIR5dSXnnuenvIuc/RQHXuu+2fFLhPRMGBn85X0CLMEzKnpyV+xqT1KQEgw2GkzIbLvtUq/PTmf5IplQYDYaiOdzyOSSGGRVJ8aZ0haWLd9O7YdOIBbbrsV05s3IpVNIZPNIJ/LYv3wIEaoECcbCvN5NDqdIxCzcERg5zqFBPwEe6S0fnDpQ5w+dQYvvvgyXnvtdZx697SSBN5T2gVobpDvptkQIEwk6W9l0vbyPZPUPYsFzpqD90cCJkYZVZLW6Sip4XsnJVmxrNtFpVYVXXHHzp34zH2fwX333SclX9ok6I+873ozrl4UyxI+64DY0+udNvx9nGm7duUaXnnlZRV8uFe94iCLN+z+M9kjIKRYlADhgf3I5DMq8vB7Xn7pZVy69AEGh4bU/Tdrk6IAIf/wHvBzLKJwFsfvKf/3jUDh9WfN9UAwHO/6Y1+YSheOd1LCdh0yxXg3w0ZASFVPP0+tWTV/TnNtU/Cs2ZStlGYSI8DI6CjWb9qEXYcOYe/+A9i9ZzemplZhoDCg+EEaIOdjKT9BlgM4J+XUt68tzBgg/Md/xIsvncD7Fy8q4aPxdjadNpVF0kVF4bOCGPcShe5uDAit6yclzYAtafsl0m5KMIYdtaZbINJxcUUzzhDWWkC5EUEnnkEiP4wD996Lfbfdhp2HDqOVyuJquYFaN4Z2hMl5ztSAmTq3mlILZ3ediXw2nUK9Sm+5RZx+9xQuXbyEpYUFzWjnOF/oQLaV3WyLB9ZfDhQuA4Su4BemgQaA0MfZPkDYo4qGKKMecDKGeEAYnPFh8LfCv/2s+rJi+PU5xMqA0InKdLqynWCHUCqjboZQitWMjzp2vMhOVMwPAUI/QuSKi754Gewhv1mczYlf+36GMMgPwpuqr0PoC/L8/ZoHF2U0ihrtGVp12U5Yh7CgGUJSRsutJSxVF9UhFGWU64xdTcb/Rg0JUoTJ/mA+xTm8hSU0SktAtaTxhoGBYcV7zs6W63VEUgnEcxnNmpO1Vi8V0arW0G00kCRNkx6F2byKDSyIcj2laVEhxU96Ata0N/lvshUICEtz16Q0yiU/PjUpQMhCJ1k6vG4WFfMDQyrkskNIlkyrXUck3sGYZgjzaFJtuVgSfT7CvUmD+xzXfxTtekMz6co58xlEshnEEmn13Q0Q9s48A4RtJKkJoLnIhkRlOsUwIDRRGZshZEHIirgeEPphF7fygie6Uhz1X/y4r4WXxO/z3//EzpfeAAAgAElEQVQtRGUICB/78ct4/+IsussA4agOborKFCtFVOtVVa5UyCFZvQ8Qeo+rMN7wPkI8MEyIwKRxKcDS3yEMNrijFwRVJAcIKSoTdAjHh5EdG9JHJxkBZwiZQPJ6PagjIGQr3gd4//ODONNHt+wd6l7wZqUZQgfUQ50XywZYJY1JRY2HRpsdwkTa6FVS9iNvjKbLdaBWRru4iCR9a+JR3LlvGw5uWYd1I8MYo88YcQO9CanuRkEH+thEuwoY5ITzAbBiJUUoR026LnFYIcB7QLhyjfn3uW1+vz9rpS7hSt1BHaahteOfp+8QMtB5g3q+jokQhSdoMs8PdpZ8t4+gkPOB/G9SRdkl/Iu/+AsFZArQPPHEE6Kacv6Q3QIeBASG6v6QMugoZQSeXvzB1OTM2NgDQqtk2hMRoTPkieln23jGSzfUfR+7hP3dBN2joLrMn8TKNJN1LwpjnWEaqvvD2XcZreNiHW4K2kgSJKSWa8CnZ7ViV7M8aSBtzOJBAjUKM0TiiA8OYev+/bj3fzyCqTWrUBjKIROPYaSQwYbJMURbdVTm5/DD730fzz/1E7z75ptoVKqaw1iqlEXrmVqzFkePHsPn//zz2L1rN6bXTUu90tTkbGaPz5GAj9dPsQ/OgdFO5LnnnsEvXvuFUW3SKQwOFYLn40X0fPXerx2+K2/pKDBujZRgXUkllnFMgJB6nvQIsy6HT2h4j1vRECAUrZX2CASgBmTEJmC13ClzqgDmBINSuTyiiZTmCEvVOoqlKgZWrcKabdtw9wP3YdvuncgNDSCRoj9eEpsmxjFBIRDOdhEQ6sPmOuK+qyJ1v7ZAIdch41JS3csuqpU6Xn/9V3jllX/F88+9gJPvnhSd2hgPtEWMat1wHWdzGZkpe0DM+EqlUX4o7joDe8Y69rr9fqhVmwLmpGtKKTQWky/gxs2bcfTYMXXfb7/9dgwODBrQcn6DTMJW6pzdKMLw3hIQstL+85//XPuUisC+o+tFZRYWFowyesgoo/v270M6l5YXI7+HdPAPPvhQAhHc8/y+CoUf6j3zd4mGsMuswqPt4f6/w5+7UWGr/zz6WEAYEtoIU2b7aaReaEZsiFJZe14sBgqRkbLbqKsgIqsc54fHvcOPBum66RQKY2M4evw47rjrbuw/eBAbpjcgTeotGQGMMMRpRFz1lpJjUulminN499xpfO3rX8eLJ07g4qWLgmbs+nPOjt1F0tA8GFShS904iynL1ModRVT3w/EGOc/KP2IBdShx35Qip9x+pSLJ9codaV0HdjRqzS6KtTY6yQLSwxM4fP/92Hfb7di6bz/q8RSuFGsypW9HE8gQELKI0wVqzToarQYiCXbw48ilU6iUy5ibmcfpU6fxwaUPUGZnNR7XGvEUcq+Wat0qJ1blO4C+GKQRAhdcPGU06Caqvx6sJ1tTjvERYgB5AK2zQx1HIvT+090Ady95DncW7d/mQ7icYbPSOg7vOZbBNKuMKOLtrqmMzt4AEIZsJwgG2ZH057cR2izfMmppaA8FZ54pu3tuk+8QWoFuuRiO/5pit58hdKIyUrZ1ojIChO3eDGFqyADhmGYICQgXsLi4IGsH7m+J33Q5p11TXKXdTILXTIujhSVZOsTaTeQzWVncsJAlZW4+knQKyXwW9RbjXxXl+XkBQhZS0oUs0oUcUqmMCjcLs3OibNJyiR1OFnq4J/k33z+LU0wjlmavis7PfJzCUEMjI1ZkqzfU7U9nssjlCxKdYcxanKO6cwuxdBQjhSFkKU5FhdRyGYulomb2Y7QZcjZCTQJWqhizsDgyiFghj3gyY4UXAkI3b6+CqgozLMqyyEg2jKmMduhDOO1mCJ3K6GhIZZSCd8byscJl7FOV0Y9LnP+4HUIBwktzFJ4POoQDQ6PSiiNltFQpoULlIG1gVn3d/CCZvy4GWWWsR5fwm1Kg0NWD+FLOzrQYzEOUmBt1CP0sBDc+E0QpMLJDGABCUxklIAx3CC3ItAQI+dEPBlf67/DTCGwmQvF1mahMSN3Ovs/46ZwbatQakvtl613+SKyaSD6ijTgV0Bp1oFJCtF5DqtPG3vXj2LV+CtvXrMH6oRxW5+NI0LiU9NAoKXvmMME2PjuEnHiXwlNyOSD8XRKOXlj9/YK2P/RP+yTA6w8YPy/YTysLlMscKPTP/5VXXhF4YFeAnSW+juCOyRMBITsBFJMhIGQngZRSBlECSFJNmTzyNb6zyOtg4uwTMtG0nH+lCQg4CrHLcXzn3N8/QR0ZKrvkiEm5m/3z8xUGDG2vuaXn0FmoMq0QS/mHvicu5V07RGVtEghiuFHVREwHdjjB7Kcfcf/7++1FJ5qU54/GkU4XlHyV6x20U2lM79yB2x96EBu3b8HU2ikpkQ3lslg3NY54q4bq/Ay+/81v4dknf4z3T76LVq2KfDaLEosqEWD7rp24++578KUv/BWm109jeIDdI+vU2TB+S7GEgI9nNmm/BIF8nq+8+greevstWRxQEj5H+Ww3M+lucED7lNiDk9B3TVTrbjGLIAB1M5MuHbXumMAg/6bym80ICsBwt8dIM7LZEJuvMy9HWWRIpt+6dCbH3paSIw/IlOahqJEYQbMTQbnelOooq7cjq1bhtvvvx27SRjesE9WIVNO1I0MYy+eRpTE7k+8OJHgQ56C/Yq9KDVIb5f9LuViCI0ZDI1g9f/4STp06g1+9/mtRoqnSWWHMr1ZQr1fkxcbEiHRdWVHIaoLB0cnhuwRWa4uUUbZF3dyhxDIMQmid5vI5dd45G8qZSAqZcI9t27bNBA1I66VaHjustBTo++NjwYrgi+Imsbhmu6gS+uQTT0gAShV2VvZDKqMbN27EgQMHJCrjO4Ts+pNqTMEoMgZYuZdlRSaj2VZ60AX7WTM+pB3bXGEY/H1SQn2j9+Q//3GxvL8Y5vdz+L6E458pCxuN3QMuiSb5ZNqBDG+1QsEZMhVo5bCNlhRHjuDwzcewfRc7hVMS/eEcIbt8nKPiOSURJQLCxTm8e/Y0vvK1r6pDSNDE65U6bjxpHQGKakigxs+X8UizVWrvzYe1nqVTDxCGxINYNGg31K3wiaqtGTIjDGDwNxEQLlVaiOaGkZtYg8MPPIA9x2/F9I5dqMeSuFImG8EAYTqVEWWU65tgoNGuS/QpleLXUuqozM7MSrTqow8/RKVU1n2V6FDQ8TOLBrF4uuYH7Tt7WheO9ultbuxrvdc4nqijmnqAFBaSsZ9vTA3XiuS/NZKwHBAa08GfAT0waHvSXmsE/OuLGf1rOLwm/7OA0NgmVgzw4mACg8EacAVMxWQzOPi4DmGvaODer3vP4jd8gsooO4TpoYGgQ7hYncNieU6AkErWvDuySOC/KBDoACHja4RzeItLooHGIm2kaQ2TSKFV50gCsz4gkU0jXcjrnGLHsbK4KEN7mtNnBnNI53Pan94flQyZgYFBAUSyGViI4r1hAYrrjPYMi3NXzc8zHpfRPK1k6BNcbzSl5EzKKX0IzeO2I2ZDJ9JCNAHkU1mkqR5ab6j4w3luglbaTkjJn/oJlaoJRcUSaBfYIcwikWSHMIomF4vz09WZSUDY4Wwx7YUY+puyxeiqQ7hKKqN37NtuHcJPAeF/NFX+4wLCHzz1Cs6xQxgGhMNjmmciZZQdwn5AaPIkrDh6kwYLLP5g9IDQjUMHAYDWDPQWC//xh1z4cLMKPb2lzP+qRv8lAsJEFNmxYc0QLqOMsoLjZnu8jL4HhP+eKvPya+j1OwPbCXFBjPZnTUaXJrqKVLNOT7CuRBQ0j0CKlAnTI0HFPg7h12pAtSJQuHogic2TI9i3eRN2rBrGlvEs0h0nLiMJbXrCOB9CZ1lggJC+MMtVRD8ukRAICOps/9F1+af7vvB7CxcQwuvNWz/4QkL4dUFV0q0rvuaXv/ylaJ+kldGsnjRSo30M4OrVq1p/7CQQELKTsHr1aiWXBJEEg5wl5Pr0whNGnbSZIv7bJ6LBfKEqaF4x0Z6Gqo++S+jMzvWevBG2QJzvivU6WOEGt/0IR3HWcmQiEjfg6Cq0lkKE1rMTp/HgmLs4lk4i6ufZfMIYFIF8EsnfRYELk1bnz6yViqJH5vJDWCzWsVBuoB6JYWrLZtx87z3YdXCfQGEs2kUhm8HayQnEmlXU5q7in772NTz7xJO4fO4c2rWaVeLrDUlgH775MB548CH8X1/6a4yPjqurpb3tqKICJ92O1NvYxeIze+nll/DYD/4Zv/rNb3Du/feRyaZl5ptKJ938I/euASKCMj9rqVlf3Ss3h2I6heYw6Pa6iUQYhZaG0QSE6hYK/xitiL+kHWspOTNKpUl0C2QLALoEI+5oSBT4aNRFe82mMjqgG+y8RBOo0AS7VpfaM+mzR+6+B/uOHcW2vbuVZHAGb6yQw2guh8FsDlkmp0y2W21VsJmka8JR/rOMj4wlzm9R86Gk2sZQKlUwMzOHC+cvSjjpypWrmJ2bwezsDObmrsrEmMnRwtK8LBtYmGKi0Wa1mLczNOvHirGnjJo/XQLpLMVZTL101dQUVq9eg/Xr12F6ehrTGzdganIKI6Mjus8yO2/QDDyq2U9LaO2ZKOb6MyacPHoUQepiNKak/Vevv67CAAEhEyvGBnbx2VFeXFrExg0GCLmvDxw8IOVadv35egpHXbs2o2v2gFA045ZR3/yeWQkQfly3cKXoeaOYfcNY7u9HKPa7Q3dZQu1/F/co/zSajaADQ/EoAW/aSjjPUd8prMv0uiEAPLZmDdZu3YpDR49h78FD2LpjB8ZGRyUQw4Q42Y0gQ1N6PqsIcG1+Fu++dxr/8JWviK5Nej0ZENx/ZkzP+GcdFxZPdZRqJtkDGQJCTwQODUQEHUJHoxcVmWDcAKF8E9vWOaQti9Yg4wQZC80uFssNJIfGMbhmowDhjmO3YPXmrahHE7haqaPRjanTSNsVXqMAYbOKZruORCpuHnDJFJYWlzBzbQbvnz2rggHl/G3mK6XcR6FDs7c2G9ghIJTWglcz9iIzzvfUzRGa8IwDw05x1HsN+vVkc1s9gOjP/mDuSorHy7KqZa9XWd6L1PQBQqmq9ukP9J+xtuitEMkymM0QRlUU+NgOoVMZFfBzHUI/fhCIzahD6D2XezoHvjDpTDOsSGeMfX85vTlb45EHIwwCmH7W3VGUzVvvetuJ1LDrEE5NYK58DfPFWakstzhXz64z6Y0MP1Q/5nnDciCDHlVGFxbRkiqyec+Sil+vcP8YYy2RyyAzOGBFOc4uFhflX0gWR462Qewe1huoVWsSLOIc4vDwiDqDpICyw691TaXkFOXDOliav2Y2Uak0Mtms1ieFbOhDSLGoRCqNVCYruxeeVwSnXR1SbaRiCbFJ2g3zddXIRzpFHryo47VyFc1yRfO+NLhvpJPoymOTgmAGCDWG5c40FQA9IHQzhOwQYhll1NlOrAAIrTj9aYfwEzLrPyIgfO0dPO4AYafLDuE2zRAOChBah7BYLkpYRt1BVdO9oIApEkrs2SWzvUqfq+pwjwZvhzQOS0zCifzHAUIeaHw9ZdoJCGlE70Vl+m0n+mcIbfbJDIx7ie/11bDw15cDQl2lm98Kq4x6QOjTEzefx8OEyZwUrUx2mqp6TMaYWLKSyup9gtWdGumjVSQ7FawazOLA1s04sGEV9k+PYiAKsEFPTxcQFEa6otvwEA180eSd1qNc+OtediSE1O5utOD6ZwRXmhlcac7wTwcNr//Nfv14DzkGftGKQkmj/28/T8N1RS9BdhIICAkO2RX0KoukhvLnrl27Fvfff78SR3YV+H2cOfTJJhMqUq+YOPo5Nn+FCnYhmpd/Xn69idIp6pA74EIoT+9JdiMGCJ3/unXpgzkVP09lbFRRs3Uusp6ZUALLGSdvTO2NwgVQDS062wmjvtHgVoUG3wFXx9Iq0X7mTkPgAlMGCHmJrXpFADGVzBkgLNXRiCYwNr0Bu285hv1HD2PXwT2yVijkMpgcG0G3VkZl9gq+/Q9fwfNPPomFy5eBZgO5VBL1VgupbAa33HorHnzwIXz+81/A8MCwDTg6uwmxDJRfWbe83qzh/IXzeOGnz+M73/suzrx3BleuXQlEQTLJlKMnMVn01E03F8m4xg6e4pIDi+zUdRrm36QYZ5DafAtDgJBAUI1EU/GVgEKEs01uzi5moCugBFNlTuOklvzS+LjRMLEOXmO1WkeTaqGkEdEEvdVBmUa/8QS233wz9hy9GQeOHUV+ZBiJdBqFdBLDuSzGBgYxkEwgxy441SDbNIem2qjReliE49onbVCqzfTEdCb2POC5RqoVMzPnx7WZa/joow9x4cI5zMxcQ6lcxPvn38cHH36ARt08spj0sGumdSZ5d4cOqfRIdkMsKjrU0Og4pqZWY+2atTKE37JlC9asXo3xsTEUBgpKPChcwvOGyq+iLHO0gN03Z58QJMa2iYLEL+iG2WbX3NL87JyEoigQQ0VgJlceEBJsspPsO4Rf+tKX1CEkZZSKpN/61rdw6tQpzM3NLwOEFGcgEPYKxpq1CXUIwwWnMCj8JObGjeLodd/nkt1wYu73qcUKE9EIiktOFIogmEUhKgqKehaNKMYxZvFe+Dlnb49DWq98+DiSkEgils1i887d2Ll/Pw7efBQbNm4UqKfxOMU1crE4sjGq1gLXZudw8tQp/MNX/kH2HR9d/lDJNJVK2QHn2cLnSrBPkSEvTNVvSG3Yow8Qutl5X2gmA6hD5e4INX1ZfLM5/jQFlhgb2EGMJVBrAPOlOrLjqzG2aRtuuv8hbDtyFKNr16IWTWC21kSTXoUs75D6zF9OQNiqae6K/pSanY0nNT/IotP599+XvQ27OtzbWrsuDxKwllALGQA2WuOBillLuGfkVEaX0dbdGg66h25xGBAKdQndGeAwmotLEVMld39s/YQ7117N1AND2y+c3/QdQru0MPDs5UrLCrIUlaHnqWwnTFRmpRlCLyqz4gwhfxmZF26+0LNlgu4hu5eanTP1Ud8htA5r6Lr8PWI8dTRc7Qc3u2hdLJtZlT0RASE9AtsNlBo1tNkBdjOEpIzOl65hoTSnohGVt/mL2XVmvKaoDOnRLBuwU8g5wOL8Ahr1GqLRtuJ3OpFGvVJDnYW8RgvxbBqpoQFRmbkmq0tLaLFjV69jcHQYucG8OniMUdx7I8MjGBkdk01MqVw2QEhl33RGwI83Y2lxRn+TGkpWBc9exmzGZO7neDKFZJr0foLFtIAhi5vtLvV2o7IBajdcgSgeFV0U8TiWSiVUimU0SmV1Ovn99XQCnVQScdchJDUbnLOVh6BjhHRa8lWkqEy7VQdIiV1JVGZFQCh+jkRlPjWmv2FW/ccHhJwhbIcB4ch40CFcKi8JEEqDQfQOkxunoIDoJwEgdFUyT6FxEctLD3MBmaSMJcorHaJhywA/97WsQ9gvKpOKLbOdMGP6nqiMpyr1d5j6K2BhIKiuiitK+0dk9hk9AChJ9yCBd9YaPkIre7RAS/a3CXvTyJcUmw5SlN2uGyisVWYwmIpi9/R63LRpDQ5vXo3JXByDcVZxqCRFQNgWnYxVG+/paDMkKwPC/ip1+JAIV9h77623EAOJZ3+whCpy/5VAYP+18D37DqFPbsJUUa4LPi8eMnwtE6Lz589r5ow0MQqRkC5HWgYpbeyE8PUjIyO45557ZD+xa9cudRB/9atfKdn8zne+IwopX6eBb87IuAPOg1GfsC57Bm7d8DpsvV4PCP33WYfKBElktOxMnP1xb0yliFGLHXPIhJQSZnzbZOJkcEYHIucoQoDQ5gXtg6qenO9SOhasbaMaGU2QANJXk9n9YQzgIq8JXMQiSZSqbZRqbQk15KdWYcPevTh061EcOHZEXoCFQlbqmFRmm798Ed//2tfx0jPPoEH563YL6TgZAW3kCnncfudduO8BKlB+Vma6pGITeGnAn3uRlFoetFEWJIt4+9238MyzT+O73/8ePrr6kZJgevxRFj4TN0DIpN6qktbFdfwrUxzVmzN5f1IP2506Wu2G1JaV8CnxNkAodU3RRSmBb6qYZvXAPIfCN7xGWjUkEGWXRuqiZnlhM5umMcTklR1C3kZ2tyjOwzibTGeloEjYtlQug+bdq7dvx87Dh3H0rjswMjmFDMFULIKBbAZTo6MYTqU0l5zgDHK7g7QAIRdN21RVSfNjd4jzoozuzgqD9hh83BQwqLAqXa4IEF65chnnz5/D7Ow1FItLuHDpAj68/KEU8epUoCM1KgyUHCBUt9oDwjQB4SRWrVqNdWvXYcvmzVITXTU5heGRYQlyMNFRYkMAwjWo7jp/fi1Q7w0AYahoEmYC+K/zGVD9kR1/dvw4Q8g9ykTJU0YJCL2oDI3pOUPIxJ+v/frXv45z585hcXHJzQ9m1FlUR7RlvmG9AqYB4BudZf372u+pFbsvfQHtekDoqIhhNoGnf4dYD/7H+HPUqyazS+q7m4xVpLp7QOjvDT/Hf6vow/nDRgPVVguj66axeddu3Hz77di1Z68M7HMsgrGrTZXNWBTZeFQg+vSZM/j7v/97vHTiBK5+dFlFIyqMqvQiqndL4JC/y7MXjGjTm3XTWbzMDdV17b06pWaPeJ11RCgq02UXxOKbACGpfuw6xZOoNoG5Yh2Dq6exavtuHLr/IWw6dBj58XHUInHMs6jB4pkorAYkeM6zO9juMrmOyW6F+gBUp2Vn0CwnZlVsY7JO6jY72yonUYhJHUKez44q7eYArVPoVD0dINRvcxTHoPAaFAlDAkoeTOoBh4CfE6BhyDdtJ/ua5TOhc12/o+dJGBRRjWD7iWs4vJZlX9Wh0iiN6X83lVGNcxBUiTnhSKDejoLG8Y4tY2dTWP2alMRevhieE/Tpli+IiBLtxNjEJnBiSzy0VpwhlDF9FEnOEK62GcLFiqOMLi1ITIvFWFLXFasl9mczhDE+73rdAUIW7LrIprPIpbMaG6LavMBZJo30YEHFUHbHSRltlEqaIxwcGZT/KYuABIO1agWDBIRj46jWa6ACcKlU1nti0YwfXAalyoLuUSqV1rXxuRKAUtCQHX6ayCfSGc1Aax4xwT3SQrNTk9ULxcdaVc4RtzXSFCcgZIewXEG1VEa9WEaSvqeptERlkEmbyqgTlYkQEEqN14rKPMMIBjkH2GnWRRmNlsM+hDuwZ3oKYw4QUojGKyDzR5iojKmM9q/ZG+Wcv0sM/X3nq/89RGVeewc//Mmrooy2OwnXIdyGoRHXIZyfQRgQaobINMYECgMhDBfAfYcwCE3GCbHgz4SSw6Oit1kQCh/qHpT1J/JMrgLKaJ/tRJc+hNGOZKdJcfWA0OYAnYRzf+clBEZ7wdPJxiuQ+spamDL6cYDQQhOvn7YQypEpJKFE0hobPODo18KZi3Q7ggRl4ilNvPQR4mhg49goDm5Yg5u3rMem8TymCklEWnVERBttIZVIijInYKpN1PPhWt7V7FUF/T0OkgQ3iO2fTUDUCR8cvhrXBwhDL/l977NP/HkrgfeVAKGfIRSV0QFEv8Y88GJiJJpPKiXrCXoQEhBSUOKNN94QUCQg1DB3p6Mk8rbbbsPnPvc5GVnTiuLdd9/F008/jW9/+9u4du2aXuuTLP6+cDKm6m5o/YULHh4QhpNd31X01026scBIh0q7sv7SvyUh74oWfC3zEAnQqOFIdTdTKVPH2r1O3oNumNsCuZ8ptNdoNm9ZoYOYyyiPPsEwOwrr0tjPYnGxYRYBrRhaHVZgYyg2u4gPDGJ0egNuuuM4jt5xqzz0hoYGkM2ksHj1I3xw9gx+9N3v4PUTJ5BsNZBgl1LGzsDA0CDuvOce3POZ+/GZe+9HJpVFu0GPP9JsHXWMinWJmKg9M3Mz+LfX/hU/eeYn+OfHH0O5UlacIaUmk0ojHU1ZN9TZt+jekbbmam8ChJrPtfk+iYZ0mkoKm1Iwtr0s/jY70IxdSiDZIaQ9CJQgsWDDLgg7cqKwc5aYsv2xqO4tkwxGA807mfmgrAs4I0wFRj07HcYZfW+XiSg9ppptFCYnsW3/Phy/7zNYPT2NwdExyaLTNHvt5KQ8HgeZvDabSJIiyfdCkMZ5y5ZRhDjbzASXEvWeBslYTjB45co1XP7wsmYI5+ZmMTN7DVevXkaxSJP6ihTpFpeWDEg0OBPDTl7PeDrcIaT4j95jMoXc0KhoUKMjo5iamMDU+CQmJsYxNjqmgsvg0KBmYWweJodEmgCspcq77/b7feT3D5egX8u++6+90+6oQ3jy5MkAEFI5ldfsKaP8b3Ypb7rpJvz1X/819u7bKyPy733ve/jqV7+q918slqwqn0zqg/RY3yH0v9sR2JadZf0x1+/9cIz21/tJgW8ZKPR+dDcAhOFYosKrK0x5AOvVYfnfVkw0KwovIMWuIcE5owfvPRPUYqmMYqWK+OgYVm/diiO334GbjtyM/QcPoZBNI5dMqPCQiZo3W7m4JDrl3//d3+NlAUKbw+bPtaKwzctK1CiZdPHHKNzq2bs4Y7HIgULXDbYY1otfXRZdOqSM0vqKHW47e1MOEHJWkWq91RYBYQNj67dg/e4DOPjAQ1i//wCShQFUEMVik7YsBgi7LDjJBDwidgCFOKIJCkBxn8cwNzuLKx99hEsXLwoc8h7SbsMDQonaORVN6/yRGWCCXH5OUB04RylVl8WBxeXWTz36Y6/Y4IpXIXAZ0CcZg/hjOSXgflB4vV3XKQyAIdDWNYTppMvBYRgI+lxJgLBtgDDoEM6v4EPI4llIVOZGgJBrkOwW6TD4uWFXvNX6/RhAaKrD7sPR4bW+5YnqKN43AoTOmJ6iMrKdmJpAuUEfwgV5lXLmT9RMdgiZw/kOIQEh42mtjtK8vY5+FPlcPihctltUGm0hQVuJgYLZoDTrKM7NoUYl50oV+UJW3qykdBLQVUpF5IeHMTg6KrBWoxp6uaI1wvEAqY8m46i1Kzp/WaQgcOO9a9Saojb9T8wAACAASURBVHtWikUtBNJGh4ZHZDbPxcFzrNWpIxVNINamA1pF1PBmm6A1g2gqpRlECrvViyUHoOOIU1QmT6GzpLrJHGfwgNAqDzr4BZgJ6mhMT+ZbrFzFXm9M70Vl0nGk+Do/NqHcyAChicoY+cP/+TjQ9ykg7Ds9rqsgKmLaHeXAv1WDvCIghdBZCWujyRREylwJvPH2WbzySYBwYQZLpSWUmGApD+wBQgZyN90U0NjCG9QuyQNCR09z3+E3sZ+v6j/ww183QNhEM9K5zocwDAgJvHodF+tmeNXAcHU2oBmFDtdlQhrie7kw6lpm1iE04OdXrnMCtM+K1tcWh5zJYkv0It5rswLgvYvSk4mAsENA2JWaKCkK3VYZo8kEdq8ex+GNa7BnehIbxweQirURj7AuQ1+fmA48JnasdjEYLOtqhrpOQcLSB3xJ++NB+38SILzRxl9p/fv74QEhK3T+XvgOYRgQVioVzblwFpCG1FQXZAJDQMjXeYXQY8eO4c/+7M8EDNevXy9FUr7+m9/8Ji5evAiqFhIQMuH0FXkVB0LA1KppPWU0q2oywXEJgwNZfpvLpoX8fz+BSh9oyllrfo7gxBvU9/QEVJxmsYWggob2TmWU16HBeImc9ih5vrvBA4+v4ZwY75ndW6Pl+Tkz/xwIAAyQ+olhtsiqZuHQiSGRKKAbTeNasYJGLInM+DhuuuNWHL/nLqybXovRsWFdy9VL53Hunbfw7P/+Ed5+7TUU2DGj31K9oio75e/ve/Ah3PuZ+3Hnnfcik8yg3SBgNI8pJl48hejjR/bChx9ewolXTuCZ557Gkz9+SvctnrZBfApaJAiQRW2065ZhhKrRNgRtQNG+RgqOCZrY7C/l5020igprpvLkbXQ8GOR1Wa1Wvh36PRzSp0ejAUKbha436+IN8Mck4qT58Xk0NdNBmW/OMXHuzijnMQljLFERjslFYQCb9uzFHQ8+iI07tmN89WqJX6RTCUxPrcJYLoMhGiE3m0i0WkjzoJWBOIEbO4JddeOYXFABYHZ2TvOCMzPzuHz5I5w7+z4uXrwkQFSrVSQqUy4vodGkObJ5N8q2Q50yrgOuNycs4+f4dA+9yqhQtwQ7CAzZKcqmM8ixep3LI5/LKYkaHh3B+MQ4Nm3eLIN0qtISoFCMJEz/9jE6TNvsB2CMkUsLi3j35El18TkTyP1JgEMQwjXOWeGtW7aqwPPlL38Zu3bvkgogX/uNb3xDXSBW5hkLaJnA75NdiCrYoe75MmEm1/kIzWL5BLo/Tv+ugDB85PuOWZhx4IGf35v9X5PlDrtY0ajmN7kGGNfCRSf9DOcVaEUQzgTZCARneUv0IyM1eWoVtuzbj/2HD+OmI0cwOTqCkUJB3cFCMomhbAblxUWcO/0e/u7v/pcA4bUrVzUHms9m3Mx9DxBSITcQFAmm23vFM3EawvfaxUP/HqmH3OkaZZSdOAOEMQHCTqtp4jWJtADhbKmBiY3bsHHfIRy8/yGs3bMfyGRQ6UYECLuxpLwMGQP4lBMU1lKXv4WIxlhNrZO2AJyxpeXE4sKCPs+OO+e7TD2d2a0TD9OJzxjiFHiDOUJ2Dz2N9AaAUA1TS0CCZxoyr19OKTUGRw8Q9hLrlUChI8tbDsCiKWfBpHy8MijsB4T6PrIhmMMIEMIoozcChJ66KSo9j4jlHUJfkGAU0aweY7Kzq/EjIGJF+fjirCWWpcN+z/m5e0dHNbqofWjUJhoTA4GK9NV2E8UVOoQChGUCwjkpeYriLCYMefYNjf2kXYewW69jaW4ejVoFiDaRzFCROG/z5FxJHKPIZpChqEyzgXq1IgDZZgetSTG0hOIxGSRkXSwtLsh2KDc0pPOCRcVipaJxDeYKWVK9qfKccLl0k3YPnFukem9HgHBpbkG/l909dhsTqRQq1ZrreDeQS2ZEq6+VKqhXq2jWa4jncvrguuQZxA5hm4r2ZLSNDiNeKCBKY/ouUA8BQtsX1iEkoONKoj9ipFZDvFr7FBD2Ybb/xH/+LpRRB07Cv8UPZLedvqAAoR0lrHbRaLUfEL7KGcIbdQgjkKjMYmlRSqN+hpCpj/Hjie3dfI1rV/QqWq5T1dchtHk6o9n0U378AdffJfEqoxKViUeQGe0Z0xMQNmPdoENoSbgDaEz0/NCVu0/++sKHsg+cfk7KTz/6GESgHYjK2GS1EzjwSTH/k1SvlmaBSCajD41+tZ8ZYNBqtUWxSHaoBshg2kGxtoBmvYhUo4qNw3nsXT2OI9s3Ytf6SQxlqTxI/jtb8qz2A826cb8p4mHTjS5BsbaNq7T2JSeuFeg7S/9/BoR8b77K6AGhX2u+Ku47hExI6DfIGULSy+hDxq8REPJ7WUFnAsVOwiOPPCKD+u3bt2vWkMIyTB7PnDmjLqEXn1Dl2yUyYUDokx99za9F17HzwhkhHGb7g4Aw0tbaptwzK4mcL2OnSl1DV6QwWQV+MKFxnksc+GelUKbcKfnK8Sw1X8aGVMrYIWTSyxkYKnF6QQkfUuy+2SHtgav31NPMmK6BUcUqlpEuJdiHEU/kcHluCUWKcKQzOHT7rbj1vnuwfdc2TExOCExefO80Tv7ql3j52edw9re/xTAPRhqglxZUkSVAePjRP8Nn7nsAt912l2xcPCAUGGNJUqAwInPds+fO4tkXnsHzL7yAn734ImLJKNKFtJK1RCSGWIuUHbOA0LwVCyykERNXO59AdbtY9SelTe+ZmUhHgJC0b1HA5dXoYpsKXuwOkprJy2Elmf9tNhNUcSMYjFIcRVRYfq5uZFLOBScJ1M1TjdReej9RIY7zVSacY+bapQaNlNvoJFKY3rkLdz78iDqFazdtVFxOJuKYXrUK4/kshgUIG0iSfhsGhFTd4AHPDgqtB7pNnHnvLN55+x289945nDlzTuqJH3x4GVevXnGxhCwLLxIDCfOwGyLwr6IZ72FC12sJmytIdklPpcYer7+DpWrD5tJYC6aICSnzTliENPjhkRFMTE1i7/592Ll7N7Zu34a169ZianJS65KCHpp9dMUMn0T6fc2/PVhkN7hSLGkO8Kkf/xjf/e53tcdJG/WAkP+mqumRIzfj//nyl7Ftx3aUKkUBQhZ5OD9MuhaLIfROJKgRSGciH0pwjYXSo4z2FxrtdvQUPX1RyDpGYTuA3iFu9TqLEEGx3McMdc897S8U+4N40kvq/VnKLgAtTugjyGIii2CiU5Je6a1yRBvn3nCerZGouurMFaqdLirsXOdyGF4/jV0HDuKmY0exaf06rJkcRz6ZxEg+h4mhQZTmFnDu1Gn83f/6nwKEMx9dEUCjcrDmZTtc0+wQmmBQoOYdEpWxd+XUzL1KpKEX8/5077+LJjpdznhxXcQkbEvrJ1JG2xLLIZhLo9qOYL7cwqqtO7Hl4M3Yf9+DWL1zN5qxOCpdoNjqohtPcqBDtGBmTJTQl/4mi7F65CaedPXKVXz4wYcqIi4tLjq6aNI6z5rTpXiH7+7pJDImVTgHEGgx+w+vOGq00d4aMCZ3jyLM923PvSdQY56SfvjcBGV0re7ssXqh9/HsdV7se5y8HAGhLIpWpoz61xr7qbciGfPYIWSZJE7nERnT93UICVREw7VcySijViBfkTLqRPlMqMyunYBQM//uinUF/v6626XL8kJLIR9CK9oTr1iBYyVAWGrWJVIo24nVzoewTkA4rzNFgJAjO1RmFpmjJWP6NHM8MjpqDhBWShqbYJctls4hHk0gHks64/kMktm0ztZapYzqwgJAtgLvYYLUafMdZK7BDjTpm5kB2gqldK8ICFmE45shIKQITSIXVxGxUqqCfo8Eheza1stVLMzOK05RVKYwOKhFMccuZqumAsdANi9hmVq5gka5jEaljHi+gATHD6iWy+dZrorS2mGBcqwPEPJAYhHbFbK1Wz0g5EhE4waAcL2jjPLY6OsQaoZQzaxPO4Q3BI03Mh0PKjbLj4zw9nAcRdv0Vu3voBslJOyiwY3G4BdJ4O2T5/HzX57EP//4JZy9OINOl5RRM6YfDM0QChByhlDtfzOll8JoCBBqF3s6Wq+s5BLFgLRgqn3+wFuBytlf5VQS0GFS5nwIuYFHBpEZ5ccAkEmgHUcACA3oGaBWNVsV614ADIaTjXAXzBBZ0Hd12FAXzXcKFXrdCW3/Xk6ilIpTlH5sriPqTKh5SOnl6qy3xPkjvUxKXfKYa6DbqKBVWsBApIXxdBS37N6GQ1vXY9PEIAZT5Hyb1xM/OBfGmKhZMHWAnCqXS1TsMkPiAk6dmuBBgTV08Pj31E8dDb3ErbL+z9xw2f7JvhDuJPp/ewU9OzOW+xT6zgPpY7SRICDkBwMzaaL8Og8kzhvt3r1bc4T0IqR3GammBISklzHxZEeByqT++3xy6u0nNFvI/7muni8o+La6HdwOpjuBCFOri8gYmd2uqlTLKFIUk4FyLEllTYoXsYsX1fwBK5CsRKrwIGNvq45yPosVeSWAXB/q8rATaFx+fnBwnhQVqpURRHEf6X04sRUmxFKoZL+aM2lNRhObIeAa1vbnqo5Rup0+el2pZJbqTew8fAiH77odB28+jDUb1gtUnT35W/z61Zfx2ksncOHUadlRcJ03ykUVP8ZHR/Hoo4/i3s/ch+O33a4uH4shScEKoMlEgXNn6RQ+unoVb73zDr7/+GP4+c9fxcmT7yCZZHeQr1aNXoqINh0URTSe0nwRD8sKD3VSZNygvGwExAzlDqW/aFdzipSez2UzWhPycfNdCMreC1C2pQKXSiatw6DX1SzR42wLP8c0k7N8etRRdRdiPMyZlLFT0Wip46kPN5dNpkG13kS10VbHdfWW7Th67/3YfvAgprdvR6NVRyoVx5qJcYzm0hhKxZFGW6JUaSrkEbCIDmviL7z+yx9dxhtvvYE33vwt3vrt2/jg0mXMzs4H6pL0PLUQQgqtlROZWKU5D5OydadxQXZlEkkBQvPoo+Gw8y1sN406r6qye7+qQDfRapjpMRc9u7EEaqlMWsBwZGwEY2PjAoW0pOC84bq1azE6OqrEm9GtVq9LNdP7ffIelqvW0RwuDGidENxyXxPkfXT5shJ4Je7sEFbK2LlzlzwQv/ilLwocsoP47X/6Nr7y1a9qfrg3V5dUgUKJLYE+jdhJOSeN1FG33c4NsUqCz7jOmJuc9/vcdSv4/H1RVHRt7TfXgecp6X6+xIDYuRIjp8fy6AmUePVK6+r7WSr+2yjK0PXyfivJ5nrQTLGZQzOGME5wDTP+8YxnZ5RS8/TEXKQHIzvggwPYvHs39h89gj3792Ljxg1IxWMYGyhgzdgISosLOHvmNL72P/8Or/70RVy79KG6F/Rnk8pvjL6AVRVE5KOuM8zAvCO6G7XSl7ckOuJ7owTDpsosSwfHd6KYDHN+qv4yMU7F42hRJZWKi9E4at0kqt0EpncfxI6bb8Weu+/BxOatqDTZJeqi1qFpPe1e4irAaLRD56t9yPKQQLnREhi8cPGCFHkJrLmnWWzTrJXPU3g+kyqtuS1LBzywEvBy84WeQhoUjP1coIToLC0JwJv/Pg8sJUgVmrlUK9E5uzhdgYB+p4PF/0CXCTlfWZtrNm9pD6qCc9TnFR6cLgOE7BACKd5zWnuwOzi7gNLVOaDaQII+zCwUEcA6VW3+GO9z63eH1xNdKf8IGgs+m3NqpXwrdrnefsOlZerO2j5gIVXFBnaz3AgMuSDKLWNR5ZK1TgulVh2dZEzG9KNTExieGEW1toRiZQFziwRRpCRbUVCTljRgj0DKuqjW0eLM3cIimuUy0KgiwXnowiCy+QEBu7rz9ZW1B+Mvzw2eNbW6WYtlEkhmkpo9pC8g/VMJBAkIk6SSRiNYLJWs06izJSX/2XgmosJiabGISNuB3a4ph1LQhq/N5vIqLrLIwYJYk4XISAeDubwEYxgj67Uqaix8ZdKIZzMCsFywTVqnsUNI5sDwMOKeMtqBRM6keOsKC1LJ4CgCZxGjbKLW0KHKaKWC3dOrcPOOjbhr33bsm16FCRnTc8SCDBkraMiXlmd0L20PcshwTtefWH7c1/5QSeifbIbQ4MxywPG7vUnXWWT11gbXDAzKV0jHOuqdDpqRmAapT757Af/6y5P47pMvChB2KSqzYTvWbdgWAMKZ+RksFpcDQlbkyKmneIWJyriYEwaEgWy9IX8/NOxnCHVlzmfGdwS5SHwSHXTtmHx22laB49tKxJAcGUB6ZECgMJpNyIuw4WwnfPwyQGh+MBZc+gy1XYJ4neiM8xLzgM8vPJnouj9hcBh8ktJNMXfYKsIS9JHm2asqS9BCSbrdDw3Bx2hwWkVtaR6JehmZdg2Htm2QWT030WQhiyybIRzENX13Oy7pZUbxCwcK9ayDA9Suyqiq1sFlEudFR8JrSUdF+L31v0+txd69+93W4R/3VeHDUe/bgfX+v4Pn51AxE0rO/9F6gjOB7BSSXsY/BHdcn+wWcN7olltuARUJ+TeTAc4cfu1rX5NSKSvGFJvh9wRAikmco8CIrursR4L7HciG2vUq8XGzJl66nAdco1s3ywDOx+QKyA0OY2RiCvmBQSWkrieM0tKiZngatZr8/LqsSJbLqJatwsgnSGohk3cbRO+p5hpMAursUnFuMpMJBHLYSZS3oqOd8l7Ls4wVUpe6xTlro0OazAHO9CQk+U4Qu7BUxsY9/x977+Ed55UfC1bnHNAIzAAzQRLMOYqiwmjyjOe9Z3vPWZ9j/1lv7bfnre31eGbkCcoSKYpJYhCDKIlZDCIpBoAAOufuPVX33u4GRE3w7HrXs4M5GIokCHR/3/3u/dWv6le1But378DO/fuweNUKtPweXP/sEj4+dgSXzpzG/Vu3kSQg5DNeKiouYSiTwXe/8x288OKL2L1vn2ZoCSQIdLleyT8REHpDYdz+8h7OXbyIn/7sX3Hh4nk8evQQ0VAAER5wnEu0eWl0HGZ2U8vHAXk/anRfLFeQK5QQiTPGIaRiUoHjjGjQJ1k1P8IBPyIhsmPGAdMMTRogr8wpxRqQkeSsL92GLSC0kSG8p7xeispQNhllupREGhdS1A1yYgOg7TUunfpfs4VKld+riXLbj4GRZdiw7zmMbt6KJWvWKlsqHPajLx7FAD8TEcS9QNTDcPq69gzyFJVSBflcXmv1s88/x4enTuLateu4e/dLZKcLagRwZs4Af7KjJpieL41Aj457ZHV4LfhhZupaVlJJd9Sy1omC7Pn1BIS2gKWDIzvKcpak3JTy/5qV9cl8y4IcmxMaiYSxaHgEK0ZXYe2aNVi9alTxL4ODg0gkYmb9OWbOFtg0YahUK+iLp3QPb9++g3ffeRev/uIXeHD/Pqanp/R88jWSVV07Noadu3dbQLhK8ql//Od/xj/8w9/LUIZnB2WWmrmUIYQF1XQOpOsf3TtZJtpC2cms3Z7TW7CYp9QYQxmJppm/peOha0wJDOrThFq7pqlrLvlpNNRiALuNL7EHnZhyBZ0b8G06M5x7Y3PGmPPIQdjGPHTOXclCnSGVmSnkzzKSceIymsHEEQ5HMZUtGOmo348FK1ZgdMtGbNm1AytGV0rWO5BOYcHggCz17966iX/++/+BU0eOYfzufdBpMh5hLlpEc5qlehnNlmlGEbz52fRygFBAxVjaE5TqWugZsx6/Gr8zgJBtMmqeNMfaoAt3wABCnwGE3MvKbS+q3hDq/jiWb9yBsd3PYfXefciMLEaero4N1kMewxCyAaherqmh/D4P/H6esR7tdZVyFfe+vCcjsulsDhVG48hQJihAyH9FB0Y6PfL1ESi6OUg9MDpzZs4PmhlC0yzpGMW4ERMLCGcorgiEZ7F55py3UQxuXr2HaTG1lZvRtE6jPTODTQJi1+ju7Rb3HOGzi2/FBDTJlPkR8vjEDhYnppF/PCFAGGzCMFd8f5To2/PYAUL3jKgmdEyn9Zgw99oGy9vz09WCqhddDWYB4Qxpsen2mxlZ+/3U3GOtZWtAAcJmQ4Cw2KyhGfQjmIohM2cQ6cF+VAQIs5ikqUyrrlvGOW1Wz8rbgwGErVIZjXwR1VwezVIJYP5fLIZwMoV4XwY+SZKbkqZWWnXNQYLNGM74lSrwEjjHgwjFI4iHIqiXa3j6+An8waBko4F4VCY8NBTjuRRLJBHg/B/Xo6+qZmO5WDYjFBpTaAsQ1soEhBEBwiD3u2YL01NZAwjbTSRjcUQCQe2/yjnkvF84CD+zCKnCoFcBo7MaTbGOfgsIfWzIChA2BQhd9aA6gs+yzSFsEGRXymgWi1g7PBfbRhcLEG4YnoehWHAWIDRKJwcIu2kE5ib/GRDaxf4fCQhPfXwV//raEQMIPWEsXroaw0tWGUDYbmN8chzT+Wkdoi6YngyhlqFcRo3jn9nYZspgjMmAYczMTJQ5uFz3a6bGvWsS4OYAO4cUiytq9J8BCD0EhAGPGELGTvQCQhZf0l/3brhuoc0ChJ39T0DWpQp1d0UXjmqQVq/PlwVfXjo21W0oowHBUpJLWmulGxYMKsTaxjoHPA14aHFdzMNfLyHcKGPZUBqr5g9i4/JhLBvqx7xUDAEyMU3aMBvpFzv3co3sBYQibGzweEeSYosL6542e8//UwOE7rB5FjCcvckQELIjTot6Mn6cJbx//75mjFgM8nuRIeTc4KZNmxQ9wTlCrk/OG9JUhiHWd+7c0deTgeh1GnVup1rnlExJZ28FycpJsiq7TvC5hWnsdKroYYZWVnLFRKoPC5csxZJVq7FkxSoMzpsPWuGzwCVbV2TTJpdFrVJGKTuN/Pg4Jscn8HScxiBPUMzl1JmLxqIKvjXzWV5JR2U4IiMUU7S698Hrpe/Pwf6eAsE9l04myElHmaxwrrXFJpFfuV5ktXL5IhasXI7RLZux94UDWLZmFJ6gH9c+vYTTRw7j8wsX8NXdO3It9LL5Uy5KkjO3P4NvfetbOPjii9h/4ICMKchytauUuhowSHBHKeanl6/iw9Nn8PNXf4Erly8jl5tWnmEswsSoNtpkMys1WWfTfa3cBIq1BnJlhk+zwPZgYN48xJNJI+2plFEuFeUkR0DI79FkPmCpgFCQstgIkgSQZFVp068uOMGTCf82gcgNFeMmk88FVRtAqFXg8RtASJDKOR6Gnlcbpj/lMy6dToVJFqTaaKNQB1Lzh7F6xy6s2rQFy8bWIZ6KIhzywdOoYygdx/BQP/oYttxuolrMw9uic6sf40/Gcff2XTUyzn58Fp9d/gy5XF4REsxrDfiZ1UhAaFgrAr9AgKCCa6Cma2JCztndNeHdZE3UuQ6FbdafkYmqSUgZkc1kazD3kRIygk3uVzLecTEVxnyBjI65NgRLPrGydMtbuXwF1qxeLWZ+zZrVWLZsOeIJFjtB1OzMa00NC58xXvCFwHw4Fu/vkiH82c/snO8UYrGoWDA+32vXjWH33r34X//mbyQDL+bz+Md//Ef8b3//95h4OiG2VPEMARZhQsV2TtY0T8SsEcwTLPaYuLgzze013YJef6KvFehSvnNX9tctdY3ZEb+3K4hU1FNZQgm2NX0ye4plyyyr5EQGYqRdFiqDou1srPt+MxqatiCb2TwzjBKNnFhcTuWKyNPBsA0MjCzC8NrV2LZnF1avWytlRH9fn2YK66U8vrpzC//yv/9PnDl6XICQjowxOiRy9skPlDmP2mqoOGXAvez8bTwPwaAxsaIM1Ck6jOxWupeOSadXwy9qltUNQ6j4B68PYYVxm/VUbHlQ9YXRDCYxumU3Nu47iOU7dyG1cBFypRLK9ZZhrwMhRVSozaOzmkz3TEBYLlY0O869PpcryICD7o0s4GXYw0ZZG7q3Yv+ts3Bn4+xEThjlhx501UOOvTNNVx0JLBlsnTITEFqH0p6/6wBCCww7516PucxsQGhAmFl7vYCwZ4v/rf8p+WULiPQAwsL41AxASLAYIK/takB5V8DUcHY96ix0NeM3AMJexViHQHCKH9Nm6Tx/hgi139NeTEOcmtlurX82WWcAQh+CyXgHEJZreRRKWUwREPLZYWOOemRK4JucIWwL/LRLFTSZ2VcoKD+XYC9EA7N4AtFUWlEOFGnW6FirkaO2YipqU9NiCVEoIRAPIZiIIhYMo1muYerJuM60IB3LI2G0vF65jfL7JtIZ+VPwWc6VnkoZQukuXU3DwZDAYIUmUFPTmvfjPCNBJCMniqWynKybzRqSjKKgooO5h5WKvr8/EhIgJIekmKpKVXs0R078GcMQ+nxdQKhDwREsIimYb2iC6fkzmjwrfh9AaJtBUrzx2bb1kFt8fwaE/3cCQm4IwkfGAJ13mAVphR0ASUb9uHL1S5z6+Ar+5TcGEHq8YSxZthYjS0blYEcThfGn45jKTSmLsAMIlWZiAKFhoKzuv1fG0BMKyofBmTBI+2IPLLd59XZVnYTGLQrNHbSaqDbqhiFkbkxfEqH+FKL9SXgoGQ2QSTGufhae6RcVJjZb7GuLzGi5up25TkfCuKH2THDon2q7dp20nv9235eS3DYlo+7vLJMhpOy0I27Bd36l82gdHubdUHLQqCDUrKA/ACxIRbB+6TDGFs/H6kXzECYA5MlHdkLhzzZXh4WJC5w37TJtkJLOuiDXDt88M5zclCh/Wgzhs1jBZ3Xtdf18Ph3gjJtgbhZt550ElIwf/57ysaGhIcnKCAgPHDiAvr4+2drz6xlXceXKFZmXEEhR/ua6+s7ZTzItYw3bYcpdfAg3dRWU1t3WJpaYAgMtZIs5HaR8HpeNrsGaTVuwet0GzFs0oqJEslg5qtVli01DhWo+h8KTx5h+Oim5yL27d/HV/ft48viRhtf5QfkjQaFkG42GpGUs8rkiZEJjsxydc6ub29Ka6elS6+lv16yMmbNvzO+jtM2PSr2JfLGMgYULsXjNKA5++xWs3rBOB9Dlixdx/L13cePy53j84J66zWx4sLsY8fsw1N+Hg88fxAsvvCCWTpxBoQAAIABJREFUkPeDr65eqhhzlHAYTbqrNVs4dfYsjp04gdffeAO3b91CvVpFNEwpTrADQDx0E6RxhNeLQq2JUrONmseLaCqF9MAgFi9dioGhITnGkS0qlwqoZnOyCKc8ND89hcdf3Ue7UZPULZ1M6PqpABSjYs0Q1P8yeXWK8nA1nCIUjbRUkT08bP1BO5fmESBsEhBSUMCBRM0ZGgaH89q1JpCtNBAdnIelGzdjdMs2rNq4EYlUDLFoSO5tDKmf25dQZE2UzYdWHdVCHvmpKVy6eAkXzl9Q3ubtO7flGEogxq2OGWt+P+dMjYmLAROGISQwJbgTiNG+QyfngEAwWROuebJILvKFXyu5loxzjIRL/LSL8yAzyovSaZKZpp3k/T1gRwH19SbSqRTmDA0p6mD16tWSb69YsRwLh4cRVBHTRrlaNeYeDFBmGHmpjIdffYX33nkXP//Zz3Dn1m1MTk5oDRGIFgp5rFy1Ctt2bMdf/S9/rSgMGtG8+uq/4V/+9aeShFOWSsdTBwg1+2ijQVzGmQtzn8Fg9BqhPKOo59dqPxANZ48LF6PinFPVWOhmqWo/J6som1s3ENFVEUkM5Dp9PWyROV+72YmmXjaxKiq2xFZ2ozRMU8eZegDBQAhBfwi5YhkFuiDW64gMDiCzZATb9+3B2KaNmMvZ1f5+9KfSqBWzeHT3Nn7xT/+C8yc/xNT9BwrBjlLqFg5obVc4yyR3Y4IuM3PbBYSUr5oGibwH+SyZrCv7NdZFWWuqgXqbLqkGELLk56xwkJJlrp1GC4VGGzVfGK1oH9bt3I8tB17CyObNiM2dh2yhhFKtiQqva4C2+0HZ6ptmRhM+AkKfkbWyaVbMl8UO3rp9W/b8cpDkbCtlvwTvZKXo0GrXiQAXZ8/sOWy7Qh1Zo9hBJ/V0hkX2QJZk9N8DCF2J0pGJOsnqzFB6Bwb/vYCQ65+MdZgsIB2KJ6fxdUAYEEPYqX0ICPlb2wDobaprLdoaifumWacmkqkzM2qbLloNtoHgyihT53WLM+1fkrya5qsArHvYvB6RC5VmHcVmHa0QJaMGEPYN9qNUJSDMGUAohtACQoLCJkcWzAwhGcEWzVroAsoxDcZRhCMCb6FIjJsqis2GwCDrVj/fIw1bpgkIi2gXywgnIwjTadQXVAxEduKpUVKEI2gHafzYVqMtHIsj2ZeBnwRMo46p3BPUG3RL98uYK8rM2lod5ULJAsIAAjTtSiTgoZyewJVSzkYNiWgM4UBQrqZshrOpFuJcYiQsoEyFEUEuiQzGAMlUJp6QYoDjg85URnOwGoViY68hVQxHoFiHtKoVAwhH5hrJ6DojGZ0T5ZrokYz+GRA6+PDbf/1jGUKPWkycC+igk65klAYVBITw4+q1e6CpzP/5q8MChJz/WbJ8DIuXjoohJOP25OkTTGUNIJREzbqMcuP2KgPIAULbsezIFmyMg80NE1vmWgFSTnRliLO7qo4hVLHqAOGzGMKBFDxhAkJYF8CuyYuG2Dt5arYL13vZLSA0XQizAzvGQx3JWTOCTovuvsXsAPeWl3Ivzh9ZZbyL2ugExxEUuyBs5wbbQosh9cy3aTcQbNUQalXhK2WR8rWwdngeNq9aih1jK5CgVJYyKYJHe+hIdsRPxQxYR1c3/+gYWScb7eQo9mhC/8QA4bPAoCmKTJzA7A9ePxayNIkh48d5IzJ+zCEj6COgI5vAQnLevHmSjL700ktiDBlX8eabb4pZPH/+vApjfhIY8ufx+zpAyE4cC1fKfDXzZ58FQXkLCAUBbMaga7DwQMhzdpemEP0DWLl2HTZs34l1W7Zh0eKlKCtclnIpH+JkxOggSbkih9efTsiCmoD29he3cO3aVXz6yUVZppMtovMfmS5m9HGjIDNmGh6mk8pn0JnzsEHCw4PFDt8b/46yU7NPkZkv6xFiF5H9CmFU+FFttMQsxDMZzB0Zwbd/9AOs37IFkUQMl86fx/tvvYXbN29g4tFDZeZ5OWNbq5i5pEwa+/bsxQsHD+KVV15Bqi8tUMEZCcqQOHNWbTRRKJVx+IMP8P4HR3DkyBE8fvhI15dMnj7JfnlNkHyp1kChVkWu1kTdH0C4rx8Lli7FstWjAhvz58+XNXi9VpZz3NRXj5B99FizFk8ePsD1q5eRfTqBSrEgiSsBoe6nncOU8Tbt/G3Eg2k6sCg0bmwm9qIpFoTGA5ThiB1kUUspJVEfreMtCOOSZUEKukK3PZgs1hBI92P+6Fqs3b4Da7duRTwZRzIRRSoaQV8shP5oCDEfEPd5EKOT6KOHuH75Mt55+x0cPXJUklHOQEbjNPowRbcpwk0TwO2FJpvSSmM5Q2MlbNzDCCA520gnTkrjIhF+L7tXc+5Gck6jkiMz3uTsm6nklEFH8x0VaBaQGGmdaRTywxgfUSZbN+sSQDqdVnbg2NiYWPqt27djzvy5CEbCKNWqcuoTW+Pxolauaq738LuHxBDevH5N8znJZEKvjc/0yOJhjK1fhx/9+EcYXjQsM4ZDhw/j7XfewVMZSlQRiUW1zjWTRNm1x4NIMGzmbLhvuzdp95jZipfumTJT/qRmQY/ZTEcK5ww3xD523Yf1zHGuT0Y+3XlB00RyzVg7J+0khB1zFjMy4gptZ+3Pc0P7lJpBnPc0IwhsaPFrOGfIZ8bnDchttFitosDZIMrZBvuxbf8+bNi2VXL6OYNDSCUSqOSm8fDObbz2s5/j09NnkXv0yACHIJk0n9Z1rVlVw8Q0iY1Zh9ufBUbVaBYH25HYOkOTnhE6ND0M5Kkrm1X925aZRwza90U35ly1gZo/Ck9yAJv2HcTOF17BvLG1CPUPYjJbRLFKYNCCLxTVrCTNojTLSWdJmQkzGsar65PPFnUuEBBKFdBqSSqq3FZJdJnNZqSK7t6axpq/x1jOAnHNQPaoQfQsGGMZPSbPBIQuv9DUK+551PnW8QnonnDmLHQSUVffdJlB19T7fRhCd6667y5H0LZHbCxnCDU/+DWGkMU/R4tMsLyanmTWfF0n2ZmjKt34GouLvxZJ9iyGUO/dgcUema2aG6y3XIyWoitM40SAsFFHkVmWIRNM32cBYbmaR76Uw7QDhGzOqVFlJaOcIaR6oVYHXUbrYgdZUaMzT0ogxZ0zV6uAWgA6q8qkjMRGNo9WsaQZxFg6jlgyCn/bhwYl/ZM0hPHDz9xTD+RSzeidcJSAsF+mSVSqTGcfaYbQ6wsIEEYoDWVzo1RCMZuDj6MLsQQi8ZjknVSCNKplAddUIqlZd0pG5eLabiGaSiAYi4otLBcKqExOmVxhzscOZOCLJxRlQckoG7BkHfk6+cFzokn3Vb5HLjM2BC0gHOMM4eoleI6AcHgu5kSDCPKG8HtY9Yj2pT8zhP8xgNA9iKIK3QzhLEA4kyGMSDI6MgsQ8uEQILTyKkpGeVCwAOwcbPZhkyzUTjQbZ0VDlztAyENBG+gzAGH3YJjplmZMZRpostgN+BDiDKEzlQn7xRDyIeecYUcWIzME10WdGXhpWhtWtGkB4QzA8AzJqHPL+kZAyAPKa/J0dA2sBIIFoBPpS2akbqDZ/MS6kGFoNhGkFAF0BqyjmZuUdHQkk8D6ZcPYMbYK89JxZCJBeDibo1wdFuYsrggIjYTD2IW7fLreoXOj1bZ61hmL70+BIewtvBwA/F2tF3cgco1OTU2JOSHjR2DIDDOaWBDQEVAR6NF5lJlldBtdsWKFCuvDhw8LFJ48eVJfyxklJzXlZusAoUKhuRppVMAiSIDQRB8QEHbaNl8DhC0UGH9BZiIaw+JVq7F2yzZs3rEbIytWolKrC2xEggH0pxJIs9PnAQLNBgLclCn3pHvZ5BS+/PIuPrlwHufPncfFc+dQLpVU8NP2n516FmlmdbIoMgwzX7+aODxEqzRSYag6rdY5S0aXQBo+NVBtGUBIx0nmL8nQEn45ozLc2h+JIjk4iO//5CdyKExm+vDJufN457XX8eXtW5h68hhRSv7U8Kgre5OAa/fOnXjxhRfwvR/8QNdfdZOIGmPIki8U8OTpU7z73ns4cvQD3cPpySmEKE3UkLtX8hiCLy/8mC6UMF0qwZtKo2/hIiylacnq1Vi8aiX6MxnEomEBwXazxoRVdXHbhTJq1TImxx/j3u1buH75c9y4ellgm9c3QudNghHNuzCA3qswb2UQEiz62bQRPWjYmDr3CH49XyP5E0bUWDkiH1GqrOgs2yST2xJ4YneWoGqqUIE3kcbgilXYsHsPNu3eLaDM10BL9DmpBEbmDih6ItCs4umjr3D100s489FHOHv6LK58fkXAgK8pFA4JdDhBlWFkusZLlIlyjo4REiqM5VJrGCSaG/A1M6uPM4cEhaZ5QKBk2GKuS64NnQ+MnqAyhUHNZKg6MndrksV90UafkGkxZlBcdz6UisUOKIzHExgYHMDmLVuwddt2rNu0EQtGFinni2CQoJDPExneiSdP8MH7R/DLV/9N9+zJw0dIJOLaHxl439eXxoIFC7BtxzblI+azec1UXrl2FcVSyeRzqfAxLA/nHvmkMjZD94wZflaBor3Esm/GnKNb9Lq5QQdqzF5ldidXzKqg7UxHGWMYi5SswyXbKz4EYF6PlB+2EJZpWg+A6MyNS3VgWFqpeBxzBY8BuSaDpmMQpSaQe+b5+pnJZ8cqyJzRTCJXraAR8PEiYGzXToxt344N6zfoOqaTKUw9fog7167inV//BtfOX0RpYoJ+5AgxGzPgFSAU6yIZtgE1aimpKHTghevMBrpbpGMASbfJwCqfBhlswpI917qlbJR7k724mp2q1FEPxhDon48tz72EXS99GwMrl8Gf6sPkdBEFAkLmpUai8AXDBhDKXIcSeGMqw0KXqorp6bwFhHeM8Y7HBINzvfLece3x2ZAFkzXooeES11DHgMPdVzVp7aeuQXei280I9oK+TuPBjhK4pp0WkZVJ9qrtZvayXR0wK5TezO10mpDPOi+/SbLHEo4NCkZhBdsEhFMojE8i/2gCqDADlXLSgCSOvZJRAiMyhJ0DT1fBglU9KLY5MFuF4gBfTwOkc01ELlqndXstHKuoNWYb5QZ8GtLCMYQlMYR+uYxm5pIhHOgyhFRQUL1lnaYV0cSmPc9bmkxRMVFlAH0FrVpV7Bulm2GuJV9A8+lZmrxxdUh+TCfQNhqFAjychW80EUvFEY1H0GaDslhBOZvXXhqORuX1wext7kVsPCSSaXlSkJEr05meDqmMMKOLNtltxhzV6mpWhKMxM3OomekmJieeos5mTquBvnRG2bw0sSHLzbiUOM+QZFyqCJ5rhacT8iAhsDWAMK68zw4gDPDssICQRE29igCNlLg1tTnWYRhCAsIda5Z2AOGgDaZ3gFB+C3ZmV3FZyvXtrsQ/S0bttfjjGEJjhd5pG4kl+22A8Cr+9fUPxBACIQwvGcXw4lVI9c+cIcwXC8YFTZo2UvmmoOkyhF+XgkorLg25KTvURWaITW++zjeYy7iCXUUnQSw3Wb8HbUpGMylrKpMEwn40/KSyvw4IVUCqe2uL7t6dsgMIu3Mcvw9DKNDqKvieXZTvq+kxDnRmqNk4NCrLzv5cdcZt8aBQaAJsuu1Z96qQh86ALTRyk/BVCsgEgZULhrBl1TKsWDgHwwNpBNqca6JhBGcIzSEuxkmhzA5823kLB06dJLEj7u156P4EJKN/KCDsNg1M4UYbeobS/+Y3v5F09MKFCwrMZrecLqT84H8zs4x5hOvXr5fZDOWir776qlhCsisEhGQTDcPBgtLMAUluxyLGSUY7qWZKDOzcDDm+ubkIm+ZWZn4Ru86+ABYsW46VGzZj277nsHR0NWp0E/X5EAsHMbc/jcF0QgVYuN0GBZZSHrJA4aEw+RTXr13D6Q8/xLEPjuL27VuYGH+i18jYAgI85ftZF1G+bv2ZZSoEaq07mImq4CFEwyd22SvSHTtAaOp5b2cIvUFXxngCP/yv/xU79u5B/9w5+OTcBbz9awMIp8efIE4zFu4L7Qbq5RJCfi92bN8mRvYvfvIThZcLCmrfoUzLJzn7l/fu4Y0339Rs3LXr19UlVdGuGAyCVBaYpN0CmCoUMV2uYGjFCizdsBFb9u/D8KqVGFq00MwnNmtoVcsIkmELB5H0+hFps/ivopjLYvLJI1w4ewZnPjqJ2zdvYmpiAkEWu5K+eXX/KdEpcB7OxlfQZIXA1Lh80gCDmU000yBQ5evi+jAASOYyfoIDxlMYN0YyhB4GZ7e8mMqXgHgS6cXLsOW557B9/3PIDPTr/hWnJzF/oA9rlg4j7mmjOj2Jix+fxpkPT+LU8ROaH3w68VQsGY1vuB4JYFmwtmgswYxLzjF2As1ddERTwdwmy5JsqF/mMzxSCoWSXjPXA68zN0YCQoIQzlcKVLJJR+dHOTUSaLNod3skASFt3X2S3vH7sMDmnqlOeSCoAqfCeZdS2chtvV4sW75CM4A79u3F2g3rsWjpYgUwc6aLYILGCpydPXH0KF7/zW9w5dIlPLp/X910Xk+56/p9kk0vWLhQHfNyqawGA9lDvmaZt1igwv3cSIPbkmfJ5dZGGzTbbJKY92NyLQ0LY9hCI3mczRyqO+6knZ0z3w5f2EB2o3VxmYd8ltkwMWylXDZt41V5pPbD5dPpO9nMWd473hcBQue46MzfrJmVQtztWcG1rCKdjptqVEDsGR0P8yw4203U0MKyLZuxeutW7Ni5C0uWLFVD5cHtW7h26RKOvPUWbn36OWrTWQQ8NI8h4DcHDQ2yhIssFOC9MO/BxkrYGUKpnCxzZs5PCwjtm2h7DSAks608ZBm1seFmznrev8lSFc1IApG5I9j6/LcECNOLh+GNJ/CUgLDSlLFMIByDjyZBHUBINpjnq2G0yVJPTmZx684dzRDW7fWi+RZfWZNnMgt+mofZeoZutsoUDdAZ13YBNEfozN4sCFSN0mvxxa2zmyHt7otz0HQs+oxi2TUIZkx6d+sep4LSfXUNcPu1to9sX+JMFc03AkLyuHIZJUPoQXHi64Awyjk2zd52HW5cML1Z2ja+q2doR+Ct01zp1myOGXSzhx2vip7GiBW3dGZnO0otngMsOZ3RnMfUiswiFCBkWDpdRufRZXQA5WoB+WJWLqO8h8YknjJWstpNNQjCtMSsUhpZRYNscaWMRq2sfSQajemMYr2aLZbQVGg090iOWbXlTEowGWwD8VQckWhEMQ81Nh4LRUQjMcQTSVTbLSkf6IDNPToeS+i84Puo1fOaCSSgkwlYgPmhnMWmzL6OaDyBRCqtJhlnxGlWozgITxv9/QP6GXQXZWOMs9KJTBrRVFKSUUb25CYICBnfFUCgPwMv/RQ4m0uGkHVnLyCUhwEBIaNtKQelyqdqAOHiedixeplxGVXsBCXGrFMNQ/hnQPisNswz/uyPAYQGrPwBgPDcVfz89aP4grETrQAW0mV0eIUAIbXszCHMFRlMT0Bo7cZbEg3o0HYuo/yRepgd82dBiFwx7YPOf6XQCc639OTodKQAneHy7rCx656S/Wv5vWjTVj2T0gxhJENA6JsBCDt7rzZa59VqZBYzpKnWp7mzWdqDhF/Zayrj5BIzJKM9m5m7fXLK87B4MjbekohZQOhApDTxdhjXzG5Ya2Q+ZAQdnjY4yeBlOHe1CF8lh3nJCFYtHMKW0eVYu3QRYtyQVOxT0mNYEMcQcsaEEg19ujgkWzhINmRltL1L7k+NIZwtb5n9ePUecu6/Wdxdu3ZNNvV0G6XrKM0SWKAa0xAjlaRklICQQfX8c8pLf/rTnyqugn9PJtEBQnaRe9e4A4SdjqXqo5mAsJMm6CRAVjZCWVO52cLQyBIsXbsBOw++gJVj6zXjy7iIWCiEBYMpzEnHJR0ONpuIWuaZT0FYlvOQUcrVK1fw8ZmzOH7sKC5cOK/sIxbwqVTSMBs2QoHXzc0SsgClcY3YJcpFLUPIwp1Mipm14MyNXwyhcUyl8YNHB2OZMslgCN//L/8FO/fvx7zhRfjsk8/w3m/ewu3r1wS0JMEkm9ZuIj/9VN3MbVu24JVvvYz/9td/hb5Mn5l/8hm5Cl8HA9SvXr8md1gCQv6e9ypJiYuVKIqPb3vRaBKoMbrBh7Hde7B+7z5s3r8PyaFBtAJ+ZJ+Oo1LIIexry7FzTiaFOdEYMnQQZHFNV9VaFZ9/chEfn/oIpz48getXryCfzek553MYi8UlsynQmdUyhJQK0UnRAMKGZgUJWuQYJwdiXlsOQXlVVNKJkfsIc6NYJhJQkk8h6zpZKKMViSM1PIJtzx/E7hdexMDgkEAOWdbhOf3YMLoUzUIeD764gdde/TnOnDiBq59+LjDKYl/3me51hZw6yyEaGjTJmjU0G+WiWljAkBkkQ0j22LAmXoF+vU+6OfJFsaXhAJ7m4+rw+U0zgYCQxb4vaBqHBIQB5j/auAOpJGTCYWI5VFCz4KHTq7G6lLssn6NqpaaZxXK5glgijsE5c7Bx+zZs2kHGfDvSAwMIx2MqyhgNQUOlUydO4p0338Dn52lcdNfMzSrXMGAKKhvJoDOm0VLnPBpjQefV6y5XWEQZRpyvnfeZr0fxDXXm4FHU3bQsog3VtpJHI2PrzYHrsobGKdP4Mrg9yHCEVt5pzy0HBsTysW9YdS6bPU2kDrNogIT70M/neWrdGkx2ZCcHwRBLBoaZf+I68/ZruE/J6KjZkmSNJk6ldkuMf75awdzVq7B8w0bsO/A8Vo2uxrw583DjymVcOnsWJw8dwpdXr6GVLyDkbSPk5/01LloOELKB4l4PR1NMQS+hmvEn0DCtZY/sm9LUnT2IGfNERY4AoX2OJHu1DTXuO9PFKtqxFBLDy7Hl4MvY8cIrSCyYj3YkhslsCaVqE1VGp4RMjI8Z9zfnNn+WAYQeZVKOj0/izt0vcffel6YxZhuABFR1GSgZgyHeM5ojGYY5JLMm8zbUBTeXuiP75RNuLr2ZnDPrwRjrdBU+pq6yUmHLsPWeY86pVHOMPQxL978d0JvVhVCYwmy3hJkz4u419Z6jAt5N1is9gPDJJHKPJ+Cp1BFqkUUzklEHCLUeqRqwS7S3qe7WoTMedKDQ4Ebb3HCO9G4tzGLKzcWza8g9Bx0fB4JCc2F4rRg7IUBIt9tQAKE+EzuRISCsFVXvsu6tK3bCZMaycmXjnnNyIb4PmrTQTZNKG7p618qaIQwTuFEp0+K4R1lyUV+IES4WzOXzYhZ9jRYS6QTCkRAK0zlUckXUS2WkkmmkMxk0PB6wGUxHWzbdCOLC/pDWd6k0qVl3AkCCPgJCNiD5e8ZJ0NgmlkqJWeS5zb2Q+7ov6MNQZgCxSASFbE6z1EUa6BEQplMyOGLzjTPnzNIlAPX1pZVByo4OXXgJCGlaI4ZQkv+GkYySIeT1t4CwXSx2guk5Q7iuBxDyMGND7s+A8P9hQGi2F/tkdExlbPCA18ZOKIeQgdc0lbnXiZ344u4TNFp+LBheiYXDy5HuH9LGNZmdRL6UR6lSMjOEsik2ofTqzNmOJhfTDEBoH2bJGJ2pDItEHqIWEM44vHqc0Ho3Q8MQmoOkCwjTCPczdiKJNhlCX7vDEH4TIJy9UdpxY3sgzwoJ7pGM/r6AUH19AkIBXdMB48FiCixzXzp/py6iNa9hZ1OkKfNkyPw1EWQYar2MRu4pUv425qciko1uGl2GwXhY84RhdrklkTGAUOctIzYUwmqjKSwoFDBWPAiNhWYuwj8lQPi7wODsw801CLje6CBHdvC1114TKCQD1svwETR+//vfl2SURie8lzdu3FCQNf8NGTSClF6G0L0eyemUBGNYK7nEqkAzstHOMysbcisH64BCSlwo16qhb8EiLFy1Fnteehmr1m+UxImAkJLR4aE05meSCLSBAOWq5Yr1b6LjHVksFvM+MSecI3z7rTdx9IOj+Pyzz9QtpJ2/CkrZvZvyRNb19nB1QMHNFrqcRnZRXQQAAY1yC/ne+Kx7PJK7cgap7fPjlR/9GNv378fI8mW4cfkaPnjrMK599inGv3qAVDKGSMAr2ej0U9PR3LBhHV566UUZf8ydO1dxGG02oxg07/MpjP7ixfP45S9/pXvHAF4WmslU0nRT+RoIWunSWfcA4ShCfRlsfeFFrNu9G0s2rIcnEkaBkQW5aaBewVAyijnJBOamEsiQ8WWemCTaLQQ8bTx68AC3b1zHB+8flhSThkKlYkngLpVMyd2tSAMsOxvBZ9QYZ9jYAkpG+T8etrbo5aEtzoTXm6eqpHVVkQF0+uTWSJOMyUIFzXAUsQULsP35F7D7xZcwODRHBzzdWQeTMQzPyeDejWu4fO4s3v71L3Hts88w+WRc0qJYJGpmXEEjFjJuxh21XiPgM/b07HCzGUJHTn/Ah2q1hGKRs6hZATK+VsVrSCZqZiA1/6TCramuOkEscy9lHsJ9LUhJsplX437llBKSLNLGXKyPlbBxPKBuzEJYhjEgnXEVDVqq1xgzUFcRSznUyMrlGNu8CTv278P8kUXIDA0hk+7TvZiaeKr7c/jtd3Dp7Bncv/WF5mUJChOxiJojxWJBBRCBLZuVfN/JdFrglGoYWbL7mAEWsqY6LcUb8F6aHE7u7S5Tix1vN4NpRwY65IiLPbLwi6yBNqMeYxlFb1gDGEnbzKwun109VzXmgxkm2fQu7a+zZ6O/9nsbX8J/YotqUxkbiaUBIAacOXbYSToJrHl/KNX1hyOoeTySjU6VCmpKjKxZi+dffAljY+sxMrwYn1+6hPOnT+HUkSP46sZNeMj0e9sIc0172AimQZyZs6eyxTVtJKvTWUUJPXdEK2XuAYQOwEpaZiN8Gh42EwwgFIjSJTXQmvNXuXIN3lQ/MsvXYvOBl7D1wIsID81BKxxBNleWqUyVTEiQM4TMJe0CEHJ9Umh62ygWSnj4mGqE+3jw1QMzR81sUpoaERCyWaKYD/MqCSr5Pv2+kALKnQO7c2Y6b+LdAAAgAElEQVQ0e7z9Wt2KnsrNujW7xrGRRtrGgft3nYxCs4zc/C2NPrpnoGPYHFLqGU7sYRJZW3WqRtcUnw1Ge9aUajNKRpvtGYAw/2RSLqMEhOEWWTTLENosXL4KF0xvV6998eanc490jaXZgNCd051ZWycplRO3uWduD9F6tnJo1wQxUYLPAoQN1Y/hdLLDEJaqBIRZKWro5Mk3qyaEcgip7mgL+HQAYbkMT70GX7su5USYhjItjxyYC4yjoNlVLIpgKKBGfSmbRaPEf9NAsi+JaCyC7MQUytmCwCWloan+frT9ftW003QHh8khjEdiyujNZ8dRqVDW3lRuIfMDlWoh2WhNaolYMqV/w2YjJaNcjxwVGMr0Ix6OqJFZyOVQyOcQ6Ush0pcWsORsYT6b5aI20v6+FLyxuOYVHSD0+KjkMGtNpjJNSmlNliBNb+gDgGIJ65bMx841yzqS0f4wJcacIewBhLr7pl41PhjdAvWbGOrZddzvCav+6C/7T5dD6LYVHTszTGW4+7fRpJSok0Pok6nMqXPX8LPXj+LmnceoNXxYMLwCCxctl/Ne2+tV5ESxXFQBoRpWgJAdbxaOZt5I/+sBhJ2up2Rbpgh2M4QcBZfmvqeb6RhCd6NnzxeaHMKW8ssQCiA8kFYGIUEhQj7UfW0NCbsZQjd83s0BcsdJz5r4LaYyps1mNxBn0mLP7l6AOBOAENW5WQjHRjpAaM//3gLA6t597a7RjGRrdHJjYG+zhsrUOAL1EpLeBraPrcS2NSswMjdjQCHZIcmvyNVaJy0WoexusoNp1SEKL7A/i2DwTxUQPutp79yrWQeaW2dG9tWU1G98fFxSUUpAf/WrX5nsPcoxYzEVg8xZe/755yVh/OEPfyjgx4iKf/qnf9LXM7+QP49W9fxV7BnZD5tpqBgJFoJyjnGztWYDdCy1s6Q0HWTTSWbhwa7cZKmC2NA8zF2+EntefgWjGzfLljrg9yLs92HJ3H5JiiMslilRLZaVyUWXRLGVHuMsKgliu40333gTb7/1Fg4dOoTHjx4pyN10uY3M1X32yt3Eltj5I/63u36Sa1nJXKeo5Pul/M/jQZFBtx4vnv/ud7Ft3z4sHx3Fl1/cxan3j+PT8x+LvUkLEDK7qomnE09QrRSxatUKPH/wAP7qr/9KhiJ9ff2oM6uPCni/H1evXsZHH51UXMjJkx+KPSIQSad5GEYleZG1dqWOYrWNxJx5mLtkKba//C0s37IFsblzUGo2MJXLgnLtvnAQy+cNYX4qjoGQyUzyy0Ck1gnfZbOlWirh/UPv4dA77+Ltt95WUDUL0kymH5FYHGV2TeW+ZoxI9Cxa12UyUSp5acplBgYNuLAxAt6AVzWuvKA5u0e3uUYTlXoDU4Uq6qEwwnPmYduB57GHgHDOPAxkMpofDaMFX6OCDw+/i4+OHMLZk8clxw3RdChC8wGuDhOBwXWVy+cxPc2oEkqPgugfGJRhEq91Op3UnObU1AQeP36Ir756gCePxzE1OS0QyOInQVtzmma0TDwJ1wO76gQx4TCZPcOEtSn1twYyKvycwRinCeQ4ae3j7fyVzA6kRvGIkSOA5EwbHwqF0DNQudlAJJ3GktWrxDovXzOKkWVLsXD+QgU9T09N4fzp0zjy7nu48OFJ3LlxXexhMhZDXzKOUrGgYqhEKWqjKeYyGudMT0zglIC+UquIHYxGjYsq3wNfi4zOlDdn2QPtL0bi2HlemG9nn20jKWVzxcgxW20zW+kadXz3ZhbfOH6quPW2EQia3EfJs1lnlcxr6N3XnKRbwMD+XZdZtA1YKyt1bIsaUnaEQ88tTWQ6UmETaySWlC7GtYbuczAaUQ5htlLGRCGP0MAQ5i9bgRdefgWbNm3FiuWrcOmTC5JTnz12HI9ufQFftYKIj4CQjS6+ZzOzJEAoww/rQiuwSKDBTwMKVTHo9w4QacrVNKrUaKozeALMRCYg5LowdY+R+xIQFqt1BAfmYs7aLdi47wVs3HsAgcwAGoEQ8pzZatCbwCOXUUac6JvbOTYW/ubntZDN5XH/q8d48OArmRVxfbC4ZvQJV6Vk0Xatu/OV15rSQX6ah85mZliGsBcQat30uK1qtrgnK7D777tusl9nCO3caecg7GWLbXfRfKMekabxFuhCwi472Ft0f42t/F2AsO3tMIQmd9nUIA4Qutfu5sUEsK37rWZ2e0ZdzHXsRrsY8NcLkLsgXkoD52BvG/Ku5CLjpaqOsnYyhO2mYQjDAYQ1QzhHDGG+kkeuOI2pSTKEbDjwZxmGkHmEnC1XvAJniDk/yEYwmor+iXD+j/Lqct3kvuYLkiJHUgk1D/ic5wg0C0U0q1X09fchHo9henwSpekcWpSMJpKIZfqVDVhvtzHNiAoaSgWCSCfTctHNPX2EUqkg8zK6g9Jxm1EQXPdV1o+MnIgnDCBUMP2kFBGsTwkIY+EIivmCoqhKPPv6Ugj3peXSrFieXB4tupE32/Bl0vAmEjofGm3j6t22WaGmG0FFGvdP4zLabFQ1Q+gplrB+yQLsXGsA4bpFc/AsQOjUkPKids+7XcN/BoT2Qvx7JaN/FCAkQ2gB4QICwn4DCBk5USgXuoBQQJMPKOfkrE2z22esDLRzI6200hyXpqMpaaWkH66DZTqT7qNXZqfegXUZJc3fZguiBxA6hrDuZZ5QQxpos3lZhztlYpkX9/XF5YDY7I7EzGiGXgDY0WNYlmcmCDEyE3Mw6/87n27LdVJU0/u2X2ND6tlhZGFSr9bVBfKTeq8U4asW4K8VsHx+P0YXzcXo0kVYMpjBgkhQ9sf6WjGEhnUSGKQjnjUl05qwhQLjC/7/Agh7wXrnAJoFDB2gYcFF8xg6h9JYhm6j/L3kh8mkABVni3bs2IGDBw/iL//yLxVFwTlCMoQEJHJvpFU955RksAGBSL4OFpSsF8lyfw0QWl9aMS2dqJAuS8h1xI1/qlxFZHAuBpauwP5vfxdrt26Dh8Wy3L3aGBnMYGEmhQgfERa4lZqYQzJDxhDGrIkQzW9CQZw9cxYfnjyprLZrV6/i6dNx+GzIMq+HHCe1wZusQ9d5JUgwLoDWPp+DBU3r6GYdbd08BxnCOgEhC0uvF3teeBFb9uzB6Lp1eHT3K1w4cRrnT3+EL2/dRDIWQZQD/j4PspMTqJQLWLBwHrbv2I4f0p10w0aFk7frRmLJ93Thwjm8f+QwDh0+hEufXtJrDIZCut6hMO9DUEP5xVIN+VId81eswopNm7DxwPNYsHo16rw2zOur1ZCJhjAnHsFwXxKZoA+RVhNRv1/yoFqtqkgPPt9hGo202zh37mO5dv7yl7/GnTtfynGzn3KcRALkjlgkMq5CaSMsLiUjN6HkEgrLXMgAQjF1Lj/UPMyk+435S9CvTDWG02erNMkIIzgwhM3792P3wRexeMlyDPQPIIAWSlMTmH78AKeOHMLFUydx9+plNKsVpBMJxKIxBP1mnbPQ8fq9AkME0el0PxYtHMGGDRuxZs0ajI6OIsLcOLQw8ZQ5lo/w6NFDfHLxEi5/fkUAmK85EWfOlZlr0zypMis5R02ZJecTyXp60CAAYhdYjXbTJBQosVmcs90Vzb7PjncbQR9nLX2SMhsGgW6xVZS1poDM/HlYuXmjHC/Xb9mEkeElSCeSmiW9ePZjHH3vEM6eOIbbV69p3SufkoUPHXpbfL4TiHAu0OPTDGG2kLNNTgpgaKxgABnfG++RjKJY3IrVpdS32wQUOySDagNmLTUkIMgsQwMK+TXG3c9FHBj1BqW5XAfiy7RfEFibPEg/2g0fmjWulW6MBJ/RXkDoWHw+B93Ae9uccHJRkfe26O7M8XXnHDtnnFiQhjFOikSN8yGL0VoNU+Uy/Kk05i5eioMvvYLNm7djdNVq5bmePvUhPj52HI/v3EKgXkXUDzH/BIQMpKfNvXkmrMEa5/aoDtVxaA8oHVIGDKpItPErHZmrMl2bIENIl0xeLDn26voTdFIK2kC50UZs7iIMb96B9Xuex9ode9GOJ1DzBVEs1xTlwqfa4wtq9rdHX6VcNJ3n7Sampqdx5+4DPHr8GBOTTzsuzIEQ2UmTF6uRAOGulmm4yLCJnR2zjxqzIacAcYYytvFnQZr7+WwWfQ0Qug6vA5c9xYeZEDLVX7fOcVN0PXLRWWBQz5lqpK7OtLdO+qb/lmSUzZpZktH8k6fwUjIqQMiZcK/ckx0gpHNmq0cm3TtHyEaReUbsyE1Pg8MRBLNdRnvNlUxDrQfQiryw40p2r3FLzEhGHSDsmSEcHECunEW2kEV2ekp7mXEGN40BRip4PQYQkhXjmcAGPn8fC3oV5xDyBlDOFVHMFZCbykouGkklEYqGtY5zU5OoUWbKM6c/g0QyjsJUDqVsHtV8AcFwFBFGXkVCoKglL/M3Y9jWl0ojHAigOD2uWKRyvY5QJIIwG72agTWzzpSKRsgm+vxmhnBiEtVyCc0G9/o+qS40l10uo1IuIZJO6pNsI/c5AkLGYLQp7RzIwE9AGAx3AKG8DuySMc8m92kDCOlmSgmtt1QWINw1thzPja2UZLQ/5EVgFkNoqmR1Bk2j8M8M4UxY0YUSPWLwr3/JM//kjwGEX3w5jkaTDOFKGEA4IEna5PSkACElo3LzUheOdLEFhHZSz7ljmYHoLtj7GkPIbmAP+/YsdtB1hFxHkxs8dfqUjHrCQcMQ8jNDyahPklHHELr9Ugdvp/tlD5heQNDp6M7SUKoD2b32XUDYHYLu3cgMADRhxQrBVmGnKWbbFLRzAioSXEaXAcRqSNoB9WAwjHqjhUrFZNpwRpBZYp5qHs38U/QFPZifjmLjmpUYG1mA1QMpxFl00cZduUAEhJScGoZQB5rtbpkWfLdD17t4/lQko73vaSZzO7Pr6b6O1195YC0aTPhRKpXU/SXbR0BIgEdA5wAhC+kNGzZg//79+Ju/+RsxKWSfGE5PVvHmzZudQHsyji6ygt+fIJELpMY2v82WcIeVfD3d7K0NL3ZzHTrgyEjV62IIA/2DSA8vxYHv/QDrtu9EIELGjyxWC8MDfViQSSHqBcKtFsK1BiKKXghKZqcZwGZD84QETHdu38Jnn36K9959F2fPnMZnn30q8w/mKHGOiswiP5RVZOch3fygDmLrpKdCvWGjf+2jpAKFXVTmBFIySqDg9WHrvn3YvHMX1m3ajImvnuCzU+dw5sRx3LlxTVl6BITRoA+F7BQq5SLSfQmsHVuDF19+EXs487d5C3wtP6qlGp4+ncCHH57AW2+/gY/PfYzbd+8oSiHAwHqvX4HanHVgKG+xVEWx0sLKTZuxYd9+rNm9G5mRxXjKORCpFTxYkE5ifjKGebEQ4pRjV8uI0tHY71V3leZPvBfsAtO59OaNGzj10Wn826u/wqefXca9+w/Q3z+IRDJpQBAtw9mVlXzbWNh33CelCjDTUsYQw7I+/NVrpHV0bSD7Gwr5Ua3WUarWka+30AiF4c/0Y9OevZolHR0dEyAs56bx4NZN3LryKS5+dAI3Ll1EYfwxwj4v+jN9Ys1YhDOXslQumQKW+wbD31euxqaNm7Fv337FOixfvkLNg2azjunpSUxOPZWE6oMjR3H0gxNy4c1m85prMcZDfstOdSXylM8RyHBJ03RILIDMdYx01qx/MwPdAYSWveTzyDgBdrfJ3GnWUg7KLBYNY15pNBTJ4k/EMLhkMbbs3YVd+/ZixYpVGOofVFD0p+cv4Nihwzh97Ci+uHIFUbK+fgaYk6GCpLajq1ZgIDMgYH7z1i1cvXFd7C5lo8FIxDixcu6IM4R8roIhgXsjdSUgJAvcdXA0RjK67dbMzBrO0AhJZi48l5i9aD5NJp+dH3RzhPaMpPGCnKTlnuoHGgEVfDIqszmqMuKx7JJAq53Dl/Otn86ADc1/OrCo6X8ZBJmGqBquvcZner8E8S0DehsNAWIZA3k8KDQayNUbkpENLVqM51/8FrZs2YE1q8dw4dInOHXqI5w7fgxP7t5GsFFHLOBRsdwGZdR1VDm3SYbJAkLFrogRt9eM142dS8sWuGBx596tCkTAommiJxjZwgxChsvLEMuAzipBYduL9KIlWL5zH8Z27cfKzTtQDTIw3I8KnR3ZjFEjLiDTDI2tytzJBGVTNsoze+LpFL64dRfjTyeU3ynATRk+1zdjFNTots6ncvH12Txaxnc45s7IhjsjARYcms6wqU9c1aEYGNvEVi01WzI6q/pzz0/vHKJTnfCZMR89SpSefz8bEM6oDWbLj+1fKrQc3q+ZyhSeTD4DEPLcsZE7Uo30gFYn4+xhCF2Dg1fEsfIuhmy2ZPSbAGGvZHSmy+jXZwjlMsrxALqMDg0gW8oiV8gil83q+fT6HSCkQzTbB5SNGzdNngd8dtmQjfrayhMMeWjwlUNhKossYySCBhCGYxE1CphnW2OjuNEQQ8j6olIoCUTS4ZORDsFwBN5oWK76hXLFOlb70JfqQyQQQCk7gUqpIJfxcDyKSDwuZ1EuXMb1OOdnni+1cg2TE5M6TwkIyRxS7s9ZQ53t9ZpeXzQZl/SUe0Exl0e9XNEMMQFhIJVCgFmHdHBmPJL1EuFyMG68HgRpnuahrL2MVrlkAOHSBdi1dnmXIfytgJAMoXE5763Rvgn6/Db28PeES3/wl/2nl4w6+YMZGHi2ZPQ0JaNvHAMBYZOmMiMrJRlNZgZULE1MTShygrJRcWcqZjS1pl87klHTKuhIQQV2ejvBViZEwSj/p+6UGxTuCVN3nU0HBtV5ZnFFMBXwKXcwPNAnyehshpBSAAMIzabeCwhdx839veveznYgdexi5/W77XSWLXL32povMMlJxs2NnV5ecx7+fD+m+KLFNzuapgCQLILDyXTl83gRiSXQaLRRKtcUrE1Q15+IwlcroTr1GK3CJGKeOrauX4PtzCZcvADJcFCSUZbuJBUMGKThDCUYxqimA24pY2Qm2Cz8+6cGCGeDQXe/v4kl5J9zHRL8EfS9/vrrYgkZVs84Cs5cub8je8IMtL/7u79T9AR/1s9+9jMBws8//1yyUYItykb5q2MZFUVBuTYzJJ25A9lcyw52CkpbMPQ6jRKQUP70OFtAO55CZO4CPPe9H2D9zl2IJpPK+Ap5gMVDGYHCmNeDEGcLKjXTpLASGj21jIbw+2U7Pz05ibt37+DkiRM4qgy/99VxZOHHiAfOTfHAJRNH4OtmB/lv1RW3z66H0XlNP7yOemaQrw0g5loTIGRDx+fHpp27sHH7DmzYshVTj8Zx+fR5nD5xHLeuXUUk7EcsHEAizGDxAqqVEvwBDxYvGcGuvbvx0ssv48CB5xFoB1GYLuKLL27i/fffw29e+xVu37mDqew0MoP9MnYoVapyQuMgPAGhPFsCMazfuRvbDx7E0s1bEJk7Bw+zWakgopEwFhIQ0kwm5EOSTGCzAT9jZNQZpj0OXdRMrhXBAPMOP/vsMt595xA+OnUG5y9+gr6+jOR1fso86b7KQ1WAkG6h3XlMXiADD40rJQGhDFs8XjTadYVuk3ni+ydDyCYRAWGJZGw4Cn9fP9bv3oXtzx3A2NgmJBMpPPzyDi5f+BgXT5/EvWuX8fT+XfiadcmJ4+Gwuu8EYEZCW9Zn/8AARkYWY+/e57Bj+05s2LAeAwODWru87w1G3JCNIXBpNnDkyFEceu8wjh07gfv37outk8Mooz2slFhsl2bhmMNpAGG5zlgSGiAFzPpXgWjm9mhEpL1Rc1c2/F2RJgTVRqLJq9Ssd6M5gnTyC4YwyaKIjAxjELZuwba9uwVsRxYNSyZ7+ZNLOH74fZw5TobwqsyXZBrYqCESCmLO4AAOPn8AI4tG9P0/OnUKx06c0OugEU4ynVIxxmvFhhGbKrw2YiwV90DmnDOENAFx99dEHJEhpILGQAzroOlC32lGLydTcxbw2kgcYD+lKLFzhlJ6aN0FBAjJZtPQxgFCgTULCAkWWXyLKafxUzAgloMGJ2L5dR6wyWBiQriW+ee81/o7ugEHOfPGueW6ilbO+xC8kX2o8Vq0gSJBZzSGoYUjOHDwZQHCtWvW49wnF/HhqQ9x4fgxjH95G8FmHfGgF7EQoRUZwhoqNju1I5v2+tD0mYqAQFA5foZ4NZJR7Vsmv1VCUjF37ElzhKSlJiprkkCQVmt8P3VUGjUVrnVvAP1LlmPN3oNYs2Mvlm3cigJjElosbAnnfWh5+MmsQOtUKnbV7JV81WT5x8ef4voXtzExOYl8Ia9ZQe4zJpTenOMEVlzDzKsjUOS8c7PBxoHDewYMOvmSBKluNGAGc2daRb3nlQGF3TGC2ZWsMcMx8k8n7zQNZ6vN6swEznRUN1LtnsCTXqMFV7/ZH9Z7rnI9MMinlyEsMoeQDGG1gTAZQua/WobQGOg1OzmEDgK7GorPktzZZRpm33vPTGsvQ2gLvBnxK/wzvT6pcu28rlVxzQaE/Bqyg5Scl1o1tIJ+E0w/d0jB9DlJRnPI57J6NqnSoBKAzL2cOrk3KD6Ke7aRunI/aZVyiAVCiAcjqOZLYvxyU9PwUpHjGEIvkJ+eRoPPW6ulGcIYR0xqTdRKFTl8iljhnhqNiAApVmsCYHxzlIxyX8uOP0C1VJARFucf6RDKUQWuESo+JK3XSIIXjUpNTKVmdwOMqAqpycYoFY5CUH3EyAkactGlmftFpVjSvyND6OvvEyDkbDyzcCt1Y4bIT9W98ibwqtFGQFhlbjIBYbmMDUsWSjJKU5kxMoRBZql2Zwh5z02lrC7QnwHhN0HUf79k1D295ldjtWv5OA1it1FhHhQLD48P167fw+nz1/Cvrx3FF3fH0WwHMLx4FIsWr0Qy3Y96u4VxAcIcimVS1zaYXh0sfprcHd1UJ4vo7SrNAoTq+tgMIfPSbGdcv+FGbINT6aqmjLOWAJQsy51kNBxApN/MEDqGkDOEVc6wyNLabNCOIZS/hWmx2V9NP87Me3TRkdsL3YEjQKgdq7Mj2tdrr+2sm6fOpQ0ANpuTkYkZowEjGhVY5GmnIsB07Gi0wK8LhiLGPIJzOASE7ZbCpn2NMmq5SdSyk/DVy1g2vBCbli7CvpUjmN/H7LkwAnSEItPFw4ibqwZ0bQ6atcJ2VtmyLO8hnzv2zO79dGzMraxVSrfuPMIf3Fb5D/oHrij6XT+ut7Pkmg8spNgtY7H83nvvybWSDqIMrCcgdJLRRYsWYevWrfjbv/1brFu3TnOENJTh1zO/kHOIBH/8cxaOsrBvNDSjyPsvhtDJqO2aN5Io272VFJMdZyt19jDuwq9N+9F0Hs1IDMH+Iex55bvYsGsvBubNUyitt9nAyGAaIwMppAI+RHjvq3UzpG3lVjy46Jin92/n4sj6UOb17rvv4Bev/kIW13zG+zIZvWZ+HQtQvn/HODj2ns+mGi+cb6h7JVdWl9xn3OSY7CxTmTZQYHHm8WJs2w4Bws27diI3PoWr5z7BR2JvPkeYrzvoU5g6c40a9Yq68/0DGawcHcW+554TSxjyhjUQf+XyZZz+6CSOH/sA2WxWMsjMQEY/l5JCwg0Z2pQraLNzm+rHpt37xKqNjK1HKJPB/SfjAjOZZBLzUwnMi0cwQEbD20aQgIbGEJT5ak9zLo2mkZWdzuH69Zt4791DOHrsOE5++BFSqbSaATT64R5AW3DD/rRN4eiYJGeW4Wal1CzjLJdPsroWLNDw0VjEg2q9gXK9iRIdYMNRBPoGsHnPXux6/gWs5XsJhnHlk4s4/9EJfHz8KPJPHqKSm9KgfzjoFzPGApsHPGVCkkq3m1i3br0cc/fs2Y/169Zj/vy5MguoVqq653zP8QRZQDNXevLYSRw+ZLI3b964qSqUklH+PUEGu9tm/q4hmavACl9/o6zHkmvIGTx0GHLrjGj2ehNJJJAot0ZTcDkQrqKy2VYjJBiNIlupoFivqbgbWbkCazduxK59+zG6ahSJWAxXPv0Uxw6/j3MffYi7N66ru85GGw0hEtEoFs2fhx/+4PtYtXyF5mVoJvX6m29oFodSL2Y88r/JqLIpxGeZ8lLHWMiKnpJRQlsr93aMjzlbjOGOK8xlFGINUVyRbPZpyHRCsnIWnmQQe4zNjGSNTGCoI8FzM1d+Aho5YzbF6nFrVxNIcSXKmzDgk2MEHC9g1EggqAKc19ME01Pma+SnpoFJebuZR2fhyjlPMYl0gCXrz3klfxB9cxdg/0uvYOuO3Rhbvwnnz1/AqZMncF6A8A7CrYbYwViIhZ9lCCkZ1VnPBoUp/qmq1HbIEWsej00iFZch5xQeHSylJoWYm4BX64yvi5lpvLh8TyXu5TTECUYxb+UabH7hFazYvB0LR8cwVW2j2FS6pmEFORMK44jMRg9fj5pmVipYLVfx+MkT3Lj5BSanp1EsFcUAMjeTv2rLtjEgEk8JRPikVJDHgm0KuJlB86uocL0hnbL6M8sE6lebw+hGazr/xrrE2fpFu5JTZfRGV1j1kZOpmm/d83N6DknWhL0jPHzWOnWP80/osDZGVUCAHqIKg27JbcZOTKMwMQkyhHIZZWg9ASGbXVaFI+WUYwjd93O5ggqNt6BfzLX5cIygQJfKxR43WktAuOtmj9NOXaXaUo028/S598VlxmZHpckGG11GyRAaQJge7Ee+UpCJYi6f1XNjAtSNdLherdB6VywhcSIlkjIMq1VRK+QRZTwEM1qLZVQY3zA1DZDxiycQTRBw+VEq5AyLVq/JLTkciwoQEoBVaQRH9p5neigoyaipu7nE/MhwhtDrxeST+ygXmYPbRHKgH/FMxjgh1xuSvRs36KD250a1rllBGtp5QwHEo1EpXMgQVmtVne98DaFYVCCbexwzijk/zM0kQMlokk3OsM7UOr9nwwBCrhNll5IR9xs0wEZuq1SCp1TCxqWLsHvdCuwfW4GxhUPoD9GVlrETTdOglI+IwyguB9nMi/4uBvB3/f3vqgP/PX//n4OhJ8MAACAASURBVJAhdEBHAmprKmzn6VScMWC2DeaCNX1e3Lh5D2fOX8W//PIobtwZl8vo0uVrMbJ0NeKpPgHCJ1MTKNBltFxSYcoNzgQq83DvlfvYod0OfrIB6fZhtEMCkgxINtBj1uJMBtQJsi6LPORYEPBgFCjkoeTzAkG/gCCjJyKZhB5oAkIyiDwY2NrrAsKZoO/3WQSSd+kQNx9uc3QD+7Nn01wxb2RALKLsDGMv9e02pJ45Dvd9TOFgC06XSCQ5gskb9JBVqlXQZoFGS3cASwfS2L9qMdYtHsLyBRkEmm2FkQdbVQTbDQRkzmBt28Mx5cEx4Dzi44yWXweuufz2WjmJrySv5ogwDKeV58hR9ve5ev/vfE0HUPWsvd5X4u7d7FfXCwjdbA7jC9544w188MEHypwiuOO/d/OBK1eulGSU84SUjfLrGVdBcxbGHhAQEBSyQHaRFa6ANB3kmRfSRbLwtZmj0LkI2hrB71fBOz6dRSsURTDdj20HX8b6XfuxZHStrK6rxQKG++P6HIz6EaOFf50utLbAY6EjQwxTMBEQkD2o1qu4c/cu3njzdfz3v//vmBqfQrPaQH9/vwChinQafDSbpuBXgL2RBbJ4UgHJUrVuJIDktmQcwGdQTKIptvLlKmiQuHrLNmzcRWZrP4rTeVy/dBknP3gfNz7/FGHKTjifwcF9rnvOAtVrstVOpvqweu1arBlbp5mJQj6P65cv487NG7h/57a6+XJbjUbhDVLaRlaygVKjjnK1Bg+dOefMx8Zde7Fj/wEs5nWLp3D/wUPEg2HMzwxibiIqs6Z0iHbqZAUbiNJyn49RwKe5pJKKQT/8wZBCfG/cvIk3Xn9TOZQnj5uokiiDiV1zyy8+So+OsQoxTp6dJp1kkNyyDFMo9YWaWjwwxTlIZkdQzSxKSkZZ5Ib6BrHzuYN4/uVXsGrNGj2zpz44irNHj+H88ePwNCocACMCRCgUQCIekY6xUalievypiqNUXwrf/s638eMf/Vgy0Xnz5+uF5vM5zcbyNZMtGhwc1Fwm7/m5U2dx/IOj+NUvf4lrVy+LPeKWzVk33hfOoMDPBkZLjGaI1yLADEIjnTUyQWMqw2JFRaKYZiuvtIWry9nTWWBlWSwOnVqELnqUc9bI7NcakgRzxGHhyAgOfPc7WL95CwYz/bjy+Wd4/9AhGRfdu3XL5mQ1Nb+TjMUxsnABfvIXP8a60dWIeDz4zWu/wc9+8XNiQ83TMvCeDArvdUe+JumnzZOVLtS+fjU6zRyTYSqMG65zzrT8ltYAIT+fqzblXS2ue5+KQxZt2WIO5UYNNTYiXFNXICMAPx1XFVni14wWVSHtegu1KjPJavDQ2p56NqoKOK9Xr+ksUNuWoIlFutw0CVTMnmbYabqZmsxREyViMiqNGVILjWpFTJmgA5/rQBD5WhPRgUHsfeV72LZvP9Zv245LZ87jzNHj+PjYUYxTwt1uSjIaCZL5rskGhu+dxlV8HfIOUJ6uAc6WKDCD7pLc2oF8W9EbObVhgsiAao9lMc5Gm6SbxgamUKqhXGsBsTQWj23Cvu/9CIvWjCGzaDGeFJoo1D16hj0EdH6f7reMaFgEK3+VcSxs0ADZXBEPHz7Grds3NEvIOoiNDpeZ6cCzPxjQ3uA+tMuzGWwCGC2gMY1vWfp0WD/bBLe/N5JSzjPy62adFVoQM+Mo3M8zDLXfaq9mnnT2qLc7kGXT7Jdwr+R7MCoVcwaJ/bZ7k+Sx1oVWz6nGUXyIMLQcPvhbUA4hP/PjBhAGmFHIHFF+L0qrbYHvDGE618iN9Fgjn9nnszvXqZxwjUwtiV6XVVu7qLHQyZ22vgkcZ1AMmNlzlZndbqFCw75mDVVmuTB2QoDQBNPnq3nkSnlk8zk7O08XWj7zjJqp0pIZnibnBo3bKJsmfI+NalNKnTDrW9bKhQLyU9NokqljVFB/v86naq2AaimPSjGn/ZF7Zr1c07wulSjRRALxVEpnGNn0XDYnpjzkD6M/2SeGcHz8KxSLOTXthubNQ9/goIAdIySmJiclCY1E49aToopysWh44KBPZ3uvUR4dsml4Y5rWjBCsolAs6j57OUIyNKAZQjlkyEyGZyFn5I1ZEOfFgzwT1esyoJmAsF0oYPOKxdi3YRS7Vy/B2gUDGKS6j2tMLuam1jcOrsa0R4oZT69Trq3Be2qmXiD4Hw0K/xMCwp6NR4CwK6HkRkNAyEFrGjwQXF2/eQ9nCQh/dWwGIFy8dDVi6T45e84AhOy6aQPnADfnOkzHszPz5GYDTTvHHGhuOzT3XY5zTtZuzAW6IbXKW7KdMvM9beSEcn0aaHOHFiBkML0BhC26jMqm3XRIyRCwK22IEOOI+od8WJFFF87pbfSGC3e/W688gw5q7O6bPbsLKG0DxL55e106zKiRFvEqyYBBBREzsayJhQWFNIzgLEe7XkOjWsNg2I+1Q2lsXjWC9StHkAl6EWdmUsMAwqCdW5J5gD+kQNEy7eIJCD0mxLQDCJ1Ns+MxKc218eiu6W1iRv6Qq/j/ra+dzR7OluM4MMhXffr0abGEb731Fq5fv24MYWwQNYuAxYsXK49wz549MuDg1x8+fFggkgCSGys3XDKLDhCaRoeRMPd+uFXSFZbNvG56nX6f5qWe5nJoBMLwJdPYcuAlbNj1HFas24BINIZKsYCF6QgWZWKYEw8plsTXILtCMwuvDiwWrpQ8OkBIN07KQx48/Apvv/s2/uF//AMefPkAhem8Dg0WW0bmbOQ+HUDoCnPrwqqgcfv9CQYblKbLcY/v2UjL85U6ys02Vm/eKkC488ABlItlfHHlOo6+9y6ufHIBATRAE/cgP+VYRndPSqxZBHoxMDQXQ/Pm6hlRUPTEuBzSasWiZLMsENnZJzspaRsBIY0l6nX4Ygkk5i3Ept17sW3vfsxfugLBaAKPH40jGY5g0cCQDGUGYkEkg0CA8K1ZR6TZNoDQ59P+UqlWJKshw1ImILxxU/f9/cNHcPL4caQsIKQkUh1vFpxsYslhtlvgdRoUEhJYx0dZ7vN6EbyTseHuxyZXw8xitj3IVxtqCkQG5mLPgRcFCOePDKOUL+LYO+/g4kcf4er5c8ozZcFCPMpMQL/fo7mVBi3Sm8DC+fOxeesWPEfWdc8eDAwOIkYnTdsAkPTQMsAsfsl0sth4/73DOPTOe5o5HX/yGLFouOMkyg41ZZYdQEgXTh8ZQ1nyGVtxCwYlmHXngZVDdWacbGFsrPuNeNqdJYquYCxPmOAzbAFhHYVCWdlbA3Pn4rnvfBtbduzE4uFh3Lr5BU4eP6YoBEaF8Oih5ItGEJTRLpg7Dz/64Q+wbvUoYj6/7uUvXn1VpkCegF+Oo5ThEVi5D+cUKoBlAZvILQsIxRIJtHTfrcnVc+y/VckQiHGd0HW2DYQiYcn5C7Uy2kGfGAJ+EDjWmIWqZix/pgd0pubcOPfzqD/UlYxyXlADXmTneXY24aXs15q2GWkvIaIBhLzPErPI4ZHyXgJCstNssLDpS6auKakcmR7etDZZ4EAQuWod0f5B7P32d7Fl736s27oNl05/jDO2KTHx5ZcChFEBQtYeda5mimUNuxYIqiFggIddD7xKjJVhXaELaQtCoz3QzKDCs6z8OBQISR7KHFSyT8ap04MiXR6JEZP9WLJ+C/Z/70dYuHot0gsWdQChGEWf17BWMK6yXOe8FiyoA8xORAtTU3k8fPgId+7eRjaXFVPMBoly5Sh3ZYOMM8dkn9UE6yliCQalEHLvo6ciUjFsNMLaK+wZIekqi+KehvKzTtPZTVAHCO1j1f2ZVkrpwFLv99I11do1cmEjZOdRYU2f7CiMiyXRchAgpLO1AYQEf8WnZAhNOD0qNQSbHoXSExCSxZKBVC/L2SNH/aZmbed5s9Fa7gx3gNDVWYZdNTXXDEBoG05ubpdfo/1jFiD0EBCm48jMGbQMoQGEuULezuqSfSbYpnyYzpt1SfEJBnlGgWMWZPDavBb0cKijwZEH6+IJXwi+eAqpvgzCEZq55FAu5QQII2wch6Oq6WoVflb1Z1RAeIIBE52Sy0u9EPAFMZBIy9RsevoJihqrqCIzNIhUXx+qtbpidLLT03IXZTi9lEC1uqSoVB7wueGYAGWqBJNcy5TCs1bhJ+8tm0RsuPI6s5kXGhyENx43wRAOEJKo4fUV02dmxXkt+LyoeVQuAfkCNq9cgv0bV2PX6AjWzh/EYGQmIDRNkR5AqAbanwHh1553R6L+oWW1KzDN7N7vCQgvXMVPf30CN+48UXgzGUIDCDMqgggIOUNYKhclz+BC8Hp6GELbx+o1BuDrVlfIAcLOLkUOWgJs6zRnAFJPGoPTuJmzwIJNzRA260aKRgkUAaEko11ASOcoAwh7GEK5oP5hV/FrgNBt5k7eMKtb0csQtiwg7GxWrsPprkcnqNg5f/K85WbJnBlaVMt2AnVmPtarYgtYHEdYWDYZal2Te16kWcOcQAubR5dj29hqjGSiGIz4EGgyFJZMoXH64yfLMGq/G5SVevjg/hZAaOd/5J6nfC3rDPufABB+0+xg517Y+/isrpL7t/w7SiiPHTsmc5lPP/3UuAraAXf+/fz58/HjH/8YBw4cwLZt2zpfT6dRAkgeQASE/JS7pzUNcjMgbjV2QKkKMnuoPWut+n2SQ0/m86j5g0Asic37XxBDuHrTVg2JkyGclwxjQTqKeakIUqEA/Jzts9lOxhCFh4pPBhMsBBnQTUnMk4lxHD7yPv6Pf/yfuH7lOsYfjaOvr890DC0g5EFhzEPMZu1AorGs98ArqRVN9TzqbLIYdXIljycwExDu3IWdzx+Um+7dL27h8Ftv4tK5M/DWqwihiYiPGVY+2WuzOCU7UyiVZQsf0NA7zT2MUyG/LhoIIMICzW/Dz3moMTKAv7abKNOaO5FCauFibN69F1v37kNm/iL4QlFMPZ1GXzSGkaEhDMVDGIgEEPfTMIEOcjWEW0CQKkYyqzxc6aDJ6+APKKz6+o2bkk++f/h9nDh2HOl0GtFwRAY0ptNlwuZZAKv45H5mI0fMmtMQj9g7HoRkajiDREDoVfFL78kGWizUmQHHKjcUQ3zOAux74SUceOkVJDP9mHg8jkOvvYYr58/hHucxA15JRSNhzuIxv68i2RCtzuf2D2Lbtq348Y//Ahs2blDEhNuveV8JAFkc8NqzaCgWi5JCP3z4EK+/9joOvXcIDx880Ezh4EDGzk9ZWS1lgDIyaUniyj1HIIbzghb4Eq+4CcpeIGCK4+6slIzEJC+0UQMuD5PFN41dKJFqMU+RDsBlMXrxvgz2futlbN+9B2Nr1uDhg69w7uwZnDp+TIyyj/N+si9tqLCaOziI733vOxgbHUUiGMI7b72NX/76V1LGeBjnEo2aTDuaScgQxnyyYCZAk2zTujsag0wjeRVT6Nh+EzKimR7T7mMf1YAgyu24Vlg0k9ljiHXNBwVFJ/vNteXcYj6Xk9FDOZdXc4f/plmuSpaXjiUkG6ccl8ZvVMpwrTlNG11mOchmYmH8cis02W3GtKPTsrXsGv9MIwwEfswMtueO2Dw94360HSDMDAgQbt6zD2Obt+Di6TM488ExXDx5EpP37iHSbokhDAfZmjZwkB4CZOUECKlUsa6zRljrVWHd5ZFtg9vGchi3WuPCyplcuuZS/sc/FyBUpIcHpUoD1YYHob4hLN24Dfu++0MsGF0jQPi40EChRuKORjJs1NjTTjluZLyNIQzNurjGJyamNTpw7/6Ximlhk4+MCgEgn281LpirJkBo5LYdAEgwaOWOesYEXCzY/b/Y+84nq6/06L45p0kMYYAhD0GInJOEApJW6931J4fyB1e5tsp/kLfscvl12d6117ICQisQIECAQAShHJBYSWQmz9yc3+o+59y5jAZWG+zX+5ZGOwvM3Llz7y+c8/TT/XS3HNmnGELDjFO+6gI2Zq5d2huaU/uJYQhnAoQtWekMvfEWQ2ilms4JmOuTDf9oOSS3ACG8cv+VZNQCwukMIVnvbwHCNnbTrTntfz4I+HIfU2VkMybNcbRjQN8BEJoa7X5AWCZLyLWWOYSpBDIChB1mhrAwKemlMVtiA4NNvaZcRalc8VOFxflBNgMqFeO4SuDHOb1qGdV8TntyMVeAl67QiQziyRTIIhdyYwKDdNGOs4EYi4sdLBeKyGVzylcNx+PKLmSDSGMctYZMfDriGUSDAeRzY1KrlMoVJDNpJJIJVGp1FIsF+RYwEigWSxgJaLWKLE1iaIzWqKGjq0umcaxNCAj5GWcDm2sd981iUfmEPGCMzAh2dRpASENJzRIz3sIAQtMcMFnIbGByzIksKhnS3wgIbcNMaNoxhN8Dwplv+N8XEBoNju2uWh36AxlCCwi/JCCUZHR1SzJaoWR0dKgFCNmF4CypkYyaGQDXsXGveXpN68BeK3PGMoRam1wurzPasCBQOns772RmSeoo1xwg9H2LIaz56OBouo9iCO0MIV9rW6LFd0KGAoRtRXqr+9SW/9QOINz3ZaTQNIP77R/Srrufte+zXX7KQXpuEg4Q8qBUad0rQNiQnW+Eszfs8FSrsg9GKYdQKYtlfbOxZmk/Hl08H4u700j5mgjWK/BWSgipJnBdVteJlKe9dUI1B7vdbMflYTlAaGo0K7v9LZnW73Sw/4AP+n0BocvRY9j85cuX8e///u+aC3RSMR4HAqmuri489dRT+mQmIR9//vx5uY1+8MEHeoybI2x3BDT14f1yH8cM2jPRYkJa74WP91H+VcdYvoAyu8fBKNZs34M123bjkS3bkEymZR3dFfWjNxFCX1cSHZGQ5ji0obPo5Jxqs4kg5VE1E9lAQMjbjGYsp8+ewS//8z9w5dIVfH3tawEbAkK+Zwf+HCB04NjlNOp3qJDyGLkmZaPKvuR7ZVhzANliFYVqEyvWb8Cj23YofoL3/r1bt3D41YO4cv4c6sWc2O1YwCegRzMdFgEsxhnwS0c1BfFyMN3v1WB8kKHhlLbZ+6tKBzQW3JS+0YKb0R+Ux6Yy6OhfIiaDgDCS6tBsR2GygK5EEgtnzZLUtiPsRZTMGgvMekmdbhY8Wk7lnEq2LSDJWzafw9UvvsDh14/gxPE31UTIEBBGojLjkMRRs01+gUi6VbKQbTlB8k604dxqGvB8tQAh3wVBpZHIUabH9zNRKMEbTaBj3kLs3v8k9jzxlMw0bnz9DV77r//Crz/6EKO3biKqucEAItEgqtUyJibHUCkwl9KHdY+sVZ7mj3/0Y/TN70MqnVbR4Fhyzj7x3PP1kxW8fv063n33XZw5c0bND84OlsslFc2dHWkZyFRqFSMhYo2mQtvMj0q2TlDN4sJWqpw1NUYP7U0Qm9HmJF8s0p2LLcGZnSsU2CKwZOYcmxvwoFSpIVsoqaSgjHT9rl3YtGMHtm3ZKke/Tz76CCePHsVH778ngyAWLboXvF7lNz5z4GmsWbECqXAUx44excFDr2ov4bkORSPa3xSlYefrlM9HsMpCUHmSlpmyGx1BoebF7cbonFFNlIABLQqJ5ppvZ3koVayzZxANKxOM2YqLVw4gwkxEANmJLEbu3MXwjZsC9rmxcUwMDqNaKCogPK4OP1MoDQOiPF7ug2zQlMumk8+5N2vrr22oraiWwQkLPM3Am7krmUfxnMpcxs69awaMJjAB5CpVxLq6seuZZ7Fu+w4MrF2Hd8+9g3dOnMKH589j/NZN8OgxdoLB9ASEcgVli1IzeHZ0ocVGGUBIEbpjVFsNbmtEVydbrmegKZtP5j5mVKQu9ZCzwy+V6qg2/YjNmosl67dgxzPPY/bSFUjOnotBAUJ2Jez9SMkv11XLIPE8B4MBHQOu34P3htUMuXXnFgp5NsWrLUCo2sRK6HmfUxXhtkleJ8xebTF9dk6wtd/amCEDVqZAoXlOF1z/7Q3yQZI5yZPFLH5bzDMdELrn4GOtoWtrhk/1yjSGUOfBqrm4LnBlDnKGUJJRDwqj45KMiiFkbFad97wBhMZR2JrduIZKW1N9pn37vvqpxa2brzqP+pkAoVOVqbQUg8WmtnXxtoCQ13i5UUWJjrdWMhq2klEzQ5hFtpiTbJLrmpQSLAj5mxnXQ58GjTYw3quGcqmIJt04m4woAkJyaqIEtCIGz+MLwR+Jm5lSADn6QRSzaFRLSHd0IJlKo16to1Qoahae66eyBeMxESCMM6LbJ3FTOm5iJwrZUa3B3O/iqaTk5rzO6EbOBh4ZbrpKc3/hOsVMVgJCyu/lDxCJiBkk+KNyJJFKKYNVBlOMaZqc1Prqi0QMIIxRKcHmCa9nEgxcnx0gpIiJCgPWzQYQNlmj5vIPZwi/B4Tfvfr9gwBC6TNt51666wdIRq9QMnoaX7bNEN7PEA6JPidDyAuOQ98KXJWLke1IuY38W6p3wwjbEQAdAEpaSDi57pPKgnag5DTivJGt9EyBm7w5LUP4XWcIfxdAyJfjzDhaMia9ciezNH86XbxevzZ6467neppuZtKs0KYT6kx0DIPr5KNmM3CSUX6D0gRuxKTgKU1g8eLlgSfopWEGHaZyo+hORLFgVie2rlqONQvnYn4yjAjZhXJRCxMHeAkKlfmkvCR2h429tiEonKFJ23AvN1cuXcrXsvOnTsLz3S/h/1WPfJjW3J1HV/AxboK2+v/8z/+M06dPI0v5BOfv/H510+jASands88+ix//+McqFhho/0//9E8CkHw85wj5OAVs29wwHRBn6tKSFduBdyensddF+ybJbjoZi0nmBjWAqtePZZt3KFNrw849yHR0SlKWCnnQHQtgQU8G3bEIIjzn7tqrmp5ziPNczLQrlQQIaXTCje/CxQt46ZWXcO7MOXz28WeahSMo4HtWtlyNVtYMrjdOii5zrrXZEhDSmY+AsGkKNF1bXv5MENl8GflqE8vXbZBsc+eTT6ngHL53D6+/8jIunj2D8uSY5geTlPBQhsLn0+9qapaCzqFkC4NhOigaQEgXO8YW0B5fGZ5kPDisHgyjwc2Q8rFyCaF0J7qXrcSmPXuwcedueEJhybKqpQpmpVLonzULXWEP0kEgos5vFaiXEKh74KubCAmeO8kiZfPv04zJ51ev4uiRozjx5gm8deqUgHQ8GpPBjtwdWUBIYkqW0K+Cm7Me/DDD+LRdME6P8pmSINA4rnH+zwS2AQ0HCHMFBOMp9C5ejt1PPIndj+1HvlDC1U8/xWv/+QJuffkFiuNjiIeZtxdEKBJAqVxQZATlwt2ZDjzx2GPK0tyzd6+kwbIgr1Z0/KTWtwUqZ1Fu3b6Fjz78COffOS/AOzo8oqKY1wGvHxrO8H1yFpUgRAUZZ3bEipp5Js2/iPkx63xrPsm60qoA1fVvUlyNoZKdntLMj1lTybRKzqa8MUr9uIn4Ua2beUUaKpCxWbFhA9Zv24bH9u4TGPrq2pc48tpreO/yJRVzLJmZ3Uog15lJ45mnCQgH0BFP4PixY3j1tUMoVSt67cwO4yLIol8uiGLZLCAs08XXzkNy/Tf5CAa6SGlhvcNkGOQ3rn9WPsjrggwXHf9KpbLkx2SzA2Qq5s3Bo9u3YsOO7Uh1ZHS9ERBO3L2HiVu3MDE8grHBIQzdvIXhW3cweveecmg5x0PZKV8vX7/GJnwmMoXHvBVPYYGPrjYqTwSGbOPHuryK+aSVIot52mSKwTb7nGm0eJGv15Ho7sGe557Do1u3Y9maNbh09jzOvXkSn128hIk7txSbFPFR2kr21LCDmjLhseQsu5X1WXgqZlDW8zSbmRo2MVJVseV1sbCGfzUAUpJqPa9RA9GZtlxhjRFEum8Rlm7Yiq1PP4dZi5ci1jMbQ7kqsmVq/FjYmlETM7dnjEtMZATZUc5TVbW+6/PuHRQp3a3XEOLaGOBeaq5VNi84q8b3JYMWNaSN7JPwSR8PA4QCLdY4xQFCB9jbdtLp+9j94PAhgNB0HO+fvbPPK0Bo9yVzRM2cYGuG0LSNW/WKA4ScZSUglKnMCAGhMZZxM4TTGUJtf3b/aN/fHgYItRZpDWkpcX8DIJyaupwOCFszhGT8W4CwTpkJBAhnTc0QEhAyv5ZScbnCuzWZclGONHBMl/cKZ9TzOdSLFXirNPDyKTpJmiKSGAx393LPiJiMwFoV+YkRVMt5SU87uruRznTIGbhYMC7ntDD1BUPwxSK6pjnjR4aQ5m2JaEJS3NzEkCKNeL1HE3HJTLne0uiFjsjcVxi7REUQASHX7Zrc7KEGICXPrFMI/rhGChAmk2qA8GtFAlPuW7GYTGUECKm20xyhBYSCF1QTWEBoJaN0zXeAcMOyfux6dADbVyzEyukzhGIDjWRUe54Mur6XjM5YOP+hAKGbIRSceQAglKkMZwi/GkS96Uf/4lVYuJimMh2a0RgcG0JOsRO8QcgQ0mwkqA3O5+E8gu2eT0n+p95Ta0bQta3MQD3nLZQr5Jb9tkJYg79cSllYCBRy0WcWW8XOEAYeYirTUKFgmm/G4eu3lYzatbO1AZqL1r4l68DlGL77F2ibP+geKilsO/Bzw9wWWFpJrTK2CNYIxGyAFTtSCrNmd5wFESVX3JTVnaNunTrtLDzlAuj9tHX1CmxavgjrFvQiHfDCVymLKeRMViwYMLMzjJ3QdBRt3t2gg9mEpt6HmypwgcvmaDT/CABh+0zF9E3G/ftBmw9/1sUqMDqCrMg//uM/yiiGciH+HAESu2+cKdy8eTOef/55/MVf/IUWVgLIv//7v1fRPDg4KEDY0dFhWCIb2K2tahpDaBzQ2jVG5nppvV5boHCmKVeuokhZSANY+OgmLN+0Hdv27UdnzywxPAlfAx0RH/p7u9QoiLF45fXHoouh9JRYBv2aKSCwDUdoEuMVW/julXfx2uuv4dSbp/DBex/q9fP9ukDuFhuogpiyUxNCbgChnYNTiDdn7egmaILsuT4QEE7ky8iV6li+fiPW7diNPQeeHb3Y3QAAIABJREFUQTAQxOjQIF575UVlERZGhxBo1pGOUnrD2SfLOtrCn4We5oibtNWuqRg3XnxsoNBl0Tos+kMIhKKoyjq/jslcAeGOLsxZsw5b9u7D5t27UKXshYem2kBvOoVFvd3oCAIpP2cGKQmiJLUCX90LT42d14rWIc5RemXK4cXY+Bg+//xzHH/jOE6eOKHmQTqVEiAMWLkrN2du1GIPyM5SksOuMcElAQELS6/PzHJJPues9Y19vSohFtM+P6pNYDybQzTdiQWrHsGe/U9i+669+Oabb/D+5Xdx9KVXMHzrJlAtIxkLCxByfrBYLio7bVZXJ5YvXowf/+hH2Lx5C+bN60MymUI0auShcuTz+XQ9sHt86dJFXLx4CRcvXsTVq5/jxvUbCjSOhSMykWEDgNUAzb54zs2W3tRarXspGGwZOvhE25qOvT5VcFqFiGXNjImGmRvnHiCHZitxZmebx0v7mPYHAgza/jMiwUiYCsWy3Fjnr1iBtZs24aknn9Qec/vmDRx65WVcfucd092nCYLMkIDOdBrPHjiAtatWoSuRwvE3j+PgoUPIMcSZmZOxsDrlTt5rMrcIZNgJN7JlMZ3O8ZDjkjZgXvl49vtmlpcjASx4TANAJkiRqO7FnHVLDaRT6FrSj+37H8euJx5HR88szUtypsdbKCBULGJiZATjg0MYvnkbVz/6CO9fuCCQWC0W1f0nUClWSkaqaBkCHmwCfzFC1jGUL0QusJYp4/ycctes/T+PP8+VjIOssJQ1hDIg+dkE0r2zse/557F261YsGliJC2+dwbnjJ3H1yhXk7t1FjCYbbEwq8qomMGdy6Li3TzUmZSzhGpR0F+WD7MyImzPSXKb0xgYdaGmTWyjrCQMI5YJa47khUx1Fz+IBrZOb9j+NzoX9CHd1YyhbQa5s6gTejwYQmllC/i5e2zTcYoOmVKzIKOzOndu4e/eOAAJfVpCSUUrUHSAkW2Qd0tkMUOOA9zv9KGkUZdC0BYZTc4NmP3DmGuY6MlyUaY7MxAY+qLk5nSG8b68z5gRWkj31vIYhZIPFvHftR+0MoZN5G0MGqywyDP8DAWG5imDDY5p1UqeYGUIBQlvPuQLxN7KD0wChaQbdz263y2cde6jnbZshNCon6/TeDgipJwkxFsIBQsMQKneb7BmVD2yKcISAF1ujphD6sN+rPYprLdm0ao6MWBmRaBixRFTfZ+1WLJVlEOTxh41xUaWMwvgIauWCGn4dPT1IsU6o0RiqonWXkntvKKQ4DO77bEKw2+T3+hELRhQtNjl4W4Cw6fMbh9BoxDCQTWjO3eUQUvZdq1QxNjws+TObumz2sjnEOqecz6NeKiGeybQAYcUCQr6GQDwOf2dGETMiV1qA0IxQyHiGKnLFtJgVnKNOzVIRHjGENJUZwPaBhZoh7CL45hqq68pSQlpEnQGmM1e7X2d4X4PcNc9naJj8d7MQf7SmMpb+aZnKmIXGWMCXmDVLsNTmMvpvdBn9yklG22cIGxgap2SUNwgpdEqh2N0Oih1k5/M+yegMGnVjmtCaHUVFojIDCF1B7FhCbfauOyx2UNPOWrgZNssZC0/Ij3DGRE6EbTA9TWWmzxD+rqYybUv3VBxA25XWLvdsB1Nablxkg5NEuD+tTEqXefsMohwGzY3B3DIXSSH5neZMFHqmT4FBOfURQtThqZdlLV/PZzEwbzbWLurDthWLMS8VRyboRYimGHJ5szwuDQfEEDpAaASLtv/XQryOHTQdG8ckyj7hv/t++52fvx0MuqKx/clakt1pv8EtNNoMvSYAmosyQR0ZP7qHMo/QRUcISIXDeOSRR/DDH/4Qf/3Xfy1w9NVXX+FnP/uZzGVYoFMySvZFjUIWHWTW7XC/e62t7ucDAKF7bZRXkSPhLFyhWkO+WsOclWslhdr5xAHMmjNXm13UW0c65EX/7G70JKKI89bRxkipCx1HOcsTUCFLeUqIgIFy1GoVH3zwPg4fOSxzlCuX32sNmRMAORMaNz/FzYRfc2H1ula125ubXIBQpihkpQNaKyZyDIavY+mGzVi3cy/2HnhWQCQ3PopfHXwZ50+fxPjtm/AzZiIe0bws5dHsxhsmw5iT8P4pV7Jo1MuyrSbrRfBlQsDNjAiNTLz+MIMbNEtIBi2U6cLs1WuxZd9j2Lx7tyIwKIHhLt2bTmDRrE6k/UDC20AYVQTATnAV3jplbR4xk7wZHDNAs5yh4SF89ulnOH70GE6fOo1z595GMp7Quddx5vkqFkxjy84RChAyUsZa2wsQUt6qOTKCWhp2mQxV00AwagrCXzbnJnN5JLtmYcWGTdix9zFs2LRVMs7L58/j3NHjyI0MS1GQjEUU41GulVGqFDVbtnrFALZs3ITnn3vORKYkUyoMXIyI5jVLJTVDOAtLGTQl0Ddv3lTxwO9FAyFEgmGZCMgtk+fJMQyU7Nmv8ZLW/LGVa7G7rSa7daZTddTK53OFsGUIrQ2+VA1iiGl8QomgKax5rcvQgGZGIQbHBwQOc/kC8qUyehctwup16/Dkk08iEgxidHgYr778Ii6eP28BIc32fGJxO1IpPPfsM1j3yCOYlenS/fvywYOYyE7ovbG4k3MkG3aKjGlojTCzVGzUsYC+HxCSIaSZiwGERmtsmqeGIRQgpHuu349YNCZ2kK97slKGP51Cx5J+bH38MYHCVEen2IJ8Lo+Mz4e5kZDcpmss2sbGce3jj3Hp7bdx9eOPcevrr3VP6LUquYAZeWwAGakYwR9fD98XIyoIAjiTq/PPZjHD6y3TZcTaBsCzEiQbz2uW5mQ0uOIaxFzRznnz8MSPfoQ1mzdh/tKlOHfiLbx97E1Jl/ODQ4hTQgcqVQjYDLtnPNTMudU4h/pktgCkqkAOo5bOcqMbbo6Dawy1x/y2zSvkcxqWCwKrZeak1Tj/FEffykexYtMOPLp3P1J98+FPZzA8WUa+YpQEPB6K6rD5r2xwsJlBwxjei6ViWXmbt+/cxr17d43hjtcrQMjrwrhWmgY2mxeaNeYx5LoU8GuN0TrTKmLdjKzLA3T/nmoMGrayzYm0rfB9mNLFyE4NK/8toDUNELbXLcwm/q6A0M0QKmrI45Ms1MwQTiA/YiSjHgsIZ2IItefZWeDfBAbda2xnCA2om4rauE822lKp2ffPx9Jl1K5BLv6Hx4cMYZk5sQSEBClJayrT1aFg+myRijgTM2MYQmWh6JOz7dEgpbIGEOYmJpQ72CxUEI2EEI9HxCLS76FQKNKuGL5wTPciwXF+fBi1El08K2IIE+kMGG3CRi3rBD8bsWzSURmk9bSuud9wIAx/04tGqYyxwZtyA+U8L+9hPxuVlGCz1qCUnVEXoTDCobBYPEpGdR/7fXJN59pDeSrdR8kQJjnqkGAONjMI8yhMTEjZEhBD2AlPLKp73zQqrKLAGgzxK2yyOcmo1G2l4swzhGGaGk4BQtfsaXcZVYt3mvne94DQdkp/2wq5xTZYw4IWQ2gXGC5OdPvjfIdcRq8xduJz/NuLJ/HFV/dQvc9Uhi6jTQyN29iJUlEuXIqd8AUl6+AqbBt5ZqE3d3HrZbu/GemaSnXdiOzqsWA0oNDkTPGxLJ7dAtsy4ZCEwmS4CRAGZ2YIy5RTTjeVoRb/d5h9m3ords7FvqfpYNC9UTMbYqRCrb2t/aJ2boL3Nz7047RU5nFhJ4o/z06Ugm+dDZ/aoIYl5EyhCW9lV6aJ/PgICqMj6I4Esay3BzvWDGDl3B4s6k4hStt8urz5OBNl5A2Ui/LTyFOs651bYZ3bk5kqV9emdSPK/fD/T0DYDgod+8XF8l/+5V/kNPrRRx/ZmbuwMRQIhcDoCQLCn/70p/o3JUV/93d/JwBJtpAsIhlCV2wbQDiVPXnfZjcNEErqYq8d/qmNRC6TdeQrFWRLFXQtGUD/2o3Y/fRzmLugXwt8CDUkgh4BwlmJCDhVIAMNuUeYRTsSDEheKUAYsjbz9Ro+/OhDHD36Bo4dfROXL72r9+Scxxz4c6CZheV0QKjgak4JNasChCyICXTMrHEAkwSE5QaWbdyGR3ftEyBMpRKoFLI4fOggzp08gbu//gLeWhldybhmMxgNQABOGYyymTS750OxOI5arYQAHXMZ+ksmSkUGi1qW4+y4s7vqsaYjVcU0dK9YjS379mHL7j2o65gSSDbQm0pgUU8GSa8DhBUEPDX4PVV4GwE0616d9ylmwDCEZAw+/vgTAcJzZ9/GxQsXlX1Ht04CPTZ4KDsiunOZZVzHHCCkZDbMgHDOZHH2kZ9VznoZWaKjZQSCycjU6sjli+icM0ey2y07dmFg9VoxkxfOnsUn77yDai4nk514lEDTg/HJMck5eVT27t6DJ/fvx/7HHseSxUvEghDUkxHkdeYaIRcuXMTJkyckg6ZrLu8Jdz1QPstIHkpguU4XyyV1tPlcZETUEOD8jJpbNiLAZiy2mG8hdwsHLTAwjrQOEJo5Idc4YWeba2Jr7okFuI3NCYQj8AVCagIQLE8WCujq68OKNY9g//7HFS1BSddBAcJzJlTaw3uBKLuOdDKJ53/wHDauW4e5PXNw7PgxvPjSSxgZG0GlSilVwpiFiGkzTp9Byn/ZqOQVZ8GLXr/oQzYlLCC0hjoEhM5UxmXSsggTIIzFFPRcKFcwWanAk04gtbgfG/fukbw5Ek8K2BXyRcxPJbC6twepSBhRzqVWq7h17Ro+uPAOzp48iUvn38HIEKVkVTmw0s6exilkJVgMq5HDxmqVDD6LXNrpB2WYIRUOmUNFUxC0mvBoAkIC55A/qJk9Glcw4y/LuIpQGD0LF+LAT36CVRs3YHb/Qpw5dgJnjx3HN59+itLICBJkY/m7+fu8/GwarKd71Mwtqk+m5qcdYWgDhK6ecT4szDglQyiDEAcIFWNlnrdSb6BUYfyTF8FICkvWbcEKyut37EWsdw4QT2I4W0ShXDcFtHpCVoJsXSq5xgjM8bkKJdy4cRN3bt/G3cF7xkSDM4Y6tobxd9unHIUFrE0cDxkb4Wk9v5u9mDJNcuYyUyWBYxCtfNWydu0MWDuQ+3bj08SctEqtVjlm2EFTp7Wpney/72MIp7uMTmMIW4CQqzoBoXUZLYxO3DdDSIZweuzE9NpwpsZte73bapy2SUaNOsCAwvvAoP33/bETRpXgnscBQsmEmzXNDwoQkiFMxtAxqwuprg6MZcdkKsOAdzZJTJPfmOzxkwHs8ZDfAsIKshPjKOeKqBdriEdCSESDcuWtlArITebgDdBUJo1wJKprPDs2hGohB9QYldOJWDIl0xcyhLwZIokEIskkaj6PIW68XoHBWDiKeqmqfMORwVsyCmNtoOgUFoRqWtFwqiLlBHOtoxxf4O/M0qmUYNYn9Q+vT8pTNUPICB4qW+JxAVKaFhLk8jn9nCHs7pJklCoMzRorSoo1uanXW4CQijY37lQsopnNfnuG0MVOaC7cetq2u4w6zc/3gPB+6Pd7S0Z1E02ZyjiG8EGA8OdiCAkIfUYy2oqdcIAwh2KpYAouFgQKvfSaEFknGW3r3LQDpftnCJsqbFmgGAbBzLaJYbArowOE7Z0gync46E9AiICJnTAMYXsOIQtSDThqfsIE0/9ugNB6cbfJRh2etR0qN4TXFgBrwCKPuf2w8lJ1QO2bm9LC24JCQNH8DBcuHhc+h7pSmp0x0lG+bVmHEzDLGY5ObcxCKKFZKsFXzKMrFMDq+XOxfvFCbFi6EB3+JpK+hgK2aZLh40wS5SszAMIpUMQFtB0QmowtZk62skJ+2y7F/4LHO8nITBuqmhDWYt+5aDJQ/sUXXxTAY6wEF1Q3T0dAxID6Z555Bn/zN38j4MfvU2J6+PBhBdqz+OIMoXMolSRQsyV2nsSe73Z+VudAF/39gJBHn4CQkQ4EhJOlMpLzF2H+qkex58DzWLB4KSKxOEKeGmJ+DxbM7kRPLIwE2WR7nbKoI5vmACEDcFuAsNYOCI/j0qV39boJCLlJOPAncMrNiWCnboxpDGtocqpoqFRtEAwoZc10ZjWx5Ue+WEep7sOKLTsFCLfvfxJdXR2y6H7z8Ot4+8RxfPneu6jlJ5GiBMZHuZHJSZOcUSwhGQ/KzErwUNLJq5KbFjdES7yzYVWzsw5c66p8jkpV2Y0diwawee9ebN69B4FYXMP7ZOZmpeLo7+lAygfEHUPoMQyhH0F4mn6T12bnSAkQuPXduHFd7Nwbh9/A5QuX8PGHH4n1pMtoNMxisG7kPmII6apo1BQmwsDMsGmGkOtUnbl03MwJCAl+XdC5KUPIyhQqdRQrFcxesFDs4Op169G3oF8ZiJfPv4Prn32GeqGAKDvYkZDWiOGRQc3k0VXumWcO4NkDz2DLxs3o7e2VIUEul8X4+AS+uf6NmHAygzRJ+vLLL5VFSIk0rwWec14PTepW60wd4PtjYHvRFGeSgvH6MI6sWp9csLrIHis5s9e3WRPbDK1cSLd1lbbx0/Z+MFl/7U06hSILmFoJr8+PyWwe2Vwe6blzsHTlKrkA0zSGmxQloxfeOWeMuuSMxxGeKpLxuBjCrRs3YfH8RTqWL770Iu4N3ZP0KpFKKjCe54MOfmTXOYdr9i7Z6brBLBNOrqgQtQYNiym6xpqlyFSG1C9dpIti82juUKo3JQXPM2O2I4PMksXYsGc3NuzejVAkLudIgrw5sQiWdSTRmYghFQ7q/ihNjGH87h28feoUzpw8hUsXLmBwcAiBoMmE5Pwh5eI8dmp2kUGg3Jv3KO9nSX9ZUBp2l6eH0ketQXRYJCBkvEUgbAAhMx/LZUwS0CYSmL1kCQ785MdYsW4tOufMxltvHMeZo8dx64svURkbQ5JMWaOq+1ybPMGbwIlZ+SiR1u9y8+puhtDGdEyZyhi2vEHnXTtDaHreNjaCUl3G0dTrKJaZhhpAOJ7Bqi27MbB5J5Zu3o5gRxfq4ShGcyU54OrY2Jk/l1+o8G4qDwgICX7zRdy4fh2379zB0NCwyXIMsAFi5NCshzRRYps+mrGkmocsIu8RMYTt0s8pRnAqVmKq0drqzdoxknY1yfS967sAwhYY0g+3hdi7XEAr827FTljJqJVbtPRDutbtvStQDM5wswnpNTmEmiGcMpW5DxDyGnIlkWVUH1YSzCSTldLF1YcPAYTtpjJWYNGqrVhXudpyRkDYYwDheH4c2cJkiyE07roWEJJp9wKRgE9NdsaA5SfGUcmzDmsgEQsjGY+gXi3K6C3HDMFgBKEEXbsjugWyZAgLOXjqFZNNmEhgbITOowWxeQKE6QwQopsvmxY+hAJBKTOq+TKK2Swmxu5p7ptrA6N+vGKjjfNxg/PJgZCk5oxiYtOFc9+sHVkDsAnllFDc18goxhMJNbG5rxMk0tWYH14ajM3qhi+e0Gyui54wJkwcydJXNJJkJgga+v2cIWwQEC6dFjvxPSD83arh3xcQmhvQbKRWk2GMXR/AEJoZwilAOL9/hYLp6TI6NDaMfJGAsGhyoahn9ofQqHtQr051yGbKudGCZHwRWje0+EEtvFO5Ny7/xoCiKdmo2V5NaGyVXeeWqcyDACFnAzh78vsBwnbWqP0MziQ9nOpA2Vfr1C/TZaNtna5W10+DueQymioEXTHB4WN2xnnQyOzIcIYCcRsqTrc1hvSycCYFXx4dQahSxpxEFOsW92PH6hXoS4XRE/UriiJIwwIPM3LYYDUD74bxM/T8twChBYUmFJpXDsekp8DM73ZV//f+1EwSlOnd1QcBQmO/boom/gyZqTfeeEN5hCdOnMDwsCkG+CF3xc5OOYxSMkpwyIXx5z//uSIIKLXjB6UZfKzYhSqHWkzh4D7aJaNTTOy0GUKdGztu5fciX6liolRCpHce5q5YLUDYv3xAGUcMU4/5gXk9GQHClKehrDIz50QjDQcI6VRLQEhrdZ8G3T/88AO88cYRHD9+QoCQGwYBAOcNHPhTN5CgMhK5HxByVlDNF5q6EDgRwJlwa87PsFtfqntR90WxavserN2xF+t370VPVyeiPuDtUydw4a2TeO/MW8gOD2qzjXMjsgY4Ys40l2OcCb1k7vg7BFCN1FdmupLD8bHsyht2sFozJi6BRAaphcuwYdceAcJEZxf84Yi6sj3JOBb2GMlo0t8U0+pHBZ5GBUHOSlNASvmqupoEIcyH8+Lal1/i0qVLeP211/Hh++/jqy9/LeAUDYcQCTPDkWxF2axHFhDKoMS67oknEWg2RbEkozUyEFZiSvBrnfEKnPus1pSvyAbAY088hUXLliPd0Ykjhw/j3QsXMXr7NkD3WA8ESNlQGhq5pwK2s7sbP3juORx4+mmsXDGARDyBiWxOzPaNGzcUr/LJJ58IDPJaZ4PDzdS6EG5eE9UqgasBhGRoCqWSYQJVsJmQesrt5K1oG1oaryN7SAmpXRvNn9Y2XvlWJgvOKEvNjKDWnZb1vZlXabGGlvimXJTAngxhNptDNl9ArKcH/cuXY/eu3ZjdO0vn49DBl3Hh/DnF+RDo8PWxEErEonIZ3bZ5K1YuHdAs6Esvv4Tbd29L7ktAGAozu88rBpU/Q0BIhtGMOdhAdcsucYk04fR04DNeadzAaJRiGnEEQU1ldbEZStCmeTwa49QbCHZ2onP5MqyX+dEu+IMRFX31WhO90SAWZ6LojEeRigThbzTEvjFi6MqFCzh76pRyFK9e/ULFG69TxnOQ0RUWUxFnAqUJCHk9SyrIvdLOg+ocEdiyScY1i5FITa4bBhCWyzXkymUxhJGODvStWI4Df/pjLF61ErHODE4dOSZAeO/XX6E+MYEkGzY0R6PzteSeBM2mSSvlTsPOdnmNoZEN6LDjKK4qMPJpmcp42Ew2Shpz33jVcGGjmJwnWXQaDDW8QURT3Vi383EMbNmJ/kc3wZNIo+QPYrJQ1vFmTInyQa2/giltjfST7H2V4DdfwPVvvlEOIRskao1yJj9gZMRcb6Sc4P2tyAmPiUqxgJANaSMZtYMZjim0EGl61qBaw9PmCqeDwun1yNS/72cI3c8ZRDTVuG8HkpJfW4WuWUeNSZLxMnAVwtRsoS75NpdRxxAyg7A9diLYNDmEssyyAff6Wa5zv8H2fTogNJLR7woIp0xlHCCcUhY8HBBmBAgzAoO5Aj0zijYH1/gpaBdm5ISniTBn5uT6XkExO4lqvkQZB5LxKJLJmHKkyyVGQGThC0YQTmQ0w8t1Pjs6hHopr/GIZFcXIok4RodHFSvDeb5gLI5wOg1/NAJviCM+NFgLKOaD5jXlfAHZiWEpMTj/G4yExfRzFlYGdrW65KKhcES/jyCRhjVs0HHdIvDjWk7VC9lB7m38mhp+VOLZqCHjrupFeFYPfGQPLSCkkZdzz/02IKRMt6rYieYkAeFCmcpsW8EZwrZg+mkMoSFMTDD995LRGerk/0lAePHdz/GLV063AOHCRSsxf+FyxFqAcAj5IjNPSKHzxnCAkBJqmz81JfmfovNbE2rOJcr0+2peM0fgQKLpFdpsqrZMJ7MFmMKgBQjbJaOZJMKdSTRDPrTHTmg4XOYX7GBwEfrtpY7TAWG7hK8dQE1ZGpvfoTqnTe7XzvZoXW5zy2rJey0g5EbEA8HusuY5LCDk+6CtLwGhMTPgoLMJ+Y0Gg4gFg6ixo5PPIVguYmlvF9Yv6cfqBXOwqCeNqKcuK/0wi7V6Q4WEed1GZmdUheaKIztoNhIz6Ms5mf+fAaHbHJU3pIgtYw3Pztnbb78tMMgii8YCBIlkS1ggs/Cn0+hf/dVfYWBgQAsqcwgpMT116pQWVcrs+DgnQ5XznDXGaL/l2yXGM8mNOYtk7Pz9yNWqGC+XEch0o3fJCux6+jksGViNLppPeGnx7kFvZwqz4mF0BSyMF+FLhtAjy+p6xcwQSq7YmiF8TzOEJ06cwpUr77eAH10zZUVt8xR53bhOYoshJEjSdkkwxpkyM3NRq1XFQlVrHtQDUfjinVi763HFZQxs3ILOTErX5qcfvIf3L5zH6aNHcO+br4BSAYlwGHHKspQ9ZYoQzURRplUpmIBgOXXSFdBILCXPldmIyd4sVavKqCvm8vBFk0gsWI5HdzCYfhd6+hZIjscZj+5kAv3WVCYZaMqkydusoFEvIeQJIuAJqHh2MRJk9bhaffLxx5obfPXgIXz+yWe4e+u2NtUoQWHEhIpr7pllJllUXlvKSjOzdGQFW6wXq2WqL2oG5MryW4DQyOUp06O0EIEAlqxYiSeefgaz5swRQH71lYN47+IllCYn4aux+QPEIkF4PA2MTowhHIugd84cPLZvH3bt2IEFfQt0rO7cGxTDyUgJAkGCQxYJDvjzPLdfv8qtqlK6bxw/+T6qVbM+aOWj8Q59jOnQyPK8Ti9Kk30ZiUds0DlrcBu9QlBgi3D1uuz66WyteOJZCPIa5UqlaA5rTGFmRm1Uha6LoOS0jCcJZjLoW7wYu3bsxIL5fcikUzh08BVcOHcWxXwWdMEj46DOeDSKp556Atu3bMWaFWtw+vRbeOXgQdy8fRP5Qh7xRFyAMBDwoVjIa+1lVIQIE+6FBHoEJS4U2xmeuBzClobNPs7uZ2wCGtOcgNjBAhsXDSDc3YOelQPYsGevAKHXF1KRxGjBOckQFnfFJFdjVqe3WkHM50E6HMKNr67ho/ffx8svvSQjoFt37nKIULKxELNnJfWyDJGHc3OUVdIMiB1CsoIENVTW8IxRkmuyDrluEMxGglH5BZTLVakUGDmR7O1B/8qVeOonf4K+ZUvgi4Rx4sgxSUZHv7mORjaHFIESARIBoYCnkdbqvFtpqH6fh466/J+LnWDjZwZAqGAphdrYCVST70lASA1GqVoTQ9j0RRDvmIXN+54WIOxbvQ61SBw5+JAvV6QcoATdhNIbBns6ICQrm53M4Zuvv8a9e/cwPpnVa/IHjduy2H47UygXYbt/txtQiSGU1a695m0IvRkxsUjNlgyt1cAbEooTAAAgAElEQVQ6/bqfaQeE7WDJ7V1TjVBLwVrQ6R5r1kWrbHLNdpep3GYq096gN2DK5n+2jfW0A8KQNwA5STTQCqXPcoawxDXISEYpK5VSQJGsxgviuwLC1nttM+dT7fUdTWUML9/Gvj6UIYwi020Ywnw5JwKEa4lxGTXjMyaTswqfmuscx2DmYAWlXBZ1AsJSQ2AwmU7QrUySTjao2NSJJDOqt2qUW48MoVkxLvCpnm7JQ7NjE8iNT8jdE8EQ/HQOTSTgDQW1h1KaTlaWALzJpvDkkCTtfE4CylA0quaE/DdkgBfRJ9dsNn+534t04NhIJKLrl0DQjQywVuEn6xsHCrnv89Jl7ARnCGnWZMYx2Nzj3sQZ4G8zhFzbOEPYmJhsAULjMtqNbvp/cM+2UmS1SUxnzTqNmmt4enO//d8zMcgzQKj/li/90ZrKtOCJnOrMsZmJIfyCM4RXPse/v3waV78alGSUctG+hcsQS2ZQbtQtQ2gAoW6OFiD0oKbh7CmNui0NDKiwp8RZGbt/M3ZCvKKVs8ndTnMmbtG0JgPWflwKbnU1KRnllLofkYeZyqigmmIIf9scwvYOmpMaTgeE7mpzi7VmmIRs75dGtcBjiy2cmsRzx0PuoXbJNpIRe3zcDKET2FjJKItJzmhVm1V14cI+v2ShnmIBpeFBdIcD6O/KYNvqZVjTPw/d0QASQS8iPHT1GgKyCp4ChKbg/uMHhA9bAR4kGTWzZyxsq7pmnTU7F1JKPwnuCPQop6PmnosmASE/tm/fjr/8y7/EunXrxBgSDFIySmdSSu0cy8Y/TbdtBkBoGwQtuWhbQ8G9H50bSqsDBhCOlUrwJjvQtXAJdjz1DJauekTGMpKy+ICeTBy9iSjmRIII8neq+UaZD+fn/dqUDCA0DKF5r1fwq8O/wunTZ/HBBx/pWHDjYEC9ZCSyWzcy0Ja0hK/DzgErY06GEXV41PDhzxRRZuButQlvNINo9xys2/0EVm3dif7VjyJNN7ZGFYM3b+Dapx/h5OFf4evPPkFueBBRv1+zcJTV8T6hRJDzEiy6apWi2HOxg6wHyW7w/mERLs0bC1sz70S5KA05GOYemd2v3MYNO3agb8kyxNMdkhh2J5NYNLsXnWEodiJE+Vq9jFq1gJAnIEDIc0dWgpJUvz+oyvr999/D6VNv4ZWXXsG1L77E+OgoIgwEjkQQi4Zl8siCkXPNYjit5bqeS/NPhpWWwQwLTH6NoE/GCyzQA8bsg+Hr1QrKNAUIR7Fi1Ro8/eyzSGYyArwHX3oZH165YvK/GnVFzTCDkFLz0ew4AuEQunq6sXr1arGD3Z2dKJUq+Oqbb+6Th7LhwWuV94BmUm2B4O4PuY/SYIcSSIEwv46FuScCaLQC0D2olPIo5iYl1+SSHY2Y4HS+VxffwHLNKUhbEzotYwirWiCzzePGe7QtrsNQHjbjzUcX15Ac/fLFEjzxOOYsWICdO3Zgcf8i9M7qxsGXX8L5t88gNzlhZmw8HKmuIh6L4okn9mPb5i1YvWwVzp49i0OvHcKNWzeRzWURi0dbgJB5Y3UCbpvPx59vRS/Z2SxKRm13067a1i1T5jNWjWHzKMQseX1GMsp5NfgQ6+3FvNWPYOOevdiwYycaDZrqAPVKA3PTESybnRA7obwzzodTDuzzYmJ0GNe//gpHXj+Mt946jUvvXhEQiURiCHsCAoRs05g1iGxaQ8ZPipFiccscsSDlo6bIM4CwKlKEipJIMKb3WqLTcbWKQq2ueIzFa1bhyT/5IXr7F6Du8+DNI0fx9rETmLh5UzlkScqfyRDWyiYHUR0cHocpQCglgRhCY8BDSChGVY1cu0sKYLdJRrU3WpDt91lA2BAgLJSq8ARiSHTNwbbHnxUgnDOwBuVgBJM01avynoSRjMqezRgUqZEkF1nGwZBBqWBiIivDMJqMkS0Ua64ZUkrkaWBj2EA2QcSCU97NWVDOTip3jo9zDp9tAfTW06FVm9nmSGsPczOqbXOE9zF+9oH3K5a+DQhb6iXrSeEcfN3PKTLDNgraGUJnza4GjNyijc/DfYCQrBVrwTqQGxoDwWB2aKRlKhP2ce3kz1nwTtDN2uUhBdl0RY/+bdzCpiK72gFh2yyhGYuaGulxgHCqhnsQQ+hHOBFD2jKE+ZIBhNl8XmyvyyFkg83lEJK3YwyYp1ZBJZ9Ho1SBpwKt+/FYCLVaWYCQ61EoGkc83aVruVouY2LwrgGEXg9SPV2IpVMoF0rIjU9inG6gPGbhsL5Oyabm12tNgcJMLKnInKGRO4oT4gJK4BgSYDONEp7HeCyOaJTz08waLCgPkQ8mIGxXLXFNZ2QV7wV+nXs+134xx1LbNNBMJtAIhqYAITfdNkBoiX/4OTLA40/mlIBQDOEC4zJKhnBuN7oeCAjNneh05d8DwmnV7B+GITQ0rPt4KCB85YwYwkrNhwX9KwQIo4m0nDsHJRnNo1yxDCGlLv6wOnx1zpTYzdCZyqg2tCYs7eyf+mHsBPsM4JHUyFqQu16gAVYmP8nd3Fq09Fk3gDDIGULOD1I22j5DaIovEztB4xvTnft9AGE7OHSLaPvF6hjC1uuWHMbJ/mgQYwob87WpnmBLOiVTGRYL1oxBMh4aUxk2hEwdN2daB3P2xXR5rHkD2Rh2KOsNdMUT8FcrGL3xNXyFHGKoY/+WdQKF/bMy6IgGEaEFeK2MILPRFGI7ZSrzxw4Ip2+WMy0o07/Gc8vFryXpZO5YiLNXUOeM5jAM4/6P//gP/Z1SOurvWTBzIWX0xJ/92Z9h27ZtmDt3ruaPKDMlMKQpDT+4wKowkHufkRW17scZZgbdddHecNC5IfAKBjRnNFYsohFLIT2f9vQHsHT1Wszu61ORGPYBXcko5iRjWJiMS1LMs8xuP1mREAEhmZ58ocUQcsNR7MRrh3Du/Dv4+ONPW6+dQNcxhATNPFY8Bg4kuq6y34aH0wHQ6zcdfwbqKjuw0kA4Mwupuf3YsO9JDGzegTlLVyAeDiFULaFRKmHw5nWcPHwIn733Lu5+/WsjhxN4oHEVNycjGZWzH5lzuT0yy8y48VI+w82bawQfR1kXu/NUFuTzRdR9IfjSs7Fq4yas374di1etQbKzC+MTWfSkUlg8Zy66Yh5kQkCYW2ethGolhwDopGcAkikA6Q7JjDIPLl28iJNvnsCLL7yI619/g0Iup8H/WJSzl1G9NgJCzj7T2VHXqJg/AwzIEPK9ESBxRkSbMN1GNbRrnFVZpJLNYBHLP8lqrnpkLQ784Adif8bGJzQf98kHH4JcEq9eRs1EQnyNTYxOjikXMJqMo4tyxI4OREMRuYZ+9vlVXae8lmmSIblrNNpyHnXFn8vS5DnPw4ei7RCHIjEkUmnN0DJug3LMeqXM7gomRocwfO+2LMhlZuD3SK7E86m8T7lWGiMEpwTR6sb10zbWxKJy7oVAogmUWRg1TPyEMSQwxTblov5QWM0HFuPVYBCz5vVh5/btWL50KfrmzsHLL7+Is2fewuTYKBq1iswVqMBIxOPY//hj2LxxEwYWD+D8+XN4/fCvcP3GDUxmJxCOstPOYsmPSrmka4+AsCHWvAi/l6ZAjL6wTdE2QEiDD+N+4hxWTSOAUmJxZLq+/coWJcgu+fxIzpmHxWvXYfOevVi/bScYsF4qVVEpVjCvM4aVfRmxE2z8JIM+jQM0ygXUyyWMj47g3Ntvyxjq4KFfiVmIUn4GAkLuhbw3vfAHfHL7pMSMpkAsIz1+ghrOrvqMCynndhkXIFMZIBKKK0KGgJCyzFKjga6F87HkkdXY/8MfoHveHBTrVQMIj59A/tYdePIFJAieBAgr5jzKAMMAQprTiV3l+uQz4xGat3TMoZ120QMsGSxTGRc/IfWAl+5qiqNi5ARl1TTo8QYSSHXPw46nfqAZwp7lK1H0hzBRpxcBmQ7TcFGzmcyRlSuT9aDiwDDCZYyPTeLatWuaH+R9IrMY5pBaN1FebwS5mink6yAgpPsjC2/lFJosQtfkcdfE1H5lHGHvG/Br82KYzg7+Ngxhu3qpvZZSRqaVeTvJqIvccJJRw86bOu67AEKCQTqMZgdH1JjiDKEAIe/zNmMXZxo4rdy975/toNABQsPG21pqGiB0JoYCfq1RR0cymOvL1GC/CRB2ItWZkcMoJaPM5zUxR7xvrMlfjV4MZAjr+pNu2IxpaFbq8DV8ipsI+YFCISfAxoYBiZVM92xd89VSCWN3b6FRKiDk8yDZ06XIB95jNKAZvHsHNd53NJzKpOX0mc/lUCfxUvdg/qy5iIXDuHH3a+Rzk6r/wsmE8gLZ/OT1x+ZEKplGKplCPpvTTKBGVjR2YVx0XY1DMFguFlVfUHbKMRe3B8gdnc3gUBAVr3caIORso6l1WzOE7PV8CxAuxG5JRheY2InvAeHDLv0Hf+/3BYTmLrBhj3ZFNTmEJnai7mInxBBexS9fPYurv76LYhliCCkZZQedM4SDo0YySkCoRg27Qr5ga4ZQC6ql8p3MwRXfWmDadOnqELlGlpZBwyQ6+ahuXLcgusLA+ju1wmf9XgFCGctQMhr2SzJKl1HNGarDbmzP1bPQvMLUnFx7sf2wrtt0ANG+iGoJt1EFUwvvFPQ2i5D9P/enNrx2SakeZcGzDWxuOfAYKl2vm+5vkpeZm8+wJrYTw/YxJQKBgFxEmXHjKeYRrJWwev5srJrfi4G+2ejvzmBuOo5ArQQ/QaGf4gPj8qYucAMqFNT5JBurIpb2xWRlvPA2pjqEv9sV/d/7U+3nsZ3Nnf5bpzO93NydfIKPdZJRFsG03+c8IGcDOV81NDTUKpa5wJJxYTg9zSuWL18uRlGmFC++qHkTHkcCTD6/AYQsNiiunPahC+XbsuYWw66F1+SHVQlWOePoDYhx20SAtW4j+pctl7Qu6GsiHY+gOxbGnFgISTryslCR7IRus5xVq4ol5GvjcWOkzIVLl3Dw0Kt45+3zuPrZ560cQrd5aOG313v7sVYXkdbclAf62H1k6cnZQWOqUajUMFGqINzRg475i7B1/wEs37AZydlz1VFEJY+56SQauSzO/Oowrpw5g08vX9K1zNlZghR+MOCXAMLnC4il4+tRFp4cB63IkLtqW0FAtz9K3BWb4Q2gGkoKCK7ZuBGPbt2K3gULUK7VFE2QjsUwLxPT7CXnsrwcjK8ULaPlkxMom/Ys6Nktp0X4qZMncfSNozh06BCGBoe03tDmm8wrjwM/NNNhiy9jomKnu3V8jHSb1xybBix66hXjzqlrMRhCnZJeNJEtl0CRbM/ceVi7fgOeevKAjsmNr6/jjddewxeffqL3EfJ7EdSAv4kbqdB0yoa6s9gnAOFL4HwUc/sItPlvgljjrFjT8WXIezSRVNE8MZnT79J7jycRznRg1rx56JkzF52ze5Hu7EA8mUAhO4lyPosG7dqzk6hMjuPGr6/h3s0bmByfkE06AV0iHhVjqGagXf/UulTTT5TEVNRDa/2jXIvKBsOmKhRBPTblK4ixrDHLq1ZHJRBE97w+7NixA0uXLsW8uXM1F/j2mdPIT06oyx+kq2a5hFg4JEC4ddMWrBxYLQOpw0dex1fffIWJyXFE42zo+LU28p4RSy5dv2nUydTIxhfo3dj5QWPjb0Crmp0ELvy07qpsZvC912qcHzSZfgSEqbnzsHTDBqzbvhtrN21FvU7DIaBZbWBeBxlCNnk8mhsPEixzpqnBZk9Dbocn3nwTrx85gldfe12NiFgsDn+FBhjG1MgX4HyqB5V6BdV6VZ98O8wPVY4enXp57cuwh8ZxpFJ5LRmDNrIXBIRsTPUNrMDKjeux/5kDylPLFvI4duR1nDl+DLlbt9HMFxD1+8RghmTeYiVtWs/M8VBjUppVIxieapx+e79WO1X3j20aWBscSum54SsfsdaQ+VIg0YHM3H7sOvA8lm/aiszCxcjDizFGdjT8ygfk/BWBHRk+k8Fomnb+gBfBEG358xgZHlOMENdzziLrfhUgNOw290mpN8his1ltGX3NQ+oxlsW2tYxrwrbWUCtVnb7+yyvBZdTa+cP7wKD9WnuN4ox6psCnibZoRUdNl4u60RaeDx6H1oiPZeXciIut4dxModZeypF9foXSe2tNMYT54VFJRz3lGkJWMkpmmuuQefu8hqZmCN2e0g56p+/d+p4WdQsGrdDWkQ7te5F7foFfzR4bmaWpsszvFRim0711GS0rdsK4jJIhTHdm5DCazRMU5o2hGc3ZeN9oAyAgbCi8izLoZqWMcnbSmIF5goiFAogyi7eUR5mmMvkCgpEY4plOBIIh/f7xkSFUi9ZUJtOBRDIt12QqNNio4/UcZHMuHhfomhyf1Kw7IzS6OzpV6w0N30KpkNMaSiYxnEigwqYh9+N6U/mm8Whc6xObjBMTk9ZtuKaICT6/RgCyWUVM+MJhhGIxGeFxz3UMIffQcjiEihqiRq3C+AnQ3ZT3j85PU0CQe45cRulqbWMnNiynqcxKbB/ox6o5negM+LR2KV/bSsKdZFSxHs556juUi9ObI9/hR37vh/zRSkYNGpkylTHdEwJC5pk1UediZWMnLr13Ff/56tv47NpdFIp1LFg0gAWLViCZ6UK12cA9BwgZOGkBIe3knakMuyhGZ23lWrZzwKMvMMjOMCUZCrMmy2fOuzrF1mXUqCPdTWsKSlVgljE0JZ8dgPZ7EM4YQBjtSumGrvkJdKvGidSubOZH2aU1Bfl0UHgfu2cvlRYLaO2k26+gmZ6D76EFCPXgNpdRt8C2BY3bA9jSSIspsJINlTl67TZU1S2ePBaSDZr90ITHNuDTjKExYXDAsc5A4nIe3nIePWE/+tJxrFk4D6vmz8HAvFmINCsIUmrqI/fhEbvokz7dIwt/sWUsqupVhbKSlWLhTVnIdPbq9767/oBP4DaGh4HBFly3x5WPdYDQzRC6c8nvkRG8fPky/vVf/1V5bLdv3zamEJxprdVUbO7evRtPP/001q9fL2nRyZMnBSApMeJjWOi3AKFzopvhfT9scSODxEJa0hEWw6EQJitNBNNdeHTX41i9aStWrF2nQobNv0QkjM5oEL2RAJJBP2JiWDjz0IRP+rO6mgxkhXjtDI+O4Oz583jxlVdw5cIlfHPtGrq7uzUEb+YEaWpkpIS8CMme8pogoOScDecsKnU+jrdi0LDivH39QRRrDYwUS4j1zEbPoqXY/tQBLFm7HsFECg0mklayWD2/DykA7504g/PHjuPsG0e02XEbJ4PDjYfvXfI8Oi5WTWGpuVrt9yzkaJdv5F6SdlZNppOTuVY8PmSbfsxbtATLH1mLbY/tw6KBFfDoPRmn3/6eTsxOxRFi6DKLfRbGnKlVAoRH8TCKiKjW5ML2+q9exxtHjqgJwHiJWDwmpoBMiGAf2X4NELl8eQsGrWyKjTQ5igaNayHRUKNck7shPwJ0c/V5UfIAE6UCKj6gf8UANmzagsf3Po7RoVF89tEnOHXkCL7+4iqiMbrKEaB4BHpYvNhyVOsfO8gsaiV19NI0KK5zys94jOYlQIF5s6WipKjpzm74QhEMDo+LfWMgO3PnevsXYfnqNehbvAgdc3oRTSZkbFDIT6JWyMNTKsHPOddKGZ++exmfffAhfv3lNYwMD2sOL5NKIBmPSX6pfEGpKiwg5LVjM9x4QsnYUHrFpgMhtuR8DIbXPcx1z4ILmfUwA7OJsj9kAOGunVi6dBnmzJ2HF1/6L7x99gwK2Sw8tZrkWpVCHtFgAE/s24etW7Zi9Zq1uHDxAg6/cRjXfv0lxiZGJRklICRrZLIiGU5tpwPotEhzCY1/Glmw/lODwuw9hIPaA5v8OzMpTMxSIMgMPDrO0n23gSLBjNeL9Lw+LNu0GWu3bseqdZvk7iwRZdOLuakQlvREEAn4pQZg3lug2ZCJEF3+shNjOPzGEfzq8GG89voRNUejsSi8JVrk++WW6pEdIIEzgVFFr1esAedbdckaltrD+a9ozJi+cG6Uzp1834EgSs0G8vUqlm9Yj7Vbt2Av4z2SKYyMjuLokddw5oQBhI18HhGfD4lQCPFQUPEnLDBlsmLLdWUzymHW1Cty6bYGHlMBA3a6xMqEzYwR6xnOKzPvlBmlPpQJrGtkCYFw1yx09S/Frmefx5L1m5CY24dsrYHRYgn1Jtc9v2k80M3Yb1yEWZuQ5eO5CYX9GBmZwODgSCuHk+oA18AxNv98HcaYR6JIKZOMeZJAq5rb5ntORWXWedMY0t8FCKeZtSlH0tRr7fvCg/7e2tesl7l7bjcO4fYsLUkOWLkRFr4aV2O5vGj7OLduGRzeZghlJaQhMvO8nqt1AUGaytBt1FshIGRjyqerl/dMOyBsfw3Tm+rmvp6Ku5resG/f32dqULb/vACh2SBaDCHvUTaeHCAkP+4hIEzHIVMZAsI8AeGkGEIXO6GGiaQ2dQV3ERA2CXzKRZQnx9EgQ+gLK3YiGQ6gWS4pz48Ozt5AECE20mIxseNZRgEVs6hXikgl0ohHk2pckk2kkU2IsTKJBMJhGjc2MDo6LkDI+plKDKobxkfvolzIa3+JZ9ImVJ7sN2doSxUEAkEpQZKJhO7poXtkuAtoNqronDVLYJMAtDA5icLYGILxOKKplEzkeD9wj1ezlyxhNII6G5ZeGtBRJVNTA05jA9bQTXE+3Ce591ZKaBaL8OTz2Lh8EfasXyXJ6Mo5XegMeDTSoExtO7bkAGHTuuC3mxc+rC76HhB+hwL6/hzC7wgIyRAeIiC8g3yhLoaQoDCZ6bwfEFqGUF5gXtrZegXqJTHRcLoBcG4BUpfGDiTTYp0XNy/qugOEztXK6sw1QyMgZsxkXKeLf/Im5gxhjQ0nMoQtQJiGJ2IAYZmAkGyalZeYtdf8svZFxh3G6Qtn+2Iz0+DzTM+hG8K+Z7F21omwdarscPbUv2dwkbQzmKYXZiUxFiCbjqkBhCoztMlw0J/mMHY+1Hbe1ImjZK5agqdcQLhalHPi4t4urFrYh7VLF2NuLIDOACSx4+M1g0j7aBZZyvYyRjIC1ZTFqGsDBNjNnYHF+g6X5P/IQ9oB4UxdxvYX0b4hOUBvOoEmg8s5jTJ6gu6Lv/jFL3Dx4kVZ8qvLSAa1VkN/f7/koj/5yU+wc+dOuTUSEDLQnmHeXHApr3QyVMdezXRAHra4ceEkIKxUysYRzudHrtJAMNkp187VW3bgkc1bNMfl93tkKNIVC6MvGYGfTYNqFREfh7mNyYyHrFW9ppB13rtfXb+ON0+dxH+88AKuffY5Ru4NaiaSYNZYWzPagUYK5j4iOHPzkW6zVXFpjVJcSDx8AeXnTZSq6FzQj/mrH8HWJ57CwlVrgCC7kFU06wUs7Z2FzkAQY199g3eOHsXLP/9XDN65a8BDR4eOn5gsFU4chmdRaeYhVDxybtH2jli48xrm+dFQvM0No/fVeKmGrnl9WLBiANsffwzL16xBLJVSdU/2Z153B2anU0iHgqbItmZPuidqdYHBaDAktoDOgwdffkWmQ7xGCEKZ5SRG3bo06r510qs2p2WpJKyqghlSLELFTPPhFZ4bGxoeZjixVwX4ZLmIht+HlRs2YuPmrdi1fRduX7+J9y9fwblTp3Dzq18raoIAhYfFSDXpiGeKXhk6WBCltc24FKlgMjNTqnbsnHhdfm/RRApNXwDD41n4/CGkO7qwfP06rNiwHktWDCAzq0cmN5UGO9NV/e6Y349MKISYB4jUa7h57Rq++OQTXDh7Hp9/+gmuX/8GEUr+Q0FbvhoZvQo5NcfaCmEW3cpo5ByPfS9WRmzuQzNH5lQgLIhUFAVC6Jm/AHv27MXSZcswe/Yc/NeLL+CsGMJJAcIwTRWKBIR+PL53L7Zt2YpH1q7DhYsXceSNw7j65ecYHR8xIFsZi14BdeXy6T9BPfCwcVZTZhnGVqmlcDGWFg4QKixPc3G813nMTSHuV9OEM3kFNJGeNw/Lt2wTIFy5bgMaNSM5JZyckwxiUVcYiXBIOYQ0CGNxxY57rVzE8NCgcUY+fgzHTp7QvR2ORhGqheGtM7Cc/t7GpVMaXNvssBjFNHI0Y8GL1QcP71GxkwZ4kx2ssyikrDTgw/qdO7Bxx3Zs2rpFrNmtmzfx5tHDOPfWCeTv3DEModeHWIjGZwEDCLm3WDBIsOt8xo2JmdNFmYlSBwhbwMoCSV67hhnm/kdlAo+Cz0hZWbDWPUjM7sPsZSux7eln0b92PSKzZmOyWsdYkZmcU4BQzWrOG9sCmCw6TWOCIR+Gh8dw9+6QDMUmJie0nkj2r5gOCwjt/KGpVUy24nRAKMWSG6FpGb64DDYT9u1Al+4FmdcatrG9Vpnp7/f9nHWjfhAgbG+ItzOL/68AYQtoWtJgOmCdziC670+v39pBYzsg5NHjfWOO/RTZwDu03KyiRJbQMYQpAwipdpjMT2CyxRCauCiqX6REoRJGDGFTDCGD6Q1DyMZECMloGKlISPPUpVxOe0WdwDgSRTAa1TpczE1oDp7B9LFoApFQTMweWWqCQoLBRDKpJiGbmqMjY6aJ5/EiQ3bP78PIvZsys+HvjabTiCQTUldw/aPxk4Lsg5xnjKruHhkc1hrNhhBZQDaDWZ8wc5CS1wgBoXVF59rK7/FPAlgkk0A0qiYRnUapwmCjTmuE1H+UF9PBlAC8iRqJI8pQc7nvAeEfqvr9vSWjvw1D+BBAaCSjg8ZltFJubcIEhNzgOEeoQHVS6ArnNTegK5ydiYCCq23ByBlCue5ZKYI22GkMoZsjUaaVmE12NatgiCoLIzKE0c4UYt1phsKg7vegTAmMAzNaZHg2XMHwYMnoTGDBAcL2Qn06w+gWNAcIzQzEFEOon7UFoal6DAs6HbBw/kEbimojc+anxunt7KEFy0b2QPlfAwGCPxZ7NNpgEUnGgYsgc59qZTQmxxCsFGUwsrRvLtYsW4I1szNYmImiTNvzZgMRLi8qpYIAACAASURBVBw0pfEaSRRnR3QaZaPtVyeZnSJ2+8w02v/eD3euHnSe3Cuf3mXkzzmG0Fntu7lCgsAXXnhB4d90Y+TPulw+zg0++uijMpZ56qmnJCl966238A//8A+aO6H8g4sv5wiNCcGDB+of2glTt5l2/5yRbUo2mq82EUhmsHTDdqzdtgsbdu5CgHlpZOmCPvTEI1jclVTxWyuVkOTAOCWrBAOWJaRshLKYKx+8jyNHj+IFSl2HKGcpqVNI5siwgTQPMe6rfO/OfMQNoJsGEGWGFRkxqDsOL8hPlZseFGpNzBtYieUbt2Dj3n2Yu3SZJHJAFQFUsLCzC73RGAL5LC6fPIVf/p//g88+/QT37txBOpNRhh43OPVF6iy+jUMfc+9UNDY5n2fCqh0gFOjSPUEm0Y9StYGRXBHRTCe658/H1n17sXr9esxZMN/OeNbQk06hO5FAdzRiXBzZ6LKh6Fy/KJEiA3r1889x6eIlHHr1VTUKRkZHVBAnkgn73ikn5JyjaYi1Rp4kf7y/6aUN1wI2g23NbCHZAT8Bu8eDAgPuKaGNRhSZsXHLVqxfux5ffnYV75w9h/feOY97N64b4xY+FwHKNEAoowBbYLoeEy8DgROdP0pbCaKrpOE0u+IJhFDz+JEtGrZw0ZJlWLV9m5ih7t5eBKJhFMk6Vik9rSIVj6IjFkN3LKa4gSiayI2M4PbX3+D86TO4eO4cLl68oBk+Sow4p2XYQRutwhdG+SWvMxo2sOBgo0qaSebWuvgEXocGEFJ2RDBAmMbuOIuVajCC3oX9eOzx/Vi6bCl6Z/XihRf+E6dPn5I8inM/EcYKFPICp4/v2Y1tBGHrNihG5MjRI/js6icYGR1GOBoWIHS5dNzDfDbHlQWamRCzuYNiCE0zzYjALXDkNSAwaCSj/CbXcK6vwVBUc285dvabDWQWzMeqHbuwZss2DKxdh2rFOM8GPH7Mo6lMT0yvnbPBAY4KEHj7fMiOj+DG9W80v3zyrVM4f+mifpWZIYzC22B3n4DMgELrC2HiJhxrZOe0CFUIUqpNkzPMJ/JxRMTjFZOJaAT+dBI7n3gcm3dux4pVq9SsuvbFFzj95jFcPPsW8vcG4VEmpg8x5lj6afJEVpIXHdcS7id+ezw4B8pr8TcBQh47NnzcPsTnqsHnN4Awz/lGscQ+dPYvwfxVa7H5iacxb+Ua+Du6kBUgrKDpCaPpMaH0rqErNQHnU9n4Cpg5y8HBYdy9OyhlyCSLfpvDquxGzfFbnwOHqMUQWsdZxxA69nAGQOjkr0YCO2XCJ8bRSlLbAd/0v0//t4CknftzIGl6o/RbCpo2plIAzKqa3ONaXgffgSEkS1gYHoO3Ulc+IWsGDbe0MYQG3DtXc7MjO6bv4YCwZcFwH0hu/1l+wzXtNaJhXUanjoEZbWoHhCV2PMJ+MYQdPd0ChBO5cQFCugybGULWtqY2a2rtqpvcPbqMkoSgc3GlBk/Th2QkjFQ0ZBnCHEZHRrUPgq6fkZjqtXJhEvVameJsxKNkAmMolSsCg/x98WQKqXRadR1l9iMjo2pGcR/ryGQECEcHb0ruSW+JaCopySjPntz4KV+lAyxZwggBYR0jQ8OqP/w0ZLT1iGJ0mI9cr5vZQZc5XC4jzyB71tAcqensUOyEZPkChFRBGO2JYY5N5qyfbvhc4qqVlmT0e4bwD1Qv/48CwjbJaL5YA2MnKBlNUDLaoGSUgJBDspRbmK6s1zMFCI0um2ScWRBd4Si5lnWVkzmE7eo2WMgJOxqIYQChKZZcp/hbgLBRFyBVw1QzhKkWIPREgqgHCAg5Q8juhZGkmmLDXLjtHbEHddramSP39+mShYd1qSQRmwYInQK09ftbhjOmM67nc4CwzYDG4uApt1Zb4DrWgxQ9g1FZqHA2hOYVPA8Ku4bJpyqM3EMjO4GYp4m+7k4sX7gAO1bOx6MLZ2kBI1vETjPNKJhXx4FnWgYH2X3WZwClaklgiQXJHxsgvK8LOk1+86DNxzGEDuRzfuTVV1+VcyjBnutAUmJEM43Fixfjpz/9Kf70T/9UzqI0ofnZz36mmcO7d+/qMWQJXZPEmYtMXyYeBAgd224HUgX8Gb6cr3vgjaexcM0GPLp9F7bte1xGKqywfJ4GepNRuXoRANbLVaTDQYTJEpWZr8dYBZN7OTQygqMnjuP1w4dx6LXXdB9GgqHWpuEAoZGLQtcCASGPEzcWOVLKuIbsUlmunewkwhtAsc5OrAcVrx/LNmzEup178Mi27ejqm49xBnOjipi/jvkdXZibSKLH78FH59/Bf/3bL8TmfPrpx4jF44jHE4jHktoUKV2jiYhZZ7ikUK5OEOoA4ZQs051/OmGWKjUMjefQZMBvOoONO7dj3dYtWLN+PdKZtArAZDiMTDSM7lgUIRZlbDCV6fBWR4KFdSCo++vUiZN49eBBHD9+HF9e+xIRm+FEqQ/XPN2jYhfpd2HkoyRkpJCgAoKfbj7amZG4eR2XDSBX2QBKzK2iJNfrQawjg/3PPoMNm7dgSf9ifHD5Pbx1/AQ+f+8KRu/dMXOAZDjI7FtAyNfL8+Ns8g3Jb6JmmG2ngkozhWz8UMLZlLMd5aqlOnT+6p4AFi5dhs3btmPJ5k2Yu3JADUBKhSmVZSEfCvjQk0mjK5FABx3yaGQDD4KMzBgfx4eX3sXJY8fx6qGDmBwbQbVcRETOo742QMhGFDOuKKVkZ56OmMaZVNyw5pyMikGAUF5LlJVSfumRoQxlsbVQDHMXLcGTB57G0iVL0N3Tg1/+8pc4feqkXgvt4im7FCD0+7Bv105s27Yd69dvlrkSAeEnn36EweF7FhCamVBmRLKa9RHMaNSBc3BmttuKRW0ggpklNK+aclEzE2BAoRmdKJUZYRNU8ZcrV5FjQYgmuhb1Y+2+fVizeRuWrVmLIhmtalN5mIu6k1gzN615JQ8LRLqM+inJDOLurZv4/LNP8Morr+Dsubfx6dWr8IeCmk8K+6LwNf1ShdR5vzTJdAl7G/bESpvd+Drn+pjfyUaAUQNxhjKswnaiXEaoI430vDl4/LkD2LJrB+b29clh96MPPsD5Uyfw/jvnUBgalnQ4znXCz3kzAvaKyfL00QGX+4lf7okSxZCBYV3QLhl1ALHVMCAoMLmPYgjJY3tMCDdhepb2+nWg5glg7sAaLF63Cev3PI7epSvQjKXEEE6U2fAIo8kstba5aN2zLGo5NsF71utR1MTt23cUx8K1XWsOaxzbhGUzwqQwE9AZIzsiB63ZvMesOZQrnC36sXJRxoC0zQm25iKNMkoMTBtD+JvAoPYXgh1r4NJuKNNes8xUBxk5qzMIMXLo3xUQUjY6XTJqWHU7U2kBYbsC67sAwvb9sp1tnV6ftQNCs+6akaUWS8ixIysZLTWrKDpAmCIgNAxhCxAWC2qQKfPSjiYwd5BmMgQ+5Ny5llB6XitxnrCJRCSERDRoZgvzOYwTEHr8QDgmyajkycUsmhyx8DCmIoVIOC5H01KpLJYwkU4hlcnoHNAddHRkRHsHTcbIENIpfGLkLoq5rKSklOyH7bwhezqUznNWnOtLhGMHtTpGhkd0mkMRk4vMfYqAkL+Dezgb1zSTKRTyykPkOsnxFC9N8bq7EEgmdN/y+dsBoa4TNnk4gkK5NaPeuI8Ui2hms98zhH8gPGh5oinQ8F2f93eSjL73BV6QZNTOEC5eKadRSkbJEN4baQOEki6yiGDHnvpwGxqr2X4upKZ758wUXAeacit1IjmjwL9KWWG2TKeSdJ1KZ1Dj2EFSViyES3Q5tQwhTWWinWkxhFOAkAyhLbamAcLfdPxmAoNuEX4oe3Pfom0MYNof32L6LDtoZ6KnWEI1Pe1cQUvfT321mSe09aIxMXDBo6TyqdmmjKoNEPIY8RgGeONTRpSbRKOQQ6BaQSocQnc6iW3L52LDktnoSCSRipjCjSxSs1yBr0H3LI/kXCryvWR/q1qMzBTolITlNx3P/xffd+DpW11QNwMxbYNt7yi6TcmZqPB7/DvlQgSDR44ckRzLATsCJS6glFb+7d/+Lf78z/9cjyfDQIaQbCLBJAEhH6d7QrNjRoI7/Zqa6RpzX5PxDyWMnHsiIKuUBQgRTWHO8tVYt2M39jx5AIFw0OzmjSp6ElGs7pslYINaHfGAX/IynWcaUvj9YjC//PJLvPLaIZw+cwaXr1xBNBRUNpuLyiDw5bwgNxdeD2RlXP6gi+jgPcyOKa8/zp6BbILXj8lSVWYu3kRSQHDTnn3oX7UK8c5ujOYmEfDUkAoBi7p70JdKaY7w5udX8c6pUzhy+HW8/fYZsT6hUBgdmS7UaRpCcxnmwKkTz3vCGNqYwS5KfvlqbGNJgciMEgnyECBbNA6JnMtbtHIAK9c9ik07tqNvfh86ujokxUtFIuiIR8W+VEtFlqyaHYzQxbJYwuDduzj8q9fxyssvS0LMKJKOrk65M0opoTXOSOMFxmzUAgsTWfm7+RgzDGzk8VbKqWuOQEOA2gcaOBdrZI8q8NEltG8env3Rn2Dt2kfRmerAxXPv4OSRY/jqk48wOTyEOA1QGJpOd2UCQrL9PCZ6ThvxYK6+FiA0klGPlWWa4bgGWTqvD8UKj1UA0c5urFq3EXv3P4HegeWIzunF0NCg7My5TnSmE+ii1DYSRoImRvAi3GQsAhCjo2W5hOvXvsKbx47h33/xc9y5dRO5yXFEIiE5MfL6MvlZuunE9qkQUweaElxnfd9msqXmGc1QeM37JJcqFEsolCpoRBNYsGw5nn3uOSxevASZjgz+85e/xFsnTyA/PqoiThLGXFZNkt07t2MHr8/N2/He++/h6PGj+PCj93F38C6CbKSECQhpokaKmiCfgMZK/iS/NXDQxAWZkQcTfWs4QoNr2gFhA0UCwiBZ5RQmCyVMlkqo+nyYvXQpNj6xX264i1asQoEOuXTp9YfR35XEytkZMfxs9HAOkswbm3o0FXr38iW88upBXH73Mm7d5WsPI55IwlNnFpwdbWBnwkvgQDl1zbKv/5e99/ySuzqzRnflXF2du9VSK7eyAAWiAskBHPD4rjUfZs2acNesNV/mT7rzztw78953xibZYzDBIBAoIMkGCUQSIARKLXWqrpzv2vs5p7rUSNjyi33nA81qJHVXV1f9wjnPfp4dnAGHJp4GdOvNDgrVhkycItE42tTodYCCi5tYuWUK+x99GHfu3Y2BgX5cvzaN9945jZOHX8d7J99CZXYWwVodGWqNOc0MUNJRUzEeDsd0jXOi0m6YEzeNbmx7cRpC6Qi9N6ZPHjBg3TshZPqgAGEgiIVSFaSGt4IxrL1zDzbdfR923n8QA2vWox5NoNhqo9ggIL0REHKd7ebQ0hSLQK/TweUrVzQdJDAsswkWYX3jzHd6qaHapB2A8/pB34R23zPY6GQwPT/bnRL27k3LAOGt9oblX9c64kpGv5919xBvINOjHfQA1f95uxPCaDCCCJVCzbblEDodYVCmMjznhPxmwNQFhDfRMS4HhL1eDUtgbqmiuBUg7K3hRHd0LGQvAbFSs2dC2G6igiYQo4Yw1Z0QLhTmbzkhBI32SBml/CKwBAgbFU7FWor7SceZ9VsVUCws5NGJxBBOZ5GgwRPjTMp5fT/QaaCvr1/xEPMEYW5il8pmkMnltL5xQkhDGNaN3Meoqefvzs9cRVWmNy0k0inlEHI6SDDIpkAkHJPBGZu2lDt4QBhPmpGcZ/rwmHBtIyBk45oyGdLqi87cJsQYisF+hNIZZaayf0PdM5tw3mVUTTHWjtJTExPUFTsRKH6rIfzG6uA/74TwHJ587hg++swAYXdCmPsqIKT4tQsIWywk3KJNAKOYBEMxEqQySNgJkNUp7wGEyrd0NAQtlC5rpkspcBo2PYZGJ5wQUvgtQHiLCSGDsEl96nUZ9VlV7szcbHG9GRjsdsiW8/+/7gy7CeFXAKFbpLXg9vzdd+6MHmJTUitmvU7F02gsJNb0fU5wTUDIkFSGCZP+JA66TSeoG+ImrEBgFobMmSHlrN3GrrWD2LV+DFNr1mB8oB/ZSNBcASsVJIIBFRe0NbZoNyt2rAu0RGL9xi7yb/iJegHh8k7o8k6i/9X+ePr4CQ/4+HUCHprDMJuMVKxf/vKXXX2sj2Dgz/3TP/0T/u7v/k6ZfZwM/uu//iuOHTumqAp+jYuyn3zLLOkm1+LXAUQ1zQO0MQ8q9qBYKQsQduIZDK7ZiF0PHMCjP/wx4mkTrRMMDKcT2LpqTBMEFo9x/jw3SRrd0I00EjHq429P4elnn8WZ997F1eszyKaSyCQTeoW8lmTmIpMPc2PtLZ74dRVSjLNw13CDl0woqq7oXKmCTiyJ9PgE9uw/gHsefFCmJNRTzObziIdaGEwGMTU2ipV9OcRZWFy7hsvnP1Vu3IsvvIBLV64IvIwMjxo9ndQcrjNOP2jrDKdJdC1rO0DoqUNWlEeYGxgIo9mmo2oFxWoFfaPDWLN5Cvfu24/N27Zg7do1MjrpS6cwkElr0+eGnggbpZpg7srlyzjzzmn8+rnn8OILL3apsyOjI6L65BcXNeFiM4ddcZoBiYJGQMbbyU8IuQ64aBwZZbnpvy15dDhMcFSGQrWGcqOOcrOBzIoVmNyyCU/8Hz/F5s2bZQR19PU3cOiFl3Dp3Ecoz88p6iLKKAJeA9R7M17GpMAGCJ3JsSYa7CRzWKIoCNPYSCMTCKJGDUmTE98mgrEExjZuwp59B/Hdx3+I+IoxNJJRnP/0E9QrZYHBNSvGsWZ8DAl0dI3RZCLMzMR2B2nSmOWsN49Dr76C//tf/wWfffIxZq5NC2jFFYjMXE/TifuAcOmYCaLZiiJVlO9B28QSFZj7TDQa17Gi+x0d/YrlKgLZfqzbsg1PPPEE1q1bJzrUz372nzj82qsozRMQtuQGWF3MIxroYP999+KB+x/Afffv133wyquv4J3Tb+PylUuIxiOIxWOu0+4AYTjSbZCRbiW6bddh1GZGmhBq+ualcQ4Q8tjTUbBekYtnOpNBvlRCvlJFJxbD5NYtuO/738eWO+/C5IYplAoltBptpKIJrOrPYuNQn2tSkOkWUsAzYx1+d+qkpuovvPgCPvjoQ5TKFUQTCU2vaxUGzDNXNG5O0pRX1BmrwqzNuqbXvLejnAQKqAXAOMxSvYVwLCFaq/R5jP4IhzCxaQqb9+7Crnv3YuOWTUglYrh25QreP3MGvz18GO+fPIHK/DxC9bpyCDkdpLaoShMOAsJIXJQ2wk/a6ctB2xiYrjvMe9mmrEa+NRGFbY/eNVx+qBQ4mntjIIi5YkX6wXY4ITC47f4D2Lz3PmQnVqMUDKPUBioEMCG7ZjTBc805riP8iMTYAqLGvq1mILXgNBcjO4kMDE0PnYOs5S+76ZpcS436SXjt93YPFAUIXS3RnQx6qqkzPunZGLoTwq9rFH4VEBJ7eddyu+f9+7tZk7T7vS6V/PYoo7peqG+9CSBkMD3PMOfAohTS4IUmUV4vvMw4xtYn38izPVJshR5PCv96bwYIe9+ffx4BUbEIvM+DXU1cc6ttaghvMiEcGkC+sIB8cXHJZVRyKDvVZI2EyYhYNiGs07G50kYiQp15WIYxXB8ZRcQ1NEbgl86ocVheXECzVkKnWUNfrh8JAsL8olFU6w0BPJrE8IN1RqlY1nuIkbkTT0jqQ0BYr1b0fqgTZtYsaaesAblfxmMJOY2mkintOwSEfPecEPo6iXs7PzwgtAlhGcXFRRTyeV3rkUQCgf4+BGWIszQh5D6hKbZOlLQciDj5rJqR1QqC5cq3E8Jvqsb9bwEIaSrTbuNqz4RQgFDCeGo7liaE0sCpULPxvM+u8oCQ4cLmidJBmxpC3xB0VCkfPOq2hC6liouunq/dEsdagDBCU5klymhXQ/gVUxnXuTPj75s5+9/gunWryZJfiHr/9Of5xp/5qobQU0bdrtYlwnd/zjwSzUHUK5A0EFoKYvVxE7ahWJHL0SzDs6UbUKium0Bx2scNVvrAkIBAkDqyclki57W5MKbGMtixeQrrJ8Yxnksr1D5YrxsgDAW1qFmeDM25XV6wD/j5pi7wP+HzdDcE9zt6waBfDLsbtnuM18jxZ30zgwvl/Py84iSef/55PPXUU86Nzrm7iq/fwD/+4z/ib/7mb7B69WpFVfzHf/yHzGXefvttafEICPV7XYfyZm/9Zht/93GkvdCZMBIQbZuW2BU2Y2IppFes1oTwu0/8FH0DAyoCW826cic3jg3ISCZIDWi7o79nOFFpNZVF+Prrr+O111/DK4cO4cr0tKykY6R3yZjFjgPfn+7hHrOd3tfPaSF1pwlRrcJoByOoIajXVyzXEe8fxIot2wQIGbQdSaVE+54vLCIbBcb6olg3MozxdAYRThcrzCUs4aUXXxAgPHHyFGZn55HN5BBjpzUYES2POWr8MMqouVWyiPRFkDEU7JUSEGrqhhDK9bpyythU6h8expadO7B1x3Zs3b4NE+OjWDE6grGhIcQjlncYpCatXMGXX3yB0+9YED3/5HSQHVVuovF4AqVKGXN5Tr0SmvywKyv6dpi6TrPOkFmMQ2Xe7p7wgYBQ030NDYMqEFiwzi4WUWo0UA8CKzdvxpY9u/H9HzyOVStXoriQx/HX38Dh37yK6c8+QWVhDmlHGQ0xl5GZeSz2FVNjxjGy+eaEg3pWTlKI3jUUdBEesokLisKYL1XQQACJ3CCmqP3cdxD7H34E9UQMhXYD169elsPlyuFBfY735xAl3ZxGVZ0AQlyDmi054rGAIc2YGr5//7f/Bx9/+L6mhJwu0kkvlUpaE1GW5mYoxuPDaQf1oh7UavgtlgSt/tkoDAk880/uU4VCCUUCoYER0S1/8hd/gcnVkwJzBggPoTg/J2ZFJhZBOT8vVsQD996Dffc/gH37HsTZ98/i0OuHbMp2+aIAIYEUi6sW3W3bQISUZR5ZmnAJuNp0WpETyqH3YMat6QKFpiEU6bVNHQ4n3WFdO/lyGSXGwORyWL9zB/Y99n1s2nEHVq1dj0qponOUiScxkkpgRTqu2AnGx1DznZ+dwfSli3JQPXr0CM6cOY2Z2Tk5BDNXjLTwcsm0/3GaDjFCg6YwjZo0vzTsMRpsEJFgxOJVSBPuBHUfc9rPQrBYrqEZiSAxPi4wuOfAPoyvXomhkUE1H+emp3H+449w6tAhvHf8OCoLCwg1GpoYR53xznJAyF2mVTMTJYnfnQ6YjR1verMEaJyyvldDKHoSgVpMMRLzxQqqnRA60QS2338AO/Y9hPV37kFydAKFdhAVMMKFsRseEC415zRRChgg5P3I7McvL14UKOQeQApzOB51zARefj0TQeeWKDCo/dmm8c5q1pq99kbsUzWN7fn2P/u7wTH3JZcRfDuAUH3bm+x5y2uV3vVb+9I3DAjpfsscQpsQBhV3JOnQ1wBC/z69JMO/xi6I7gHv/mvLj82N+z4NYMyt3YyDPJX31oBwcHQY/UOD0ISwSKfRorJttbfIVIaXKBvuBIQBrR1o1lEtFdCgdr5OO4uImk2tRkWAjU6ldGqOZ/sRd3VAIT+n2IlOo4pUOoNYPCF2Q1Wu2E1RSxOplHMzb4k2yuzbZCKBmNyoWwKENG/hnhtLJCQbIu2UkgqxYBNJJFIZZPg87Y60jDKICxkA5LnQ3q3rPqA6hXsZmU+VchmFQsEawfEY0JdFgCwnNd6sWeI55zoXuvCaavqwhSeZBdk11Sr2blr/rcvoN1Hr/tkB4a+OakJYqrS/4jJKQFhU0GZFY2kBQgnCzVTGuPJswi8BwuUTQgOERhltUiugi8etiY5OyW6OCiYxQzxCsgWL2gPyq/Wz4SDiDhAmh3pcRhmVwELQiSGUG8OdxnUybrWA9C4kvZPB3kXpVqCwd7rYjfroXZQ94F1albvA2H+JgJDvUeDLszI5mXMhxvwBFUU9CxvdRNlhUmaYy0/iRsOCiV2mRq2GVDSGJDu0CKBRqaAwv4D+UBXj6SC2rF+HqdUT2DAxgsFYBJlQQAYF8aDRTVlwKCvGNWn/O0dOLL/fekH68m6iB4LLJ8A3AgmbxNLdkhSKc+fOaULIgHq6hlFPQgDpaRc0lSFldMeOHZidndUkkfTSo0ePOsAQt8gG6TxujCVZfo3dbO0wA1+Ci6A6+yXei5yWRZOIDY1j57378J0f/4XZSWcyovn2JyLYMNovgE/6o+zpQRfICBbn5nDl4peiwb72+ut47+xZlGtVpLM56Rp4bVk71AxQuoDaZULZfWUXarVakUYhSUAYjmg6WGx2UGoAtXYQAysnseXue3HXfQ9g+67dqJGmI+1ZCQOpMFYPJrEil8MwNzu6P2raGMDx40fx2muH8PwLL+KTc59pMpCMJZFKpNDsmFeiNIQdR33rAkLTpBkgNHdEUvwUP+OaJ4TznLKGolGMTKzAxk1T2LptK9atXYM1qyexcmxcejw+fyWfx9z0NZw9exa/O3UKR48ew/XpaV0DA/0DAoBsVjGqYbFUQpy6uEjEJoRcJbsTQgIBn7TtXAeVzWbHmM8hMn4wgEQyo4nmtYW8NHw08di8ZzfuuP8+7D+wX8YC1y9fxltvHMGx1w7j+vlPUF2YNw2hTGXaythrdQGhFWPWrHOfXFE4TWFHubWkReZGv1ipYbZQBKIJ9I2vxK4HH9b5u2PvPVhsN7FQLaFZKaEvFsHqkSGMZFIYTMQQa7UQ4/njektqbq3ZjeCoVCs4cvRN/K//93/iw/fP4tKXFwREOR3MZNJdQEimg2KumJ9FYGJYq+tISgAm5gmLapphaZrKMPUlQJgem8CWO3fhL376U6xYsUJGDj//2X/ijdcJCOcR7jSRjUUEDjldu+/uvdh3/z48ePAhfPDRR3j98Os4eeoEvrz4pQOESYHWRp0uo0YZFXWxO/E1uigPaUdGRz3TLdvOEHSAkK0Bfp+xPjwfIsOO1wAAIABJREFUbFZQ+1ahscPwkADhfY8+jHWbtmB85So0q3Q1DCCTSCEXjaA/GkSQ13+tivzcPC5euIBPPv4Qvz11EmdOn8a1a9PSV3Ly4AvwaqUhW/twlG62FrzOdUiTTYIxTVI4xWMMlHwZpcmrByOaqpNuXao3EOnLYWLHdtyx737c89BBGVQosy/QQWFmBlc+v4ATr/wGZ44cQTnvACEzOZX1x9iTmhm3RONq7DCUgNcItZk8bgSBhpl4H7jRqv7tWqJqSpouUzVIu4FAuyZb/6anjLJRHU/hzv0P444Dj2By252IDo5isRlAlUZXQUaIxIya7J273TSKly0n7DQmKpVrco0mICQtnPcnNZmaAqoYcJpBf0+RZm0+4Mss4dxa2VPPdCeMHiB2oym6u4ErBG6MnbhVPdItLXpMZXrrFb/n9f7Zuy/+0YAwEEaY103vhPA6cwgbopL62AkCBja6JEPomQIu34P9v5frC3ubuL1g0DfHe9lAN/ydtWqTrBEfDWbmylxfNCFsN4wyyqZPXxqDoyPIDVNDmMeiPosCUZIBuYgj7o1+QhggM6VRQ7WwKA1hoBEyyUWCmbLUM1dQpKY+Gkcsbc6e3FOLCw4QNqtqNEXjCTXD5ALNiV08Jgdwa8g2lQHLxqIBwpimcYU53udN0UgZ+cNpHqeM1CHKODWZRDKdRZrRMZ0O5mcXFDvBZjFN2uhgSkDo6/Q0XUaTSf2bX2fdI0BIAJrrQ4CsIbFszFTG5xCaD4jpCLmbcYHU5LJaQaRaw97N3wLCbwIP/nk1hM5l9CNqCKueMroF2QFOCDu4OjeNYqkHELZtQoiOaRO0uXCNXAYI5fTkTGW8hpCLcDNgFJteQOhdRn2HzANCTxrh4+k0Ktt95RD2yVgmNdzXdRldyiG0XdgKV3MZ7V0Ae0HBDYCuR9t1q87c8o7VjTQHc5y7obu1DBAup4zysW4Od4NuUMYTKmhNF2gdNut0qbiTEUAdlWpVdJYodX8EHcEgqpWKXKIoPlbHivbh9SYqvMkr80i0KxgfGsDGVePYuXENNgz3YTKXlMkMwUOYtEJAnV/TzZgx9n9vBeHSbde7KSw/78vPvd8sBBbcxI9/50LHThoXR5rDvPDCC4qf+Oyzz0QhYngrH0+KxU9/+lOZyjAImx02ag6fe+45mY4QHBBYcrFlAeg1hLcCsTdbPFiQ8dhHw6bpZGOmHgijFUkg2DeELbvuxsHHfoiRFSuQ7svJTXAgFcPU+CD6E3HpB2Mssln8V2v48OxZnDx+TPl5b7/zDhaZzRYMynq6Q11Rhzl1tFfntWZB5rpOaTfNa9FNm3h/qcvYaiHB/MFAGA2EkK82UWTzPtmHVZu24d6HHsX2u+7Cuk2b1HmlYzEbGeP9cWwYy6IvEkVfOIJcJKyJNsX6n3xyTgYfP//5Uzh58ne4Nj0jQNjH/MKe4lGGVpwUCCBaN5g9JeWdstal5iscUfHHc5NIJUWjWygUpMVkFuvo2ChWr1kjA5J1a9dqAsf8Jq5Zl7+4gAuffiIqMKeC5z87r8kf3dv8OeV0UHb6IiTY5EBDDgJCHkc1e3rCnm0UaA0CmRyY+6xBiTZi8RTagTBm8wW0qQMZGcFd+x7A7n33Y9v2beoSX7nwBX53/C2cevMIrn3ysSaEmVTSxU5wemSUUYXueKqaY+bzXJIaGAsllDnHaZEo0wz4lvazhtliCeG+AQyv3YB9338MW3ftweTGTZivllGslnVdjWZTWDmQRS4cRDrQQZJgVqZWpKw2UK3UkIhTswIVK0eOHhEw++gDA4QstHh/3BQQqnjk/cIF39bAJUMZBwiDIUQcIKxTH1Yso1ytYmD1OmzfvRdP/OQnytOkZfuTT/4Mbx5+DaX8vNyZs7EoinMzdNPBvXt2Y98D+/Dww4/iYzplvvkmjr91DBe+vCCHURZQLJjqBC8tutbSUI1yCaNLa+hrqA+doNcQeuo/Aa3zG1UQu91MbIzIVDUQ0sS6zsiJkRGs3rwJO++9BxOrV2NoZESRD5FACOlYEslQAIlQR9lhC3MzAoOk7n567mN88fkFTF+9qvuAU8f+gcGuFk7OvC1OoZmrqQtTweukr9nkui2jGjZ3+VoZOk4NcD0QQbHSMF1mOIKBVZPYcfAA7jq4D7v2P4D84rzyQhOBNqoLC5i7fAXHXnoJbx8+jPLCPIKkOhMQ0rE3CHkA8DoPuUk/AWGnzqK9hWbQkL9J7oy+7IZkXUBoVGevIQwg2G4g2Kop+oTT7HyljlooCiSz2P3gd2QoMz61HeHcEOYbHOCEDBBGOPVcAoRc01SLhEhBZtOtgXyhIrYHNYRc43lWQ6Q26zaWlac1VwQUTFsoDZ8kH84F2ZvLLJOdaE/qGp34CV3v7uomict23N6aZHl9ssRAsefpZcUsr3GWA8s/1lSG1yXjqEItBtPPKZy+ODOHQLUHEJIu76Z0NwOEOvbLDN96AaGnjN7QmFymwe/d73vfmzTbdNx0gFAmgz2U0QpBIY2JEhEkcgYIOSHMM3aCgLBAQMgpGgGhcdZl5kfTPv6dOuc6cwjzaNKAqRkWSyOTYuu1iXqjpikjo3vC8bSm9dyQKvl5tGplcfY5NaT+LxKJaf3l9aToIpeNyfquXK5ovSbTgZ9kb5UW51QbkglAQMgGx9zCAiqknpMyGuf+lJYfAP/NPMRqqYhmtYQUHcTjce2HPq/Xs114nLmns+EpQBiLIdifQ1AsjrDwADWEPodQx9bFTqgmpclOtfwtIPxGUGDPk/xZJ4QEhP91xExlqm2spalMTzC9KKPlooTwmhA6QMh0JE4JVZTxxlY+z1LshIrH5S6jzIoKWHhvVzIg0NQlVrgOnG2yRok0brwSlHwOYS6LxGAfkjSVccH0lkO4FExvEg7N1rqLZLeb1hPQuhxA9HahbrXYLH8eW8SWAGEXiPQAwu6Sf4OOkEWhuYrdOCE0cwrTEy7pgHymmPG2qfGqqLCl+QGpaqICVKsoFYsSdEeDQSSjcS3KLNKapQWgWkA6GsLKoRy2rV0p85HNK4aRJv89CEQY3EwdIotrUr+4ibuJ7jd9nX/Tz/f7wKAHfn6TXA4IuUj66AluYFww2SEmeKJTIQPq2TkmyOM5Jw//4YcfxuOPP47HHntMXz9x4oSmhKSZsuPG56GOiV282wWEfJ0EhPyTgJARCyzsmuzeRxJyz1u/Yxfuf+R7GJ+cRG5wUIYR/cmoJoQ0+uCUGLWqaFzXvryEt0+exNE3DgvksAMeoj5QmxHBH7U0pqeRrihqrmT84LHo3Zh9NAev01jEpgmMw6C+sR6KIzexFht27sK9Dz6M1evWY2h0FPn8vKacdLGdGExi/VgGtNxJMZQ7HDHjm2Ydc3OzOP/553j+1y/gyJvH8O7ps2jW6WQW0WQiFDUdocUl8PVaEcnXTPDHAlgeSw4Q8vjx9ccZKZFMakLJqV61URe4Z4bg6MgoRkZGMDw0ZFqNQBDXr17B9JVLKrbn5+a1USbjCQEEozma+zHXPVL0SGvXOfeh5M5axDdUlqjrRi+zAtI6wwotcC6MnI7R1IOGLqMbN2L3fmZN7sXYxLgA0vWLl3Dm5Cm8few4Ln9wFqWZ65piWTA9fYVqcgw2uqWtPF6ryOND2mMqntaEkNblap4xZy4QUgRCvlpDbGgE4xu34OAPfoQNO+/A0MRKzJULKFXLGM1msCKXxqpcGrlQAOlAG0maFfGAN9vSetZqTaSoaw0GZZ3+xuHD+I//+F/49NxHuHr5kgAeoyd4/C0+Qr6Rbv03LVaHFECf5+gdRt00lWsmDUUYmMzONXVzDE3ma77jnnvxox/9GH19WXW7n37yZzjC2InCgpxP++JRFGav07UB9+7djf0EhI98V3ExBK6cZp6/cF5NNhZL6XRWzAtFQDDmgG+zwUbEEs1P08EAp4XOZEbNvB5A6NILed3QMkdeUZ2AXnMTHST6+tC/Ygwr1q0V/Zt0MmpFw50g4jTwCNDgqIn8/AIW5mYxe30as9evY372OirlipxiqQ1mkUgamk3SjLrIaQLvO+bK8vX5/YLXOAGh6LBk4pI+Sn0d8xERQqXGwraN3MRKrNqyFTsPHsCGO3dicssU5ueuo1Yuoj8eRXNxEXOXLuHN538t2mjJA0Ia8nAqGQqgQlM4at9DUYQDEYTZVGbGIcGqjpvdw0ECQjV9lsy3vIbQAKG1kmkOxIildiiIeieAxXoTzWgCwUw/7n74ewKFI+s3I5gZwHy9jUo7iAYz4Rip4id6PSYryuOMBmSMNb9QFCCkwygLZP7KUJyrE9cUibp1vzCCwgCh5Xw6KwQnAbGAec9QEovK/dv+7JkeLm+3ejS8bIP8OlDYFbrdBDDdSKdcetLu6/gjXEY9IAwLEM6jMENQuAwQOlMlr6fWWtcTPv/7AKE3eVs+TVxef3kQ3AuGubax4XXDhPAGQEhnXwLCKBL9GQyNjRpltLiAfCGPAieETebrNh3NlzcSqZFtRBWD2UCnXlUOYavScIAwjmwqroxMAkJOGdlcCSd8dFILVQbZ1yqa9LPZxE8ap8lhmfuY8leDmgySal8sFHVfclpHTSDX9+LirF6XJoRcPyNhAVhmEPLGIcDkcyY4lWwDhcWCgBr1fcobjMW62Zvc07nGcR1m/cP6UcMDxk0RgA70I5RKqVnIHMIaY0RcJJAAuwOEiuDpkKFWQadSRbBSwd5vg+m/mRL3zwkITzpA6CeEa9dvM0A4wNgJmxCKplarOic9cxn1E0J1x2XNa7ETLHy9WYf0M6Q6csOXAQRBHQOIlwChJmCOZ9/tdAnMGQXDd95IqmoLEFoOIQFhauirE0LHKnGUMkcv6XIxlyyVbzYd5O/vtWy+2ULauyhrgesKpA0Q3rBo6/Zc6v7dakLoTcq7V0833dtRjpxJQVco7jR+XHSYA8YwXQJCgg8aBdRo+9uweIF4OIowzwECqJYWlZuDWhkDpBWOD+LO9ZO4Y90kxtIJ9MdCiHWYIwREJQjvCEyGSSXsmX5+M1f5N/sstwKD/nz0nm/lObrQcm+W4vMF/VRPRbTT0TFO4tlnnxUNlBRSPsZ303bv3o2DBw/iL//yLzWRoJkMH8tPFqP8oIsXQZdd0fZxK6pL7/f46CaNmzi5DbLBYoUT3R9bkTgasTRWb92JPfsfwap1a5UPx9+RS0axZjCtDDBOfstzc5i+cAEfvP0OTh0/hreOHkUhvyitL4tPFjbVegPEjtyPFMJMIXss1s0gJKDi13s3cW/GQNfSarONhXJdYDCUHsC67buxbc+9ykjs6x/U5lUoLKiLmOvLYGIohTUjCVENE50O0sGwKHzNalnrCSeXx46/hddffxOvvHQI16evo1quIJlNmTheDACeR5pXuQgFNyG0nDoWb6RtWmQGH8d7hF1Pdn5Z6NE9kDoRTntoUML3S8DIySg30lJxEeVSQVNQTvsIFH03tVKrmpU+DYhiUWk5igz6pR6MukUZiFhDhx/mTOkpcFYYGf3MKPIsKEmHJSWHG28jEMHo2nXYtGcP7nrgPmy+8w45yZKSk786jbNvv4Mzb53AhdO/w+L0VQHCGONiSAlsWrwIp5P+94tervfaFiDMkJqq+Amajtjr4aSFuZGFZhup8RVYuWU7HvzRE1izZTtSQ0OYLy2iXC9hrC+DlX1pTPYlMRAJIku6eZuaS9LV67pmmVmVostlMIiZa7N47dAh/M9//zd8/tmnAjOkL9JsjJq2Lp2VuYNOM65YabpZawRnYMGyPFsGbokZlK9oLqMyVWh3sGb7ndh13wP4wQ9+IArv3OwMnn7y5zj6xuuoFhcRC3SQi8ew2AMID+zbj0cf+S4+O/8Zjh47isNvHsan5z+TizOLsEymT/oc0huj4ZgAIelcnoIryiNfn8Cghb/zeiOYFV3U7QO6BgKkLpr2m8efdE7FBcQjCNL4JZWUxTyvQYJBgsIQI0II5tDA4sICigUWeBWBfmpG2aQQ/SzKiaw3e7LfxRdL4yWb0Fm8QiQeMZMU6UkZJk3GiYnQ+Hub1NsSQLUIziLYuPtubLr7bmy99x70r5xArD+LxYVZFcQT/X1oFwq4fuECXv+vX+HEK6+IjssJSiYeRcxRVQkIaQ7Hc0owyM+AhvuUkdhk1dNFeyeEunddHK8HhASFtP/nbJBPUWPRy3y0RBqR3DDu+c5j2PPQdzG0ZiMCqX7MVZsoMUaF6wEBofRsS5nA2vcdIKSea3ZuUY0/AkKtcdSMxSIu2sFo9CzaWetwwfQTQqsHvA7QxUd0mwakzhoIVJ3jAKHtT3aXmgbR/2Vp2te7U94SFIrG+tWs4N59b3mDW81vn514mzmENwBCuoxqSjiHDieErY4oo9QRsuax+zxs+dR/ICDsrcX8e/i6yaf/nq/fCAbZ7OqdEBojw0xlKm0DhEECwoGsAOHA8BDmF+ewUMiLFcf1Ug1HP72gkR/aas4wpxbNmtyK2zX+PYw0nZaTpIZaPmu+6CeEKZlIsbleWZzXfUP4x0YxY5VEJ6W7r9NH02hQEU/lipxKjSYfEnOFUT2LC9fkxGwawjhC0QjKooDyHqIzMxk+YTWIeF+XaU7FPYEMAunco929nMeLbBfufZyGVxiBUSioUcy1KMz6gDmEHhCyESYnbBv+9AbT+wzcTqUMfOsy+s0VuH9OQHjKTwg/u4oKNYQbtklHKECo2IlpOS5JQ+jznwQICfLM8EUTMpfT0+sYZS52RpURNUW27y52QgufN1PpAU5OnG0Fk+dWGx1DE0Ianwz0dQGhj51gt7/epW5ZA055W86lsffsLF8kly8mve5Wy0Hh1wFCrfc9H6Jr9QY2OL1kFxQQdEgo79yavJ5haU/pmpnZgxyQ8BoQFUa2YDFkWLb7alMaFSfAyAh2fenyxfDmek12+p1qCclAE4PxILasHMHO1RPYvGocqwb6kA4FECFYali2DF1Lgwz/Xm5Z/c1d7t/IM91q0qua23VAPRD0f3oHMult3BSJUzECvt6JGAPISRulEQsna346RlAxNTWFu+++G3/7t3+LtWvXypmOYPDpp58WvZTPw4WfYIQFxM2A4K3AoXWcXY6mzFMIyFposmgLx9CKZwwQHngEU1u3YdXatSp40tEABqIdVPILmJ++hs8//BCfnj2Lj868i0uff45rVy5Ll8BNIEUNF518aYSidb6jSZimku5YqNFADS/zulwDxB9D3md8XLXewmyximCqH5mxSdxx/4PYsfd+bL1zl3Re1DeQYka31PGxYVFGx/qCSHUIJjoINuoqIjtNOgey+Grjyy8v4fjxE3j26f/CB2c/wKWLF5HqS8kgwyaEpoWyhrtp5fjBjdEAIbUrnIDSLh7WAa1RjG/5fDxWpJfya/W6Tfc4IVGhr3gG0gJZxBK8EGzRlMPodjoOopoZdYzHkNN6Pkc8ErfsQRvv6jWxKebXDrOIt583gxSbJrQCPPa0z28jlMxg7bYd2H3wILbffTfWbNmkIqNaKqGyMI8P3zmNMydO4NypE5i/dBHJZEIOstyU6YZnVuAedJl+xxdjAYKMtsvTc3Rg6vBq7Y6cGMvMHx+bwMqtBIQ/wZqtO5AeHkahXkK1WZZmcCKdxNpcBoPhADJkidRolFDrRjPQTZIXFDVZ89fm8MrLL+N//PP/hUtfXEB+YQ5x0tydgRELGII7drtZGBFsc8UKh+PufuHkyM43QQ3jSGRwphzCoI4dJ20kt0/dtRe7H9iP733/+yqerk1fxTNPERAeVjNMgDAZV1QHGjXct3c3Du47gEce+S7Of34ex44fw2uHX1PGJJs4qVQamUy2SxmluREpo5wY8nXz3MtQhg3LQEs5fwYIGetg1q4+JFvZhaBhi4TB7lqzKVLTTQ7pWOsni4x9CLILWrfrsBMgtdPYKKbLJzWaGiNemwSR1qiqVvk1xmXEJC/w0RjdeAxvgiMfNEfF0RVvr7ROgFVvIxCJI5Htx4HHf4Sd+/ZhbGoD6uGQqMPUsKeiIUxNjKK9WMCljz7Bq7/4BY69/DIKcwSEdQOEMWai0dCpIjdsFqz6j4Vry2I5WgSETrDuKaNOPHpDTqU8CzQlhOXtoilX3ConxDwsqSxiA6O4/3s/wJ6Hv4fB1RvQSfRhptJQ5ARzCg0QOuOXHjdLXl/haFCT5pnZBQFCygXUAON95dYkNiPsnuV9z3WF14CZ0dgEzG1nPj7CgT0DkbcGhF0wuAwQ+s3xa6eDkjXaa7lVndNLxex9zj8lICRLSdR5Bwh5jPy+sRzk9TZu/Z7dSxn1X+vWTj0sL/89DyL5c6LDM2apV0OoeovTYtMQChAmbwSEs/lZLCwu3BBMr+kuK9Bu7ATUkCAorJe57rUR6cQVOxGPsSlfQbVaFmUUkRgiqaymdgSENLNqVcuabmeUsUsWBXXQLZQY10ADN+fqTRbCYp5B9i3VHLm+PkULLcxPa+LPdYONSJq/kCXBfYu5u15ny9qbTSyaUykbN2Du6Twm3Mv5JyeDbHJyD8/n8yjm86jm8wjFYohkMgiJMmouo5oQNpq27vrrmlyODhtlQUVjMYewXSlrTdgztfZbU5lvpLp1joRL84TbfFZnc6XNwJmVcMGhHrRKTQEndqEQzn12ESffOecoo1dQKrewfuN20UYz1BASEM5dR7FUQJkjZ2fUwOmg8oAoOu86rbmgVd+lkt5oSUPDzVF24iF2x1wgrcbMtmH2dn+0RzlOfu+EkAUTHQLjDKbnpzOVYTA9NYQ+mJ4FFm8gy2ZxHb2eQ2hNZ98h9Jl/pgvgxmAbt3sNrkOt4k8Hs/s/9xym9+uu992HOO3IjSu0aU56wJVMZfQ1btxWtBl9dCmL0CzX7fXaJ88rO8b2wULBdFSmf2N2GqcTFFUTEUs6QlDOrjWpDrUygvUyQo0yJvtT2DA6gN1T67Fp5RhG0gkk6TzYaEqHKFMATmHc9LP7Gvx7drQBlUS6Prw5gG0Gy69hv5B0XdX8Bdpd6ZemKn/4Ve9yzLp78Y3Xkz+XfqLrQY1KIJn1yOYO7Q4BgW2sBHJ8POmNp0+fwSuvvopXX30Fp0+fFl2M2iROXSYmJmQo8w//8A/Yto3ZYSU8+4tfyISGAIbh3XTxos6TXWgZy7j70x8c+6ebiZtEZalrrOuDm5FRNtkaYQHEwPc2AeHm7di97yA2b9+JyXXr9NqDzSqC5Xlcu/glvjx/Hh+/+y7Of/gRrnz+OWoMWW63kE6ZkJzTLRY8rHMICHldFQpFARtuHuwmclLCArgXEEpL7oogdioZVZCvNJBdMYnxqW3Y++B3sPnOPZhYs07aBk42aASRTcSwamIMI9kIBuIdJElPZrOoVuPYBYF2U3EEPO6kb7333vv41S+fx5E3j+Cdt99BJBHWRNwmu/5esPvF3GKt2OPkQ2xS9/VYPGK22sWiCmgamvD9K1uR7qPlshzdzIzGThEbIqJhEgQ6oNi9xt2EgMeGaysLjbo6ytwcaZohy8kbPg24Un7PTrlNu/izQQIjfR1YLNHqIISBiZXYsnsv7n3kUazaNIWB8XEUi4to1ipycPzk7Fm8e/IEzrz+GqbPfybTAQJAToxoKEOwwMktCwhOZ80Dzl1WdMistWztZbwD9bM8DoxEYP5hJ4j0ipUChAd/+AQmt2xFcnAIpWYFjXYNw8k4JtIJrE4nMRAiIGyiwcDlZs2FIvP8xRRmznD1a5eu4OUXX8S//I9/xvSVyygXC0gm4zqu1BKaSUdQBgvsjlM7Q31dNMwwC59jZqwRGgmxKCHQ5KrE9bOtjjov4Ai2378fd+8/iIcfeViT3YtffI5fPfssThx9E9UCoybaymAtzs8i0Khj7+67wAnhd7/zfXx+4QKOvXUchw69inOfnJN7HwFh1gNCTVejonpybdW9JnBhGYQt6uNlerQ0ITQnV/sUU4aNOQkIQwJx/Hl+k4ZobGpSBiB3RE4HWdxRlkEqmBp/pKySDWL5iDwipIH5QphPZMYQdYFBZpGxCBUM1TVm1GTRzv0oS3seGxzWQGXjttEOodqJIje6AuPr1uPBH/wQU7t3ITLQh/lKCVfmriMVC2E4m8SWiXE0FhZw/t0P8PIzz+DNl19CYX6enFqkFS1CYBpW7ATddGnwREp1SBNCt2dowur0FXZRummZM2qRIZ0dAm19nDoFOoiGgEqjobWnQv1jdgDZ8VW459HHcNfBR9C3co2aZjOVOoqMUiEg5PTeASdvA8NzICflMKNpSrg2M4uLFy9h+tq00VNdkW5OuDwP1gjgFEZNAdKtncRDPCFRsF1MhnFFHUPUtYedvtBTT7X832yz6074l6aFTsLYfbQvJfQau+/L1QVuT7E1jYDVvu771lZjmO7Z32fuJ7svyHMM/OnhD3NtiwbCiMhRuIPSzAIYSl+4PkexKMJNTgitDmENIMoomWOS/izVCSazccdn2fvX73O1pOQzN6HC+n3d/6gHkAKEng6vTGU242zSzOvfm8p0J4T9fRgaG0H/8BDm8jNYKCxoQmiMGOcySmZbiyZPbbF1uKKG2y00q1Vdx7FgzFy6QwFUK0UxS7jXhGJxxU5Q28umemFuFo1SQVPCNCMmkgm9LmpX5UoajSCWMPdqHq/FxaLeC4/FQK5f6/n83FVUa2TSMGw+oSmhTaptn+IEneec6w3vZzJreAzZbPGO6nxvBIGcUNIcjdcPs4kZOUGjnBCdilMpBPtyCCYJCM1URtEWrofE+shcOrguGiBkQ5emMp1CEXs2rcWBu7bhvs1rsGXFIAbCQTXkglyTeN90QaXGPSbvcp2R3gbI8lvj6773h9eMt//IQGf5jP32n+N/6ye0YPWsFDe8nB46kNXUAduI5PbDUT0nOw5UyPnMpkk1UivYLg9Fce7TKzh5+hP87Fdv4v1zl7BYrGPjpjuwfmoH0rkBAcLrCzMS2dJpVEWDceitAAAgAElEQVQF3d+4P0ks7wOP2R396qJmdFEDBn5SJsoo/3MOZ3x/nlrq9S4+nF5vnQHpLLbajJ0wU5kEKaMEhIM5IBFFi9lKtNM3S8auTX6jXVdGmN+Se5ij3gnAFsgufcOWSy2YDpx1gWO38+ceoQV/CYjoxnCTil5wq+fuAaBWRFs3kQu0jDvU/fYL5ZITpcBV7wruXpupjkw7ZR8uM1B/mjmAPZ8TYUqQGUA0xIXa9IeNahGl/CwSgRYG4mHcNbUWd6xdha0rxzCaiKKP5gMUUcvB0Sa9vOHZmW9Kc0K6UkAdMTN8oCsWOffUifCxIUTYSepONk0vafs5u/rOMc5pKLVpqtvUMKfL2/qw9/x1Hzebwhmdy8C/GgHhoL0/15GTsUokiLPvf4DDbxzBiy++gFMnT6G0WNACy24zw+dpSPL3f//3mhRymsAJ4b/RYv/cOWkQBwcGEI6FrGB07oSiwQn8LdH6/PnWJuo6m0Y9M6c2m4YEkS9XUG62EYgnMbl+I+7Yey/WbJjC8NgKOZstXL+CmS8/xpUvL+DKxYuYu3oN1cUCwtxAImEklP3mrh0OtxQ+Tzt9C3tnQc57UIH0LnuLVCpO2Pi6STmMiTpH998WCtW6XPwakRjW3bUbm++5F3fsO6hikjqECk1cCgsYiEflSjkxOIBcIox0tA1qUMLUtVGbzM2GNB863XLtiIZxdfoa3vndO3j+17/Gr196QfT1ZouB9TF3nxPMWsFg07uIwCRBO6d+1GFwXWEnlo8j1cYXFxZkb9ekOtetlgo+FtW8BuLRsI5XkHonrnUyE6FG0bv+UpNkxju8J0Uh1XrDTiyLYca0czoXENhUg4HObRzuBFoo1UpodpqKA+D92W4EUGq1Ee3LYcueu7Hzvvtx5wP7EYxF0ex0pNlKhAIY68/ii0/P4b1TJ3H46Wfw+dmzSCeSiJESGw6hTnqgXOh4LCJyVJWTHYEGryvq0UiHrtb1qe41KUGdAMp0lWwDuVWrsWrbDjzw/e9jxYaNiGSyKDaoQ2ti4+gwVmVSGA4G0BdoIR0gPZ3nzQoO0kUbdb6vOCrlKj587z28/NKLin9YmJ9TBh4BLIsbURxZWLGB5UAx13HqzGIh6guNjumdJ82lswUayTA5gwwLGnNRw8ria+9jP8A9Dz+CB+67B8X8Aj46+x5ef/klnDl1AsXZ6+rqE6iw6CHzYcf2bTKVefyxH+GLixfx1om38OrLv8HH5z6WLlSAMJ2RczOnDlw+WehqIhewXDo1INx/La8hdJREW3fo3uvuNzZSA6Zjk+YVvOaaqDXr5jYrvXAUURpNyM07oLw+NnetZeC2Mwc6VCNoeXfNQudca3EjIQRbHXO8ZePCZV4SmPHnmOHH+4UOwWUayFQ4xa8gEMkg3r8Od9x7H/YceACT2zchMTqA+VoRJU6JG2WMZdNYkctgsr8PpelrOHf6NF545hkc/s1Lbn1syRUxGTcqNqnJ/P0CXu6915jfxkgHZ9ohwOrMRC3Cwz4ZXUBeMMEt/6QHDanGpHGWKjWUa5z4BJEZHseKjZuw84EHsWnvfUiMjqMWS2CGdvrMVyQYDUYtB1Fhu8YwsKaX6ZLnF/O4dPUqLl+5ipnZWRXiLLIjAU5hWIfwl5N1wHstYvsOr11lNPN7DKljw52UcYvmMkBoINHYB+Ysrt29WzeZO5G+FnImO66VINDWPfFd0kG3ucxrhqwFuVm7YYKnpIuM6xq17gecSZNdSF02VI+gga/N10rdot13yfi7EETcAcJgs4PKXB5lF07fLtcU1xPXMbP7oxtfxeMikHdjXWumUf43dVvvhqmlo7f7wgOB3vrqVns+H88mnVhA7vh5664qNbW859hSostoLmumMsODyBfnsMjoifyCpAWs1XidBcJcZ2xtp44wxr2Up6lGLWsbYUY6sEZCACXSuvMLKOfziKaSSA8PSXfOWpiu1fx+vVhELBlFLBUV5Z0NZuYZRhgZkckimcpoPVwslDQ9ZNOsv38QsWgY+ZkrqFRKWs9jSQLCBIKRsJyZ68zqVX4rM2nDujbLjK/h/hihEZf5AtD/gG6mfE7V2HQvLZZEU60ztojng/tpZhDBBDWEZoImzxD7m+o0RRuxLUeQp/u0iUC9bhrCLetxcPc23D01iamxAeQivG6UUWDn29XGqvsUJfXH2RfeDKb9KUDj/++A0HDJEiLs/fvyN+wBoSzZvc21QJtZObMAMUDYQofd7lAUH396FadOf4qfPXcEZ89dRL5QFSDcMLUDyb5+AcKZhRlZ8RIQchNTQDTvC4FNFzYqfYfv4PaEo3Ix6AWEXPAJCNkdJ53KiQP85tVLqfKmMlykScKpthqiVGlC2AMIzVQmaIBQC4Dr6HHKQxDZptB2iafvF1Z3ZL7yPUfqWDaRWzoHvYvSEtgxMHjDZK+nM2in0BZms152ge8uFNhTGnungH6h87/jht+rjUwnwW0T1v+3KaMtrUZDdTusu9FCnQbNvsE6mMYTtXIe7WoR4WYVa0f6sWViFLs2rMGGkQFM9qURIWdeG7l1m1TAOT0H3U54XXEzV0lNKmPLddTURaRjXa9jmtsEHaix3pJtgNbDtmPE18il9/Y+vh4Q3qqvY00Ty91jl5iTJ9LRCCQI9lR0hIMCdsdPnJJ76PFjx7AwO6sCh0U/p38MNv/7v/8/sW/fPoyPjeFXz/0K//7v/453z7yroiKXy1nocciCtWXOwgkrl+7eLoVrAHhA2KUAa7MWL1j3LkPLK40mWsEwcsOjyiwbHBlFKtOH/GIBi3PXUbj+BRZmZpCfn0OrUkOIQeEMq6ZOTjo6Btk2pFuTKQoBoXZgi3jRBuxs1XkumMXFaTsvLBZIXptHQLhQrCGcyiK7YgV27j+A7ffvw6qtWxHNZqWjaJRLCNarWDWQk+aIoDATDSIeaiNAras0J0EE2KyqcUrITTeAWCoh85fLFy/hzaNH8CrzHd/5ncxw6ADJQo46CQ9adcl7aqQ7zjZxD4hix+Puj7/FPJirmwpnB3y1NhEQckLK2k4HhaCTdBh2Xo1mJz2Yo8QbHLSMPAJ4rkHepTUciqkbyo3aqPW6ObQOVhtVHX9eYwSajUob0f5+DK9Zi70PPoTNu/ZgzdatWCyWkGfXtt3EYCaB9StGcfH8p3j31Em8+rOf4+O331YDhg6kiUQM9RqnMaQI2VpohgWmW+PUi+8pxKKoXEG1XJUjXSQSR7MTELUuX2sIEE5u24H7CQjXr0c4kwELKS4AG0dHMJlJYSwCZGgow/u1bRoVmzZ1NLGLRRMyRfjtiRPKlnzqqSdRIo1KE2ran1sBW28SEFGbQrBk60KgE0Koxc6+gUEOP7SP0XGa2lp21VsEhwEB2VgyjezgMHZ//3Hs2r8fd92xAwsz1/HB6dM4cugVvHfqFAoz16RzTMcjqBYLMnbYvm0r9u3bjx88/mNdVydOnsTLL72Ejz7+2IwcUilk0mkBwiYndYxwINWKzRLX6rTyyEkcnGmaV8F7QGgjLluT221eczbp9tpD3YvU+PHaV0i8RTNY5iGXV4VHOmdLS4G232i/2xrB/iuO/SJqJcm3ngVhTUxHJRE9TUUk6cJOu8rXlRtehZVTd2P73r3YtucuxAazaISBa/nraLVJRwVWDw9gsj+HFekEZr/8Eu+ePIXnnn0ah195RcYUXNuo4UzE4ohGojK94XsQg8VRXPk4ZiFG5D+gJBQBwrZC3h045DrEtZKfDhSy8NR9G6MuuYxStSFd9ejkOkzdsQs79x3E1K69CPb3oxyO4Hq1jhqnyCqQTbOi5leHOaZcx83hkRP72YV5XLx8BVdp2MM8RRpZhWKIBnl/AHXu3YyycdNBGaTydWmiFUAnTPo33dR5PugIrgvX9mk1/9xEzjWhuywf2/7cKNk1QfzjffGs0+f0ht7h1jWbzQSMOvWlOqwbheHZUA7UqTnhI1F8+LvB4y6N3coX97r1cuyVshbgVRmnFtQF01fmFlGeXZDLqABho4U4NWysM/1EkqBUQHlJ59gbZ+XSwrrbfldOSWC3LMjeH8ub1Qjdmsy9Hw94e4GywCA/uffFoz2AcACLpTnkCQgX5i12glETzKCMBNFUXcJqpYVYC4ixKUv9oB5Xl6t7IhxFrVRGebGAwsK8fjY1kJOPANeN+WszKM7OoTI/j0gqgkiKDt3W1CQLJxpPIZHJKI9WgLBYVvYfQTrNrTiJK85Po16raD2nUVqUsRA012q25O7M3F0ZyzAKqt1BuVS22iocQiKZkJ6R+wPrl0QyZbFuZBbU69JiEyyqTuW9mh5EKJ62jFWtvz2AkLUk2vQLljwpoDWqJUAYYg7h1g04uGsr9jpA2BfhdUMnasfg4tUhBjbrZ3/xf31j/+vOee/3vgWEbkJ424DwzKd48vmjOHvuEhYWqwKD6zZsR5IW9j2AsFQpIkjLbd4OHNVxOxQgdC556hzcCGB9d6hrGkNKi5sQqqMmjooPT7ZuEj96J4RfBwhTbkLYDLkJ4TJASDDIDvxXAaFbWG0EecM1ZgDajABuBtBuBQh7A+R7F6zeC7MXQHqw73WGvb/r93U8CPzaHQJdW6R5M7kj5zptvtPCYFg7V+rEV0sKRGWXKcIhcYCuV3Oo5meQ6tSxKpfB3Zs34K4Na7Bz7UpFUDC0vlmpWoHOgpNFuDqj1Cq1tKFbMDgpCbbsakqijhG/RnqN0Wq8RTeNILjYidogXr+j6YkKZMLt2/v4IwGhrNbtN4k2RO0g3WobDdEpvOHF+Quf4/SZd+UeSrfEa1e5INcEJFgwrlmzRpRRmstMTk4qh5CU0VOnTsm6XBz9OCc1BkpuBQgFwhQUbZ1bFU+OUsYCm9x9cvnrove1UK6Tzx9GOJbQFIjfZzg3ba0jbRoLUZPXRDzEjSoiQEgaodxoazQkqisTTfM1WV7TKMF0qF2th8sps3Po3TGtlyN3vVYHi8UGBleswqbdu7H3kUex/b77EcnlsFip4PMvvpA+MBMJYvPKCUwO9aMvHkEyxMzLtiaC5LIr7pvvkRoF0vECASQypKoEtEHRdfS9s+/hX/7lX3D8+HG9FuofSHfhpsgikxNMTwvl9y3WIGMdUToxOmMcAj6uWywqeZ45wWDxL7dV5UWyCKEGl6+lKSBsdDrTgInz4Lr+fuLvTUS4XpGOyn/zGNPtTVoumpGTvkMrc1f0upmCCshatYFKuY7JLdt0HO9/9LtYvWkz0oNDuDx9FddnriObiGLVUD+2rFmJL89/itMnT+K1p57C+ydP6v1xQsgYB/8+RXmyBcLR3KxDLLOZRlMGArVyFdlMDrE4YV0Q+UoNM4UycqsmsWrrdux7/HFMcEKYzUrDzS7zZC6H1Zkk1qRCyAQDcu6sc9rZrOleEtihm2Q4goW5PI6++QZ+/dxzePrpp1CrVgSWc7k+0+oSmDYaAoScyHGP0XVVb6NRaWhd4TAnFnG0L64pobBoopySV1odUQFHJlZicsNGbD/4MLbs2YtN69dh/to0PjxzpgsIi9evIdRqIJ2IoMIJYbuNndu3Yf/+A/jhD36Ey5ev4OSpk3jhxZfw4UcfCrAaIMwI5DRrzCWjwRPBdwQh6vtEQ/OA0LRwPJ9Wt3tZgjPl4n3VYv3Iay9iYfExTujoQGymP8oHa/JxjJyIGIU9GNYkjUYysTh/xq5V/lYWdmayY9ErfjKijLFmCzHa3nO9ZSNH1EfmN8bUKKhyul+pYmGxiAAdSpMpDI2OY/3Wu3Dnvu9h5fp1GBwfQblZx2KliJn5a4o2yaUSmJoYx9qhAYzEw7jy6afKxfzlL57F4dcOGXtC+ssUYpGoCmEGXvO65L3I8x6PsinFIG02Xow22wWEHhiq0eyYFF1AyH8TNJvWamGhoAkhnRzXbN6G3ffvx66DD2HT7r1opWIodAKYLjXQIPjVGkEXXDpQkvJPBpG57PIcVms1XJ+bxZeXrmBmjsCgpGMVjSQQiaQkteEd1WQ0hyQYYrci1LG1hueR9zbdzqtNxrnEdB/4D89Esgmc37GX6g/t+7pVXbbzbQBC7lUEtr4eU2NMoHfJPKfLSvHgk80yDwi9q7tvGPxvA8IIorx2NQWykHj6P3By2j0ePey3WwFCXw/eeAy/Wh0sH5z4fvgNfhDuePQCwiBpzZwQijLKCeGsAGGBE8ImgV4bYU4ICQhVS7bN0Ih7FvffUg2NCuUGBWSSSeTSWTVfuV7Mzc9p7Y0n48j196t+WpxjPMcsitevI5yKIpJm5ERETTA1IRlkn0whGovra8VyVfR47rdicnA4QpdRukiHw4jTXToRNzpnrY5aqapoFU4a2bQyczR6ApDiHtR+yD2T64DMzCghI0NDhj/W+KWHgKQt1H6mhzQhlBQjyIQAmw/y6iJjwQNC1XqSKdmEkIBwDyeE3wLC2ytlf9+j/+QTwmWAcOPUTqzbuA3JbD/qnRZm8qSMMj+ME0JSm0ir47rFm70HEHqKTM8bEhRZThkldVUCXQOEkgw44xnvovnHA0LjWvsuJG9gUpx6Qd8SKFsS0/f6peg1SxfnzDwcMOwFgr3nzAM5o2NwatbTDez5u/+Zr4A9p0K/1Xm+2fWhpf4mE8IuFcNZc1t2h+dlk5LG3LiaqF2RcAAxOhJWi2iW8kBpHtlQBxvHhrFz3WrsnlqHkWwKuXgUQU5tNNFtI+5Aobq6HdJHxR8WGGShx6XCNnoa0YhbZ+eE9BGX2aQpgApvR7dy7mz8WU4wjT5wOx9/HCD0G6RqZk57qJWjG2Oj4Rw2rbt7ZfqqMgiffvoZHHr1VXxx4UI3q4eAggHYpIw++uij2LR5M44eOSLwSBOa8+fPi5phEy0zS5HZhCdIOOMh7dFdGqm7Bh3dhl83Q4YQAnTN5LQrEFRB11CwOQtQm6zo73QUa5SUQ0faLjuFLAxjzDhyrQM+n6h6nIjJEMN0RvxksctChxMROrXRlp7FF7vofHyNYIe8cZmBxBCK57BmaivuvO8+bN61Cys3bUK51UK+VJTLI23+6Uy5bnQI49mMMuuoJYiRtUBA2CIgZOg2RDtp0yBEIdZRUXX4kinQv3b9Ol584UW8+cabeO/d9zA3Py+jJG623OS8aQyLatElaZvapWx704eeKsRpjY3O5afZrhFEig2jLFh0u1xD6qZZnMvsw1MFNYl0Tssc/oWC0kCSflqplPVvFopLBRoZg1H6iMtRlJMZbviBKM0H0tix9259btu9B5lBGnsBs3Oz0t2N9mcwOTyADWPDmL58ER+efQ+Hnn4Kbx85iiuXrqiBkctm7Xe5aag0igT5ykwze3w1HejOWK6iVjFAyOwqXlMLpQquLxTkMjqxeQv2PfY41mzZiuzICIJRm2oNRSMYT8QxmY0jxbWk1UCtUkS73dA0SPlY4RhKxTIufnERr/zmN3j1lVfw2qFXBJLi8RiymbSuJ06ASQHl64omkjrnXK9FoarWzeq900ZcuXlm+099SycUxkK1jjLNIzrAmm3bsWXv3dh0zwNYu2UbxoeHMXf1Cj59/30cffUVnD11EsXr05qMZhNxlBYXBPjv2LEDBw8cwI9/+GNcuXoVv337d6Inv//hBwJdtIUnyOZxYgefVRObNHyfvFYp39b946d1BGWMTtCIxZEePfVfGw01VUYZleukA5A6X7yO2KyQVs6mSfpPzTPnjKyGjpsyOZMdv1oy3sGek2ur7a9tRTsYa0fOlprEWdODYJJz3XoghIGxFRhdNYl1Gzdi9eZtmNy6C7FUUnq4SrUsmi8LwP5UAqN9WUzk+jCaTqIvFMCX5z7BW2+8gWeefQaHXntVYI33QCqd1j3IHZFUNJ5TXos8dgKEbCbSQMmxabgGGSj0oggPCN1ES80pmxYSZJKyubBIf4MGQvEEJtdPYeeee7D9nvuwbsdOtBIxlANBzNea6JAqxxBvhtdT9mI0J60toloGAihVKrg2M4cvL1/B7EIei6WymhqdQASNTgRNThmDNH8KgcQ8NcVE7DU3YwJuXgseEBr7gE10Jy3pTgUdKOr9t9EzbF/g/uflJ47d4+uKm00IrQnDyatjbDng42NtjKBk156f2HkA1n3eWwBCz5jq0k3ZwHeU0a+fEN4ICM08KCCneH50YWGPsaBXMfTOiLpr803KgZs1znsnhFz7euml3qiQbLKqo4wSEC5RRgcwV5wRICwWC9JiizLKmKOQSbIIyLgehepNBCt1NBdLaJZLaDfKCoKn3phsF94vc3Nz2mMDkZCijbjuNUoV1ApFOXlyOhhORkT9JNOGYIw0ezbnCBL5dervSSnlesf7hhVTvTQnJg8nfQKE8ZjpqjkJL1UEKmOMtGBOawdiaYgG2qwh3dcn9+dEKqV9jfEanl7Mpi+biOViyTWJwwhnhhBK0HiO2ljvpNwDCMkS4/UnQMi1q4VAjZTR8reA8HZK2D/0sX9yQHj6U/z810fx/rmLmhBKQ7iRE8JllFECQnUaA9SLGyCU25CjKLg/e8otC0XmI3vcNhlMz24mNwLfOSJltHvjOkfIm1JGeUGy4OrPdk1lwByk7oSQRbNNOdihJBjkTewnhL0TOi2solssUTC0UJFO1eXsL52l3wcIRdeUi4X9OqOH9AjKe91Ge06+wt97EanfFpZ97cbrxYtwHWXUiQX1/vR5I2XUZzdR0NChW2W7KamDLMFJ9WpUUJu/jlCthIFoSI6jd25ch02rOdEZQJqbsBacWjfwPhGltoosJi6SRpfRhsRpQd3yewQInduOACGPq7O51h7lNlWF+Tq6E7dU6YZu6+OPBISOZmWAkDQ/6p/optkyjZp7Pwv5PK5du4Ynn/y5pn8fffSxtIHKb0MAQ0ND+Ou//mt873vfA2Mozpw5jZdffhnPP/9rxVAIDLJrRxvoXt2pJCQ2+fCA0G+WvpvMAsgXi8q+UpffwpUb1JU1msrCM8MnIEjgxsKSU0JR2yKIckrAAlSXmqMus9epAowbnbMoCnUQjASRjMXBJnWLG161Lj0e9Uak/BAMllo1lJo1AZtEph8r1mzB5p27cNfd92B09SqkBgYwQw0FN8pmA+P9faKYrcimlVsW6bQRA4X5LFibWgtoUc77jsUhizXqtXwukzQcpHS12nj/vfdx/Phb+PXzz+ODDz/A5UuXke3LKizeAyHFRBD8ukmoKM8+3oAmST1h7XZsl+IMurJcuqeGg6KNMmKANEg2V2hKIb2linTLeOvqPJ1+mbmM/BonOj6GgHR96cZ47qIJIBRDpUojERaQAWTHRjG8fi1233sftt1xJ8ZWTYqyM7+4qOdhETIx3I9VgzlN8hdmZ3Dh/Kc49ItncPzQa3j/7Ie6Dwf6+roNLXacpanme3dumLxWeDxojkLNCu9pxirEYmboki+UcW0+j9jwCMY2bMT93/0epnbegfE1axFkBmQkiAwCGE3EsDqXQZwWOKSfV0tqEMnCnOA2HMXli1fw/tn38fxzz+HY0aN4993TMhnh5ChFMwW0sUjzBmeyEk+lECaYlhSFjZka2iwumk0kguZ4LDDLx4QimCmVUSJYD4ex9d57sfuhh7F25x6Mr16LTDyOuStXcOHjj3HMAcLS9FUZQfQlEyguzMsA4c6d2/HgwYN44kdP4Nr1a3j7nXfwX88/h/fOnlUzQoAwm0WVESXS0FIiZtMYUp3ZFTcimaNrOj3fUiHq8mkdNmTjiceHN73WGmnf3STXUcgp+eDNaQahNl3heQxQqGQrhUlJtGaShWEU5mDYmAXW3LDHNKqcFLJh56NN2qI98jcqc5XU3Vw/Vm2YwppNWzC1dTPG1qxDanRCUVOFwiKalQqigQCGslmM9/VhRV8WfbEIMqSgdYDPP/4Ixw+/gaeefRqvvf6aCtdEIi5ASHDI18Hjx2KTQI7f57RETs50wnagR3I8xuq44+mBdrdx10N5ZKOLGqlCqYxqrYFgNIbRiVXYsHk71m/foal2OxlHPRRCiWwVsiNYPHNtY0NN1F/HEGCWGx9XquL63DwuXb2G+UIRhTKdHEPKOSw1g2iSeh0OocnYHzVXDLRTS8prQmYmbIjy3m8b+DXTIbctL8EgZ5XUAwx7ag5riLrQ9q8BhNw97DLgufSA0LkJuwmhp9HbvuL0fF7D1bPHdnOfl00IvwIIGYHUoTlI+EbK6NyCYic8ZTQRMkCofcxRTnsBoV7PHzAh1H3k6sPePXI522p5ucCn1v7RM401U6qO6KIChJyaSUNIU5lh5IYHMVu4joXiPMqloqbIcplmsRQiFCSHgoCwg1CtDtARen4RrXIJaNcECDPpLGIEVvWGACG1wWxypDMpNUnA/a5BmkAT0UwM4WQY5XIVFbpws5EZjSMeT2kCzfWbjag2aycxWeJq5teKc1preS2THUOXUVE9K5QBURuYRCKdQSpBQBhQhBMp8nRZTuX6kMrlkMn2qU7jJNyMk7i2h8UqIHNE6SmsG7KcEBIQcvsz9oMp9o2RQAQgCYIYNQSEpNHWECyXvgWEt1XD/oEP/lMDwpPUEP7qDZz95BIWC3Vs2nwnNmzagZQzleGEML+4gEU6I7GA57XMlqyEq+awxw8xEz0N3lW4mg7q05Z8flAzwwmh1w/2dqq63Sonf/N0JwJIOkORbsqiNN7fJ1MZUUYJCGkqQ5dRTehsEbZunWVCedDnD7kV5TcCQr/YaNHk5usmhMsnfsspoH5CaDROA0dmkOKWYOOgdr/uX4PvgnFjMivxHrMa96ClnuHyi8WZyphQ0KzXurpE58jmwa72Fk8bdRHYRPTMDWMuTRiIsc6gSyA1hcUFOY2uHhnErm1bsGPdaqxNJySipmMgC9NIIIAUqTTUJ2nCy663dadVhCi0mXoiVyTpRNo00DUqu9eKoedeXYEZKNzeh+973vynbtZJdFctHQu6x14burr0bQFChcnT/a9aFRXx50/+HC/8+rc65vEAACAASURBVNd4+53TcuRiUcgwWDp1/fSnP1E4/UMPPYTPPvsUzC588smnFGZveX40oWAvze2CvknSI+C3Iq/7CAPa/liwq+8MI4xXZPowfo10DzuuAYu34G9hTpHPv+PUjdQQbkTuXFAwzk9qOnjvsig3W3pueADNAqjvYzeYlLMwjU04qWvWUWo3UOo0EU2nMLpqDe598HFs3nEXJtetUTFXadRlYU196dhQP1YOsIjMIM5JDw1XOpwOAnFFw5ieUmBQ5kUhbSrcmOi6yIkkL1/mprHjXqvU8eWFL/DGG2/oGDNInBoJgkBqNXXeAhTX19VxdYbGVoA5MNjVlbhJylJou9P28ooIBkxDGLRcRuvPWNOAhaQmMQQuzgiE586vGzLAkEaRU5ga6i2GcjcF1uMMOe+EUWsEUS010O5EEM0OYv2eu7DzwX3YMDWFkfEVopeWyxU1HgayGQz392HFQBaDqTj6IkHUK0UsXL+GV3/5Cxx+6WW8dfykJjD92T5NZbjmylBLjZowx52CLCWC9DabQQkVLaQZJeJJ0ZEICBfLVcwuFhHK9mFw1WrsOXAAO/bsxeYdO1GnrUKHcTVxTGTTWD+QFcBq16tmyR4IIJlM6Rzy2BC8v3X8LTz91NM4+967mJ2dQSaTQjqTVgHLCRHd/Eh1pq1/hOYIYU7RTZXJNaRZLqNTqyNGnaCcOU3/3ggEcL1QQplU5lwOdx3Yj/seeRQTG7ehf3gMwVYbC9NXMc0oiVdeEa22OD2NSLuFXCqJwvysGBM7t2/HQwcO4C+e+LGKozPvnsGz//VLnH7vXTWvkumUGg40VaKmSA1O55roAaE5YTvVoFuK/DXmBz9qxrgCVdQ+6nboVqxcRdPxisIciUk7yB2TxjycShKIKvogFlGmoHLJpOU1YKopNKcv7rm0hrm1JBRkZienXLzHacTTAqIRRFMp5EaGMTAxgaFVkxhbvQajq1Yrjy2aToMqQFGKSyWkwmEMpdJYMzaGkVQCA5Qc0GGS922rhU8/+hBH33gDv/jFL3RfkjJNl0QaB2mSzgmIXJvNbMnHt3CSz2aTzHlYW3B66Qp576Ptwll8CkV3cZRGHSEVzTQx4vQzlsrIHZ2OvH2caFNbFaPpXARhAcKEJtBqkCAgfSNNgxKJlBxd6WrMhsjMQkH3QYmmS9SqdoIoB6LoEDgmE+iQzheJypzPR3VYs83pHkXMIYA3vbCvLVz7tmvZb3uicyR19FC7fJZyf5cgnK0/PbO17prk1x5j6DgKs6OK+uPn6wvbE1xTzG1Fvqnvqgn3a3pNPzyitSbEckBYnTcNIV1GO9SwNdqSKXhAKP0hTa16JoR6PbcJCJeDwOX7upWdVll5d/pbUUZtQkhAGEWyhzJ6vcBmwDyqZWb3sU4iRd0ZYIq9xEYmECR7oVRBdWbenEaDbaSTSWSTaVHR2WjL5xc0LaYmlvuyXGAl4QgjE08iPZBBOBnF7Nw88ouLMkCLJ9NIpbNiTHD/qpDuyUYiH59Oa08tzF2V4ymbbokUncIZNN9Q3AwnigSEaU4B6dqMDgqLRUVQ1RYXEOvLSqPI56JfwhzrGDI6KDkhw4j5h3QJ5TVCrW96EMG4TQiNCu8o8b2AkMdDhk9LgDBUKZmpzLeU0dsrZX/fo/8cgPA/f/WGXEYLxTqmttyJjZt2ChCyi0hTmYXFeSyWFs1hVA5yXwWEZmR5I12yqyF0tFG+V4I28ZNd5IRfFHppAmaD7HAMOyUgTc0DQhdM7wFhwk0IXewECzWZPTgHN4LC5YDQFmhz3rSPG6eEvWHy+q5fQJdRQJfAoDOKWaZ9u9lUsRdQ6nXwJnIUwuXfW6KJLJ+YOQ9u1yk20OD8uB0+9N1D7bKeQspgczfJ5JSQUQbRcADxEBBu1dCuFFCZuy7n0Vw8gq0b12PH2tXYNTGKwWRcNCYW82S8J0IhxBjm64w16AqpDhwXfnZ9Q6QgerdT76pqHbrej6Upqu8oGLi9vY8/EhAKDDpA6DUdTsDOLr70qy57j8DlmWeewfPPP48jR46o+0cNW6lcVRH3ne88jMcefww//tGPMH3tGn7729/KWIZ/So8omqFyHb7WLc1fU66MEFhi05/FIoELKa0KyyUdlJRKZy4h4T2dA+kayHvAg0tRSC0DlJlE0sCx4yoKaFgTd5sQWhSCYgAaLXV/2QXmdJHPSY1XpdVEgTSaZAzBXBpDK8YxuWkz7nnwcaxcux7pbAaF4iKKhUVRZqg1WrtyDOPZtEAE6hWEm3XEJCxnYeHd5Wju03OfuSgWxjiQ2srNke+fmyodGEmB+eSTT/DW8eM4fPgwPv74Y2WGcSLadWeVMx2QYBEXDKJWJ318CfD5zjNvfa01LjTZJtW2JNBNjle1jwoxzL080sTRwfzP8c+mgcMIdSftmj6ZkQq+h0QK1QZpeLxXIkikh7Bi3SZsfeAe3PnIfvT3D0i3ND/HoqQijeXk+AhWjw1jKJ1AOhJElI2nVkMd3zdfegmvvfwyXv3Nq9r46eoYj1qkAwsKKbu1uRtdkAHlXPsiIdJa7bpgY0824MEQSvWmTIta0RjSg8PYsmsX7rj7Hk0u5fMfAoaSSYxnU5jsyyBIDWq9hkg4KG0xJz90VCWQPfnWSRw5/KYomF9++YWOMTvljJzgNUxAyIklQSCnfnKOYXaWTAccoCYgpBNqq4N4OKoQdubkMWpgrlJBJ5tFdv167D5wAHsPHkT/6EokUllNFqnTYUbjsd/8BmdPnEBhelrOyf2pJPLzM4rw2L51qwDhT3/yBMgEeO/9s3jqF8/i7dPvqJBLpVPoy+WM2qrsQQJCmwYRdNIIySYPS4DQX1s3FN4+XV1sCrvGeD2a/s/+bc6jnOYT6oR1fjgpFS2fdO4YO/icqjm3U07bREu0hqOfOLIR4HPnotEUgsGI0cNdlm92aAhDK1Zg9ebNWLlhA8bWrkWclvapNDpsEnHPpSSBYK3ZwkAyiZFMFisHBpHVVJCTErtnSen98IP3cejVV/DCr57HiaPHtC76T74uvg+uo7wOyZZgU4XghdmkBITMJNSebx4T1vhyf7d8Qs/u9I1W6+MpTsnp0zVIVZxWEOFEEpFkUsV+kBRk/k425eLUa1lUCBvHymBLpBCLJXXca402KnW6/zZ1fVWbbOh00KBRSDyDaH8OsYEcgukM/f7RpBmITIICMpZRM49rryIsQuiEOvbpXca7m5qPY/pqQL1N8f4wQNjd460XaFmdnrHV06RYgpK2dhljyxrQvr7sGtDYBtVlOXWBW5d9dGtAqAlhpe5MZXopo1pgjarcY9nQCwh99nv3tXraTO+Ezxvb9PzZWzPd0Kx3GdZ/GCB0sRMjg5henMZCcQ7VcrkLCF02mqIR6LTOKK4QAWGxgvLMnCbovKezqTRy6YzW7FqlgvxiXhNvMlxUbnKPqVSQiMTQ35dDdiiHSCouKcTCQl6RM4lUBum+nIuiqKNUKBggTCTUeGa9VZy/qrgZyhdo3MT9Qnm69aacgtWMSaZ1fVt0RQG1YkFxF7F0CtFuOH1LNGlO8uPJpOJqfCNVgJDNz3Q/gjHnMtqlczuXUZrBUFrBS6YLCFsI1moIV8vfAsLbK2L/sEf/uQDhB5wQFjkhvAsbNu1EOtcPGrT/wYDQp7IvA4XehsERKNFQcK+2/J6uny363ffq9Q5uunY7gFCTEwcIb6Yh9Ed9qfN2o6mM0Uh9VtxXi/flE0I+n22+5gy2/GM5yFv+fU+dvdXC5h9/43XAwn3JVGbJ0Mbool2lgP4uj3st/8yfonmBjErk9FqX0x7nTAz5ZcFeXZwHaiWEmlUM53JYPz6CB7dNYT1F1xQkB4OIkzPeaiqLh/QIFuK0YicQtIxEi3Ag/dAoimbvbX8uidy1+XWNSO1V3wiI/rB7ZHnn9CvH+Fb0WwcIe4G3P85GCwwsGSGEI3ju+ecECBlSz9B5dtnocsfH7d27B4899j381V/9lfSFDLD/53/+ZxmgWI4dgZqZlvTSWG52ffQ2GsxAIahFn51/Mwyxc09NglGS2lrIWXSZGQ0LS9rMczJoWZTcYeSqyuKfRR8Lb2piVPyZRbeoWQSQ9SbiwQiyibS0YCyepufmMF8sosoJy8oVGN8yhY07t2PDjh2Y3HYXEpk+NBt1FAsLqJVLSMfCGO3PYt2KUfSTJsh7ulqUqUeSUx6CERaDLl6D94HlZf1/7L33k13XeS24bs6pc0A3GjkSYAABRoWxJds1rql68/wsyVPlcpX/qrFkv3mWJVuiZEuWRDNJJMUcwQAwgSQAErnT7ZvznVrr2/v2aRCkAJXlXx67qgUK6L59+5x99v7W961ghht6/y47KhgGra93rmwfffgR3jh5Ek8++SReeeUV5T4yB5KPocxAcjmUSiVdD2Y8tTp0VqVJjAFqYxJEzZLfLZrRtdeDzcmgOSN6YryKdAfI1fBSjpetW5nVKEOO15/OrUTyzBocoIs+eNeYMdhs9tFuDREvzmBuaR+OnXgQe+++E0vHDosqSyC4usyIBGbmpbB7YQZLs5PIRUJIkIbd61o+aL+L1194AU//5tf45c9/gSuXr+nnZ+UamkC701YURqfXEdWTz6MmmyoEN8OA+gQ1LLDpVCcnxSGabOqk0pjbsRtH7z6OB77+NRSmxpEtZDGWTNpnOoUwjWS6bRRyOcu9Cw1x9cpVnDt7Fs89/Syef/Z5vPTKKwKImWzaBdIz57Mj12veYxoikUpLt1H+fOmORR3pY9Bq0+lA2WapeAL5TA6VZgcbzRYagyFy27Zhx7334uj9D+Dw8eOIJtImbWi30VxbR/3aNTz/2GM49dJLNiHkJDmTwsbaMjrtBg7s24evPfgg/vt/+2/Sqb77wfv4yU9/ilffOKkmSSaXlUZVgLDbHTUc9JzRZZDNFjddV7PLaVGDunjFJjhAyP2xz71bE366v5LKCRnrdPkMMFYhZC6kca5NRwHVlCJmRaV0lPR8GBm1W0PSm0PIUIaTa9Ky4zSEiKJJl89ISABpaf9e7L3tMG6/9z4sHTiAycXtqLQ7WKs19JxT/z2WSSKfTKKQTGE8S6p3ErlIDMzAHLbZBDMXZp49b779Jn7x8MP47SOP462XXhVtOEmzJ1J7nZZVzxwn/YqyMYmIGej0FWNj+ZyuOeMAoW/A+AbN6GQjsGD0UbcvfTYbY/waZrkx3JuaVEVQ8ZwjzVYOamx4mDursTDDopxKCxqK6xr1GfERjmEQicu1tE+9IUkVqSyGE9PIz89p74uPjWOYSqPJPNjeAP2uc4x2zTY2r8hoGFAeE7LIhNH0ze8zbjpo+7+xZHQu8J7SIMh93RdNCK8/98xN3l1D/zMDnXZPGTUpz60Bwi0uo5zWByijNiHcuM5lNKaJvhr0GltyQmga0VENNiLLBGpBPwf1gNDXBIFDfUsNEQCMwQa8jMFc7AT/3n+P8mIHfbSYZ8oJYSqBTDGvyXhxckyAcL26hnazIcqo5aS6aJfwADGaxNB9XBPCFuora+jSxXPYx1g+j7FiET26gNfrCrgn8yGVz6r51eXaXC+ryZorjqEwOYZELi2qOgPoaVSXzuVF6STU4lnPTGCCM0YP0RGUgLRdXUGP1H9GXyiz19Y/48CaLcsgFeuD0/HBQFmGXQbZsxmbTKq56p3EudeWxsaQyeZQrmwocopNEGtqRRDOFBFOpE2XTDq3jJ6cHZoDhJq38zrx/GNkV6eDOAHhwS8nhDdbwd701/2hASFjJ0xDSEDYdhpCxk4EXUbLqNarI/t1UkYJNFS0BeidwSg4PZxuAjBKF6FRBY9ZLSTb3r1RwJbxvztUFfAqm3FOCGmzT8poxHIIx0kZLQHJGLrSENo0wQNC0f+GLDC8htAu+WjTMEKdbYvXbT7cvILvJ7jR3AgQ2teSZ7f1tganniOo6CcJfsPfAlb8d3wWWG55ZU35fOyED29wofBC1n5iRuOXzQmhNy0wfYK5k/IYlvKh21JY6rDTUJEX7rcFFqn5un3bDA5u34a9O5YwnTXKEE1mSBeLU5TPEFpOCEndcZQUx1K1zrc7Du1QCXZ87b2LSuUOAu+XetMPiM2at1Bpbg0QOsMFNyXy64HAgx/clM3BLY6nn34Kjz/2uMwTaFFPTn9dls4hHDiwH9/85jfwN3/zN1pPn3zyCb73ve/hmWd+iw51UCo+jELli/KApMQvTvvTZ2CKTkmaCgupqFlTK0fP3OGo07Gw+77MVQgILbDdHFyVPyWAwiLDzCk8GBU4Ib3XRcLymdQ0kMZRPTocMoMviV53IFpsuVpHjy5l09PYeeQ2HDx+DDv278bEwjxasbTibHiIxkNDpONhTBVyCq4ez6SQjYSQ5johZYwAlwUf6XKkAopOa+BV0xJlQFqeoAKk+bvw93Arh06o2hN6PVQrVZTX1vHGGyc1iX3phRdl4rO+uma0NWouOBHQRIdURPeMOF2KhYJbsTAqov2k0lHweG09JU+kWuUU8tmzvUR0THcjpdmTC6XFKXD/0ZTcBWhzykqGRSxbQro0jYXdh7Br/204eNudyM1OIFxMi2rUb3f0fBXTKcyNlzCZy2Isk0JaOaLs0FskRmjQw/kPP8QrL7yInzz0U7z37vu4dmUZuUxeXWKvU2vz2Q4PwVtLAwK+33aLOaKmfRppuZRPy2ZBFNV2B91QGOliCfsOHcaJ+x/AzoN7sLBjEWOptKZG4+k0YqIY9zUFZ6OCjZIP3nsPb518E6+8+DLeOXUay2trKiJo/MPCiUUWP6U7JsWZxhuRCBosRkhDVJ4aC4+udCkExgRfnMSnkxmUaw1sMNcxncXsgYO46xvfxN4779S0moUOaV6kmHarFTRXVvHbhx/Gm88/j+plagh7AoTl1WW0Ww3s3bsbX33wQfyP//5/o9Fs4oOPzuBHDz2EV15/TRTLICDka/sGhpoBXkMouYBzdHQFqmQSBI086Rxlzs4VugUz+on7gAOEA0Zo9AUIWYz5/Vtuw96lUeOwntEtlXdGEyYCTaOPqmZ1Do5GIyco5N7OYpERTH0ji0TCmF5cwOKePTh87Bh2HjyM+T170OcUbDjEBk0pQsBsLoV8MoFsPIEci1rSUwmyqA/vcApBo6y4znLqLn/+y1/g2UeewOlXXlczhveaa82yP6nL5nyS8T42HZTrtWNfWEg1jcbc9jdCDP6QdMwje+qscchmV4/GGtwrjHnB35nAmsCdU1LeP1NMOLq40/RpasR742UjfRcrw52JrqAxUkJpXETNdwjIFICZeYzv2oGpXUuIjY2jl0hivUWnZu5ZHJ47Foh7bb5+T9WO7RUjuuOo1rBOqKDkCBTa78aT5+YAoe3n/swQcdkDQl8G2EblrpxdvWA95i+1MNsNYidG70MbsDU2eLcS2NQQ3ggQSkNIar10v7Y+ewIUm6fziB3mtMGjnzWS3GyyN4IV0U3VZm5C6M87Dwj5O5rLaN8BwjgyCqY3QHhtwwBhizl/nMxzr3JBimzs0WWXAfTRdg+hRktU2S5NWPpdTJRKmBgbR6fR0GRvfW1V08FUqaD7woYpJ4o8jxkrkRsvIZlNY32jjHq1hnajgWgyJco290CuDTIoeAby/6uZQkDW2sBAmbeM9iEF27mUUmbRYmRWHIkk4yUYJj/QOckmD03S+MzyOnudICfnYxOTYvesr5dRbzLmwrwfCAg1IUxmHCB0hk8ui5B3Z1RFa0JoLqPUlMdbzS8B4a0UsTf7tX9wQPjWx/jpIy+AE8Jype1iJw4hld8KCC2HkNoHOsCxiGbArHXxPU3h+i6YN0sRtURPNDcE0wR5XaE0PsHJke/4uNERDxE5G9IgxgPCMQbTF01D6CijLdHLjJbCQoOF8eaEcCtgsE6cm136zTiwM+qaB+2ar6P5jb40SGHYKoXbAjL9gXA9B94XlUHgGDw8Pm+NSGOgKYUHgV+QQxgAhPz5lhHWE8iQdboc8QZyCSQojIUYRt9TaHOtUgbaTSxkYtIS3n37EeyZLGFbPj3Sj1CTQ02hDB90Hhll13fovH5SzVkXkaFhqkshtExG64hqLWjicv0V+V1Pi9NifM6XXa812LzVm/beWpt0vBtlyzmgwCJQdMU4Xnv1VTz91FP4lx/9SK6j/B5y9vn7LG5fxB/90f+h+AlOpkj5+/t/+Ae5kq6srshlNZXKjmy+1bX0B/Co7nFFwggQsuvGe0HjCHMaJBix3MCoii6ZRdCyvsMDguDVQtS7HLW4QzxCAprT6Pn1xQKUnVJGy0goTtAWp1V1ysxnlBDNGIs2anUK28PIjU9i6chRHLnnBO584H5MzU8hmk3hw8tXsb6xgU6zgaliFnNjBWybKKGUjCE+6CGBAVKsq+j8qQxMe7/Sr7FwdPoFXn/qqrQ3cEpCK3dln1pBJb1hjO5+dPBs6iCkcP7SxYt499135UB68rXX8OGZM6KikW5HjRoP1Hy2ODKaUVi7TGeoGeXP7GrCKjAhxz6z5xcFjzlU7AhrssD3QFBnX0eKFrWhvqAjbYfXnNoOAkxqMdghphaj2qYGjWBliMmlPdh28AiO3HUP9hw8grmF7WgOOri6sYJ+pyN91niO13AMSzPjiA9DiA6GSIYHSEQ4lTcHVIKrWnkDp986hYd+/BO88PyLOPX2aWRSNBTIKqKA97bTbaM37Ej/kcnRfCeEWrXlJiQx0XstP5FUN07rEprAkT5KVfT80hKO3HkMt5+4AweOHMJUoYCpPD/zoLkUu+b8GVzn773/Pl5/5VW8/NyLePfUaVy+dFmaFXPajSp2otu2GBuuYTYEWHiwcK/ReKRvZgm21ju67mrNMGCdESuxhABhrdtHenYee+66G1/58/8L83v2ojg9g3q9oslpMZnGsNFAe20dT/z853j9t7/FxqXLmlAXOCFcX0W7WceuXTvw4FcewLf+4i8Uw/LRxx/jhz/+EV5+9RU9H6SMsoPOCSH3TU6VzIXaDQ7UyDBas6bs0kMbrZSaWKnnXSEtNggXSNRyxcy4nRpeAhE6B7NVwjXpXpPZnwRN0uZwItDS9aJRFEO/zeXU6Qnd9ZSW0BnWsEE6HNDUxVxmOTPkWZoqFjE2M4OdBw5ix6FDAoX5ySmkCkUxB7KJOOYyKWTiUSTpCkpamAODjLKhURSngNwT+XqvnTyJn/37L/DcY0/gnVdPKrcxlTb3Q2V60iDI0Vh9nA7/9O6Gtv35mZX7fzoCAkAw0CsNwkPfkB6xPEJ0bKQhUU+TcYWa68BxUhIXu8P9kPeDz2yvTVCnIBoMowkM40n9iWhcpjLhYgmhbdsxvW8vZvbuRrhYRCsWw3KNrAM2icJIJdJqoOn++3NWvIDrMnWdHCY4GbRf02kJRcHbFK180YTQAus3L4zOUvdSdl02X9P+eisY3NKwvlmXUTI4aCrDM8XlEN4QEEZJGaWWedNUZgsgdO6ioxrIu40GwKs/q7ZEZ1x3xgeb9f61+KfXEHpAqHigkalMX/Vkx08IHSAsERCWr6JcXUPTaQg1IXQkK2Z5c0JHd/Yo83ObbbRWNzQh7HdbAoOT45PS3dY3NrDK3FMCwjHmELMxM0R1ZVXRSqTXcxJIl9B6oyFnz1a1JtOiUDKpsHkCO65eUZAdY0YmNz3Gh3VAZgdfh00i7ukEcjSX4R7JZjXD6rn+a5WqajxONqVf7g9QW18XhTfKxt7kpIyz1ssbYtKQWeIpo/HcOCKpjLmYSz9oVHdrtbiaju9RTmCcEPYQ7raR+BIQ/q6i9ff79z80IHyNgPDRFx0gbGH3niPYsfugACEPxFEwPXMIHSAU7uJR9wWA0L/vUQiq0zQR1PGM1GHpOkN6WIPho57a4YrmWwGEApsueoLdOdKSPkut+AJAqF3IumHX0xdvRO8bAbhAkM71lMAgELz+Nb3OJAgEg19//c+0Y5MgjsWnA4Qjl1Gjfhnt1ekkVdjbdxn1jblubb0GAWGM3a5ICF0GnfZaiHLTU/YX3aZq6DVrSLQrWJoax5H9e3FoYQ57ZiZQiEU1+UkMGBnAqYU/cKyrzUJS9Y/LSBwxdTiV1OTYu6s6qqI0paS8WEbhrX38foDQd491XZQRxg0/IgAg+qLLDCRAIIh479138fKLL+HHP/4xTp8+LWMZmj7wHk1PT+MrX/0K/vZv/xZzs3MCLz/44Q/wxONPSOPGwohcfXXD3UHtjSj87ypKk+vsGn2S1DAz/+HV1RSL2XguSsBorTz8HEWMgn8ZnhAUOr0iBwuiIdmffv1Ry0uwI7qo2+iT8Qxi0aRc+zptmln00aNFfjKNmcUd2L73AA7ceTe2790n10lqrNhtLbcqFjkQBmZLOcwWc5hKxZFhs6FLgNPXGkmym8+itNM1Z84BO5YJRAn85GBs9GtjYLsOi3eg5URA4caKgNdr8HCjcJ5Um0p5QzTFd06fxhsn3xAoPH/2LJaXOQnqKHjdB9ATgPrcQR9E76mkiqyhM2s8jmanjRbpljqQSfETMnGGJ07/qLVjz5o0ea4io96MoJV6pkgiJbpoKJZAMpvD3qN34PCx49h54BDGZ+cU31FtVLG+sYpMLIFiOo2Z0jjmijnMFdLmStfpywAqFqarG8GbjO90uH96/lM8/tiv8cRjv8avn3gKEYZGRxNIZ9KiiiLcR7vXRn/YRTKd0HVuCBBS8xfTZE8RQGzyEfBEY2gx44+ZVI0WckU6ye7AjgO7sWv/LuxaWMRufS4gx58RDuH8p+fx/gfvi8J76s238e7bp7C+vCY9YWFiXICQe4C5dbaR4FpwMgM+Eyy8Od0hGCJYV5SHjBMsN1OTJl39EJpcH4kUFg4cxsG778Xxr/8x0mMTQJzOqVUkosD8+ATCpG6truE/fvxjvPjr32D90kUBwnw6iVqFkSUtbF9axAMP3I9v/eVfqng6e+4s/ulf/hkvvvyyMjrTpEuWSkalYoi6TDrGWQAAIABJREFUzKGslPZaLEW3aN0a14GFOhtL1vRkB4T3yXJbNYeJmBMlHYLD8STi6SzGpmZQmphEvjSup50NivX1dZkz1WoVNOtl2c0r946GKsOQ7O0TzPXj/qRraFN2vm+joPbAZzoeJ62S0QnMweyhwz0kGkNuchqzO3dpHe4+fBt27duPmdkpjOUzyPI1yUzQ3m5GUPykwyIbVATnon12unj99ZP45S9/hWd+8xucOvmGJoTUNnH6q0YOo1k8ndY5oqoh5vq0ooQ70CYtcSAeQUW+ayaPyDSKOWLkDalvXd033hKyAdjIEU2VkTx0eORrB2oCvgbvCa8ZmwyknbKw7vdpqx8VTZQxHD1SSEmRZSNjchqZnXswvmMHitsX0KFLbTgsl9sux67hOFLMKozERfnlOpCMhIci98DABNCwr3cf941qd6o7hKbm6sjXwAGqUePaweHA/+frWx6q0XJNj7lpVjM6XzxF09Vi9qV+UhmgtbrX8CBSPzGgIfwiQDhkMH3PTGVEGfX01CFARbP30/X31dc3jqtll8e9Ya0R3xwNMKk+rw77IkDoX4f7vaaDw57ejyijY0VNCAkIVwKAUPui8vhcM5CNcmc0ZoCwg85GDf1mU7reUi6PUq6ALk3oqlWUV65hEA0jkssiW8hJP0uwOGBkxTCkqRydlZvtNuq1GirrGzpTSQ/N5nLS+pkru8V0iTVBJlyDDskd7SvU1HMtcw13OjSE6SDOfF6aeyViarBtbLBJ1rNmImn9ADbKG/bcxGMojo0hl8vL5ZTmeZxuquLgpLEwiahcRtm4slrBAKF3wbUpoWkIuccxu5qA8EtTmVurYW/yq/+rACEpoxtVA4TMIdwKCMvQhNB1MCVh8i6jqt02NxM/2uf79huJxTHZxGKgE82iHXxGoQ4MH9jtOnleXPZ5E8L0WBHpCaOMMnbCTwhVR1I4LZdRM5LY3GI+SxkdbdaB+2Hve7N4vhFFIXj7PGXUC+A9IAwCwxuBQv4dKUij7uZ1IHQEqgMTM6NgML8xMCEMAkLjfoxcVH0OoQ5CCVHYSbLsQFKPSN9hsUsKaogbHuyTVj6kOBAQ9jauoZSKYWlmCoe2b8PBhTlsHy9iMp1AluYZ1LRwuuYzJ3XIWGypnx/bQc+PgdNI8Hdw5kJuWsh/913ym3w8/NERcG777Hd+3oSQc0l+KtdL7CvqWczJ0MLILTOQ/86/O3/uHN48+abMZV5/7TWcO3dOII1rjQ6X9993v/IId+/ZLfD3b//6r4qpeOmll7TZctrgmxXC6a5juQUQenMFHfAsxKjxZAFEWpPRr/yGbIJ516bzxhR6fjjFiIsuLPCtvE8D4taIprifEvmBOQ/Shl5aOXa4Y2gyf1DZhhHkJmYwNr+InQdvw+Ke/Zhe2IlENq8OOl34+H3pQhSlfBIT+bSyK7Uuhn0kBz17/9RycNLmMtL1bLlTX67ADoio463Ovbmi8oyxJeKMGXi9oqScW+i23B7pIChUTClbG5cuXcIH73+AU2+/jffeeQcXL1zEtWvLKK9VpKeTQyOLdeUD2rSHn1ojXL96zagaAI1uBy0G7SothevE8jblnutpgtQUuiLQAC2ZM+aqSFCdzBeRLowhlSsiNzGJsdk57LvtCPYdPYr85ARCNJCpMlqiIS3eVLGAqUIRE7kCxpJxlOJhhLoD0RMJdPhs0lCA+kTpuMIRrK2V8dabb+ORhx/Hv/3031Gr0QClJ1AbS0QRS0TQ7jXRHXSQSLFIBzoNRs8wAiBmtCiuE/fccp8ndbRDp86NDVHnMoUSJrZNYWZhFrsXF7F7cTt2LW6Xsx5X8jvvv6sYkPffexcXz3+Ka5evEIeqQZHI5zQNFG2MpkQsTtipHgykl1T8QTSuokfA2oEITrz5O5A6bLIBAzShTBbZyWkcOfEADt99r5oU3VAUFZrw9OrIp2PYvW0OURZIK2v42T/9AM8+8ijWLl1EqNdBIU2q9wZ6vQ62LW7D/QSE3/qWCvlzn5zH93/4A7zw0osCVX5CSHBPcxdNl7kIBFxtHckcRtpSI8jbmjbXXBX2AUAoyBgLaRpZqTUQSaWRLY5h9/6DWNqzD4s7d8k1kPRH0m8Zbk2XbzoL1lYuoUpa10YVnVpdU+MUA+7jcdHzxBRgtiBBEs9TNv1inMBb04XNH4LBerOFFoEQ6aATU3IXPXTnMdx25104eGgf5menkI1TwxgW+4PNHNG9CRC5j4iGHhZlk/mCr732On75i1/hueeewenTb4mqLbfjwNlmZi72qU1LzT/bB6xpa/WCN6sZQSWnPxvtAQ6YMIKDxljSTpNWzGl9zJgcLPq5l/uCXvfDAVFpNGWq5HXMbEyxocgOSxwdhNHsDQUKB9E44vkc8vOLGD9wGJm5WcQnx1CNRrAxHGKdja0wm0tpREMxyWgYes8zQ4+S+hyOEirmk2t0BgGhB3ZsfLk90a0aaw46CtYmCLLX2Kxb7PXVQOE0yzkpa8LjqLKjE9EDwRG428y7vRVTmS8EhAGXUdMQkjJNUD90cSebhnFB4B/UhwZBoSqG6zwAgvXSjeoENT3dxHNLbbUlmL6PLk3DCAhLRUzMGiBcLV/DRnXNYif6DhBGGcpOIOTc05m9SkDY6qBbqcvAiisoy+xNshu6A7FlKuU1dPnLpxIolIpIZ1LS2PGTxm00cmHMBPeCWq2GjfWyhcGnLMie/84nQ4ZQToNLqmirsowB/R+Y9xmNG+2/3ZW0o91sI5HOIJ3PI5ai78BAkz9OFBnzlMmkRduuVqtok1U0HCJXKMiVVOZrrSbKq6tqvDHqIpmfRCSdG7mMWiyMywcVpd0ppbjmueewHmq3EW9WvzSVubUi9ua++g8NCF9962P8xGsIq05DuHczh3C5vIyNqmkIpTgbMIfQMrlGOYRu976eMjrq9HCxOJDFCaFCzNnhcwDi9wWEGQcIqSG8MSC02InrJ4S24WxqCIN3woxO7J17mtrvAoT2q5lL46jjFcxWdD/AT2eCfyovLSB6Dv7blvflqRQ6TKkhNFBnv4ubuLlK29zD7KZs0RDSPKLvgngVIM8C2Ywzksm4HEcJNPs90tsaFiXR76BbXUak21BswL75aRxenMcdu5ewc3IcY4k4YgSTdKTzmZMC5NR2cAvyWVpuCixw0hdA8BRSiuF1zRUDYB5rt/bx+00IuelxTQcBYZy0imgUPZpFaN3yvZlG8vLlK3j/vffwH796WLlqb775pmW6xWIqHI8fP46//uu/xpEjRzE1PY1HH/kPPProo8okrNaqSGXTWwGhp5nZCT/KEJOZipuae72YD0/m3/MA8Q6Sytx0BjhcO6JI0UyIRgk0kREg7JtbKbv9mnZGzfCHVD9mMvGQ6bJIDKHTp8lFSI6DnCDsue127D96F+Z37UciP4bljRouXV3DxSvLSmWia+Shg4vYt2sWuxemNDlO85o16lovOYaZc732CWS6AnGZdMZC7jGQtb5caQkKRX8xwCJA2LWJt3RYuj5AL9pHnxosXrte3+k8LLYiRadK6iI7XVz89AI+OX9eoJ3xB6+98jquXr0mgMN8tW5fMzvRKhmVIPDkAqr9M9xl80T7AEGkOeeyntVwQQY/PU3AFB8guiivsAMImhIAY1PzmJzbrtDsxd37sLhnLyYXt6E4M4lKu4m1WgVX11ZUgDPfbfvMNKaLRcSHYcRIn+z1kKFuOhoVICQ1qVrZQJIT2CzBGN0aO1hfKeOJx5/Ej/75pzhPQHZt2XLf4lGksin0GH0x7AggSmPa5R7sGkKuGPeUcuKaJB0nQxEsr6+rQUBqY7KQRraUxVSxhEnqZQpF3S8CEWrvLl66iFqlIi0JaW+ldF6mHRXmCbq1p8wqOvVFwnLiW1tZlQNvKkWKIU1pIjIbIfhi150xASz+qXUlOK93OsjPzGFuzz488Md/hoN33o2ZpV1YKXNdriAWaWOymMShXdsR7w5QXy7jof/5P/HUr36F5QsXEO52kM+k0GxWNdWeW5g3QPjt76jw/OTTT/GP//R9PP/iCyqY+Fyzg95sNPSe+Puw8cXnPpqIIRKLGGXUNQZGgNBPCJ11ppocPZtkMZCaesWV1TVEkhnRNe84fi+OHjuOI3cdQ3F8THRLRj2R8txsNrBx7QLWL3yMD955Fx+99wEunT8vqhonMelEQgBbhlN8L4x2obMxQWDH3ptVbtTORdAPheXUWue61XOXxNKBg9h/9A4cO3EP9u7bidmpAorZNLLUNAkIUqbQRZi/A+NoBmbs0tioy0325z/7d7x88mW89+H7I9MYe2YtToMmM/yd+J4IitmY8WY81GZ5xqTpnQ0YeiAh7aVnEDl9PynupNfJyInNTU0HeT+ius7KMuW5JGq3p2Aqe0Nglo0/OoOSvk56OjXGnNa2B0CVcR9kPyUSKExMYmLXHszffgyhUgHtZAwrgx7WB0PUGMmTSCOVyotyymvdaVo0Ca+/poOeruo0WWaY5M5m3+h1XT0bhDp6z6hmcMjGnfQeVFqzeZMyOgKEDgQaGPQmUvZilmnpmDleTuBA+80AQs2o2AihqcznUEaDsROfBYQmUfCAz09B+f89CPYTxU3QO3IdGJUE1wPCYLPd121BQOgnjToznKlMe7gJCNOkjM5OY2xyAmsb17BRWUOzXpVkQAdQlAZs/F7GBLlwetY7rS561TrQMW2xeDmUDCg6iQ6eDZko9iMQIMzkMtLo01CNtFExeUJhuXsys7fKqCZO9xj5Q1ZFKokGzbFaLTTbjLZgE6aN1toVTQhJ7U8y8zUcRbPRQoch9q0OEjT/K40po5Dgbb1cxoAZh4OeInRIyae7KJtc3IO516cZRZHLyu9g+cplBwgTSOTGFEzPWoHDcHP/tZgdW4MuxsQBQpnKtFuINSpfAsJbK2Jv7qv/UwEh+nLF4kHPLKczH1/FK299hId+9Rze+fCSTGV27z2CnbsPqyPM3KnV8irK1XVUahUVO9QjyGZ56MwrAhNC3/sZTbYcCDTaqLNlJuhwOi2/Cfji13YKE4B7ygMPDU4hSHFjd8LnEKZpKjPBHEJvKtORqYyfEMp9MeSZzn4L2hR3W9Km70NuvRebhI3Pv0fXT+88IAxuZMEJYfCVPkMJDVjW3+gnasLqJjtuZ1eBbeYwgn/u2yyPTto012604HNHSeH+1vcTMdOjiSPPDnCMNCcrfqnd6VG/wykKN0BSAls1DFoNTKTjmC/mcGTHAg5sm8XumUmU4jFkSNkZDNS1VhSFo54RoChrUQHEtnlIHmojOVsX7NQ57SdtvH+Hpc4NLtHvBwgtA8o6qbpunHS6jDGjbNqP8u+Itv7nzp7Dww//SlrCF154YbPYicVx8NBB/Pmf/znuPn4cu3fvwW+ffhq/+c1v8Mijj6qITzGuwXdwdfbTct5lAzpak94LKZyamDt9JkFfxKzZeXFkmCAnQTYgeKY4N1cHCC3Ans55Vgip6y67cRc5QaoXKWXO7IGHJDMGe+ya01VwcgqTcwuYWdqBpb0Hsbh7PyLpAtZrbZx690NcuHQNK2sVufJxQnRg7wJ2Lc5g++w4pvNpTGZSKMYjKCUjKKWj0ruxe0hdH1eraQZNy+ot95XRpOgSP1TmHuP1JzZR4McgyuLWGkzewZAAhK/LQHjRQkNhARPS7dZW1/DJ2fN459S7uHjpkkDhleWr0ruRSmPA2nfKt1KVdQDKkJcFqzUtNGlQNALBN01+eB/cAUmKGWk2NIDJMuupgNmFnZjbvgsz23ZgfGYe+YlJ5aExELnV5wSSYLyNqUwcO8YyGOdEgvqRQQhRTt17fdECE5xQcl0wqqHVEKincQ6TRLRW+0O89eYpPP3kM3j66d+qWVHnFInU7nzWXH7Z4TYGoyZIvjkgoxQVe+zwGv2R2VSKoSDFk9Mk/o70eomF5fZJHVuSxj+Orsaig0UN75PcG6MxpBl/ESH91J4lW/uGTficsUHATjzXpWlh+Hph9DoWrSIaa5wh4CHlXzJkHIkkdt52G/bdeRduu/uEqMzRZBrrlTrWyxVMZiOYH89i1/wsBvUWyhev4Sf/+H089R//gasXPpH2eaJYQLXOe9/C7LZZ3Hv/ffj2t7+lZ/nS5cv4h//vf+LZ55/T2sjkchgbH0e71UK/QyMeTjxsPUbiFi9gZl1G1/RWaRZNEZHeSqZIchDl2TtEKBVVoVcuV1RsFSZncNd9D+COe+7F0RMnkMxlVICJTUETIU7RqmV0167ho/c/wIfvvYcPTr2DC+fOYfnSZVGxUwnq3Uzfw0xeNgIIShgRZaa6vnlII5+4NIuNbg/NLunEAxSm6Hi7E/c88FUcvv0wlnbOY3KsiCJpbYwUISgc9BAfDpEchM1dtd1FvVLDG2+8hcefeAIvn3wN7334ga4Rrw8nLAT3BNYEgtIEx6hI5ERraJEQbAzR9IhNK9Jwuf/K7MgziJxhzohxZPumy1kYxcU4CaIWl9gd0g5u0kXtnDRddEhCqAHCjtVpsSs0U4qhQYpdu4N+Io5oPo+FXbuw/egd2HHPV9BJsLnRwTp1WTQcowFNNIFwjLb/bFDRcdQ5GPv3r2xe/rgBOj3WXz1zeNTZ41xP2aBh28s7FstYyB0+Qac+f14FqJ6b1FI+Y/ydg2la7mFz+sFRAzlwLf1h6gGUj5wIGtGY5t+BVWcqE0cUcWoI+0M5jDZW1xVMP2x1ERtAWXtxMZJcO56shEEfHWVFb7qcjhro/j1eRxnl9xul2AOQTRPAz2ue+9UezGAcHSvgpLIvqQP/5ISQpi9Tc7MYn57AWmUZ5coaapUNYzOwESLaPXsJbBFaFFGUZxkpo+sVDOmCzP2YsUhseJAJ0bc8vwEvQSIq6nkyzWB5ts15hFk8Ub/TR6tuwKxHFlEuh7ymgyk1TBhdwQYmz07ukTQSa6xdxkDNvoRN4zkpJxXc5coyooIN3UQmrWYaKalh6p/7PWl/uc9RK0hAyM9UJqP3Rz0/hwQ0ZVNjmdFi+QmjjEbpSD50ngPOGt7VpPb7WAyNGiztJmLNCo4f2Imv3nUIx/csYu/MGAqMOBPjwN1Lx56wgYArcm95GBCs6TdLw82J+s3hrJv5qtDw87hmN/Pd/0lf858JCDkt6yjEldSNGD44ew2vvPmxgunfUexEF7v2HMaOXYdGLqNrlTWsM4ewtuE8hVhwRRULK6toWW7bCFldJreRbVJGVWm4uLehDBZE1woI8/2DbZQlcvmtBPcCVhPtGyBkblqylIcBwgKQImUUFkzPIsKt1XDEXsdcBDcnfravbTq5fSaj0MVOaFLo6GSmvdukkI5ew91jFfFGANziTuqXgF+c1/+pjpWjy/oNb7TxjR6azwa4ssvnD1B/zViwqsMvkOHeB4sPR8FVt7bPwzCsw5KjQpt+GUgTEUDf2zNbYeWAkfY0RIwZha0G2o0qhi1OfnrYOTOO25a24e59e7A0VsBsOokYKVUDho9zisLgc6P00EpfFCtHUeOEQDpDl6mnrhs1Wi7Y/tYfnS8GhJ/3elvoJCMHyk3nWd9Z9HRmFjGXL13BL3/1Czz2+GN46qkn5eaVyeX1I7YtLOD48btx33334+jRo3jllVeVWfjrX/9aBj2ZJEHa6Ag2atPILZbXzCigdh/tfrCg5nXzoF5TKN3rzQm2gJGjXPM5VCGqDrUZ9PBZV9HD0G/SGXsDbFSq5pDaG9hkLp1GtJBFdmoc+w8fxq79h7C0ex/GZ7YhU5rE1dUqPvjwEzzz3EtYXtlgRJkcSBORGBanJjAzXsREMYcdcxPYNTeJXXMTmB/PYDzLYp9kKg+6bZ8gGOgz6JtgJGbaHxWzXbqq2aFPjRuLJBXTikYwr32ZRhFceJ2No/bqzjngaw+sgZxapSb3zcuXLwsUfvDhGZmHnDv/CZZJy2NoLwFylw0Sa6roOYxS0G9TdWPb8n3xXpgBCDlh1LtyTwMnR3Q2zWUxPj2J6fl5zM0vYnHnXswt7kK+NIUIJxB9Zp21pemLJzg5iSObyWA+H8XOghWFnKLFOH2g/4j6JQN1ldXdF+jYdMZlg4/PaSadwsryCs5+fA7/+L/+EY89+qgoh1xu+XxeRTb/m00gTYVB0GBaSWbZja6zGjibFFI507olW++20aRRB59b5lrKlt3AOV14+VpyjaXmkuBeFErSDtOi09k54fvLBgx5L1kcMdhYkyHD+/YzWbezoAGw0mwAuRxyc3O4+2tflanR9MKiNF7lSk2UbAKuPRNZbB8rYKZYQmN9A1fOXcDPfvjPePrRx3DpwnnEw2HMTs1gbWMd9VYd03MzuO/+e/Dtb/0PpNJJrYf/93vfw2+ffUbUy2yugImJSWlWuY9xLWqgxfcYY1ZXyCjODkxrn3UO3Cz+dF0dINQzykZCfIgmDY9qLURTORSnZnHH/Q/g6L334bZ7jqMXDqHebmqSWcqmMZbNIoch0p02rly6iPMffYy3Xn8dr77wIl567jldWRajyZSZCNVbDYSoXZIWMyZjGXM6pTlNH6lUQve+0wfqnS4qzRYGkRiypXGcePBrOHr3Mey/bZ/0hON0QoxHkGIjAEPkQxHkQzFlFNJenxE7H5z5EC+9+ipePfkG3jtzRtM3TnfbrTrW1taxvr4mCrpWrhgA1ISGEM9lEY5RV1WxSb/WkWUrsuEhUEirF9eI8ZpNnn1io8jtw515A2uSiSqrTFEzr5Ojs2je5mxK5gSbotR5xYZhNTVo0MN/Y7xyrdvDOp0dM2mkpyZx6NhdOHDfg9j31W+gPhhiubyBZp+U0rB0rF1w2kpXV8ui1PTdAVJ7DiKqjWj2UanVUanXZZ5EFgb3D+5/zJljTSaHaF4jAkKXTXz92RVsMm+tJ7TZjWowb9jjG+QeEPumrPdJsGvl6eJmRKNr5g8qN0n0sRNqhDhTmTj3KK6hFQOD/Ax1+kiQTRCOyn1cr83nm87GBGEyr7JRQNA/IWDBYNg+wNIy1os5a/tPX4P5CCFPeffXx9ekvrbUduIyqs1ltCdnemZVJseKmN42h8mZaaxWl7G+sYKN8rq0zlprpLtHyJzpWkQXz59OD2i00GT2YruDSCKKTD6HdC6LVp+sm7aaSKFEDNFMCtFEQq/jHcLZIBk0u+jV2miWK5rsETuOjY3pk5P+eqOOlZVl9Dr8txAybLANh6itXzV9Nfdbxq4wkipEto9R6oesveIxNSZjZF1EotL/km0iR+/hUJRRmtnQxZSaX37y2nJvr9drApe8d9QQxjJ5hGIRUX6bisxh89atEe0rbFrRHyCMPj0V2g3EWhWcOLATXyMg3LuIfdPjWwGhP73V2/kSEN50zftfAgh/9ayLnehsAYTsY3lAuEFAqDYStxSCQR523Mi8Fsr+NADmu1uu0+Xs71VVRcPmmjTqAHpBtH2P9h9NCO2/VTxygkF3v1sFhF5cHeg6bAJWT8WwQnX0cQNA6DeZ4OYSvC9BQDgq96/jvQcBX/Dmmxh88w2MumeBDXm0GbsLZDbObjrkp39GWnUgw/Rnzt/CjfZDiAyjCI8AoRWWNq2TKviGgJAHcqjbkrkJ6YsEhuFOE9lwD3OFDPbPz+K2pQUcXphXHAXjBbhB8jCnJbI/eEaTKp896JoHnARwAmyUF4IT03Xd2seNJ72/6zXUf9Cac9Pr0TrZGkWi4sIBxitXruKxJx4XFZR5hNSwUcBNMEsd4cLCInbu3IX5bdvw0Ucf4cMzH8psg+DHAGGgw6kGgivwSaN2duySxLl1YYW86apGbCJPOZKRxObh7SM7pDXkNELdYtkPyXnQ6IxiTSmri2AmnUojVyyiMDauoPnJbduwsLSE6blFlKZmEU1m0QvF8PEnl/Huex/hlZffQKPZQzyVQ5xGLVSb1jeQCAP5dArz4wUsTBSxY24Si1MlzE3mZVJRyKWQShIwRJnPbgUqp1FatWw+8H1SK9EzUCdzH6NTh2yIbVMHl1ZmxaFr9ARoUDbFc+vHAUI5CXa6qNUbymRi7tPlK1c0DbrEP69ewerqupxSWeC2nSNoL0QVsnX9zXiChZOZadHJLZZIIZ5Oy0WTmo0UtW2lIibn51CamEC+wOs6hXxhHPFESnsmfz81AUJ9ZDIJ5Jj3lk+jlIhgLGbPo0xDZBwCmXhYjh2BiDdg2lzZdH/1ALrdbKFWreHxxx7TZJoT7BXmGYbCyFJXQpMCZSH20eRv5l/PUfd9xAEBoaficXrH+8BPgkFS8z21je9Lz7WjiIs2xZvrHGHZ8KE+KxHh7+4dqV08g6Y8VuSRUcB1biosu6sssLu0TCfo4HpOpTC1ayf23nEXDt19DDsPHQQXEqflNEJIMTMvm8FcOobpTBKT2Szqaxu4cv4C/vUHP8STjz2KS5+c1740MzWFtfI6aq06ZuZmce999+Lb3/4LpDMZrK6t4e/+/rt4+rfPaLLFMOjx8QlzreX0R/fBGTXpLCNjxk/0bUIoKxk1cazw9fEvKr55nsWhXMBqrYlwitTsWRy9/0EcPnECB47dIeMN0s1KmTTGchk5uk4m45iKRZSzWV5bwycffYwXnnkWj/7ql7hy+SJq1Q2kszQRipjGmGelerFsqsQM9MuUgs+XPU5d5ujpk4Yf1C5lse/QbTh85x24/cTdmNs2i/GJMcSjQCYRVe5klnsG+zLU1vK56g+wurqG8xcu4NMLF3Hl2jVNGdrtpmi2a+vrWF0vo9XpivLb7kMusWvlCmrNlq6xoki8yZiax6YzZ5OAa0kGSprMi+9if8cJI98HTdFIF1XOoO0HbHpYjMzmOWjbpDm6SjBCJgtDOfj/Xa+FQfOk0ZZbLYSLBeTn53H3Vx7Eofvux47j96DRD2O10lD+YJffl0hKcc/cTrIlDBAS0LGB1ZfGlHUOmzbVeh0rBMeVCqq1uop0NkzVpJMBm2OraP0EaaJbT7Hrm8q+rjAQ5RrzDiT5cMhhAAAgAElEQVRrrua6OY6kOhqk2sTPZyh7cbd3Jt10J/VftwkIVf1BE8IhAeHwOkDIKXIYjJ0IAkICPm8qE5wQjn47t5eMBgkOFI5qLrevq+ESYMTcqH7Sv/sYjaBbvAO7MpUZdAUIQ8k4UqUiprbNYmJmCssbV7FWXkG1vK4JIUF2hDFbUbr/dtUgJ1uDpjJotC2YvtHUtc8VC8iNlWQMw5qGYIsxL6F4VGuDdQSBHteqJAocrPSGqK2V0a7VGUYqMxlq+vhE8ByqbpS13hOxOHLMFgxBeuJup2X7C9eR5Bc03LKznbTTeCaNVDaLWMo53zKHtNEwbw1OuJkp3G5pYs08ZU4O+dHpmMGN9m4C+7EpxLIFa+5jgBZ1laSSXQcI2VQhlZhNMwLCaPNLQPi76s/f69//0IDwVU4ICQg/pKlMB7t2H5bLaLpQ0sG0Vl1DubKOjWrFZesSQNmUULETAcqoOSEFwZWLb+DGzMmkMpjsEPVdZG5+moi4zp6fDBpt1A6uLwSENJWJfs6EUKJ1DxY235ufEHqdnfbGAIi1acCmW+l/FiD8vAVw/SDab5j6eifIHlFUXWSDTUP8/3hQvgkIrRPvHc7sYIgSEA5p4785afgsIPQluhXpmn3SCh9DpBjwy6zCVh396hoy6GEml8Ydu3fgrn27sWOihPFUEgMGk4aBlBxMrdOr+YTTgrgcAeeQScBvQIAbFQGW6IO39PH7AcIRddXIt44c6qhVgQ6lp+HwHqyuruKZZ5/FI488ip//+8+dhjCuQjjBQNhUCrl8QR035vrQzYv6QR5RCR4sLgvQfj0DmjxMbOplmg/R8NxBFhXFhAWD0fYISjzdSKYN6tZ5LYlN1nkdaaBiU/uQuuZyE7VAQ4TjCcTTKQGZsclJTE7PYGqWn/OYmp5DaXwCmXwJiUwe7V4Y1WYX7545i3fe/RCn3nwXvUEEucIEUqmMgN361UsYtFtIRMIoJhMYTycxUypgdryAuYkiZiaLmJ4sYHw8j1IxjWwuobiCJA8nNgN0/NmEnZNRX+RYCD0nSEYfFTBWWPym5tQu46YuRgWDn2o5hzoBTIaAD0jl6Uu/xcBfgoJry8u4fO0arl67huWVVektCApbrRbqvQ4aZB50aLBEkwq+NwOEBIPJVFpAMFcqIV8aE92H/12cnpIug80NupsyJD7KbEVH+4xHgHgMyKXjyOozgVSERZbLjFQWmVFwPCA02r01D/y+YKwzWg5BnV0/HaWhDo2MfvGLX8gZlxEodGNlREc8wXy1ENpki3Q6cmj13XVqZ3XtSD1WZqKsBbS26ZBHgEbq/qigcx2n0V4pIM+JmJmsyNSjz+5xXNeM+745ILIXYPeRr8U9gjRT5Zm65465lo1OF1Xq4mIJ5Ldtw+7b78Qd9z+IhT27MTYzrTOJWYLDfheT42OYo6Y5PEQpFkExlUJtZR2Xz1/AT374Qzz56CO4+Ml53YPJiUmbEDYJCOdw7/334Fvf/ktpaOgc/Hd//z3RbpvNtqa3pIwSEFLTKrBiqwA0ShFd201ZZH6h/dmmUb4a197tXEgJ1IaxMJo0lak2EErnkJ2axdEHvoJDJ45jz+1HRtOBiQxNmnKYKRYxnYpjMkYaKqm2PVRW1/Dic8/hX3/yE7z91hv45JOzMoygTo8Td94nSihCQxoPxaUzJC2LEw8CNouCGGJAHVM0jhaxbiSGqZl5mR4d/8pXsLhzCVMzk4hFhlqns6WiTMQS3R5inAo4AERqLTMkOXWo1eoqKjmxpfZpg26L1ZoB4GYba7Umzl26gjPnPhGQrDeaRqVj4Uw6X6el6V2v2dA5orNKu5hrhlgGjSirYKh9zNYmJ9S+oeajYTTFDjQ9uPaYg8dnhpRGFrHRYdi0yLy14SgavT7KzRZi42MYW1rCg9/4Bg6cuAczBw+h0Q+JNt/ij+Z61mSG19rAoB/qKSORZxmZDxFGsvQ1xb58dRkrdI6tVMXgIH2WFHP+bN4L+7BmWJAKGjwKPxcQOnao5WGS6WM7arDXPTJuGa1TV/cE6wjfJQ02pPmuXH3EL+U1M0BolNGtE0IDhNS28nnW/XMO16QciiwboIyOai9evAB4C1aSQZZTsKHqwWCQYTYCjI46G2ziu9GjuYwOugI3nOAxFmJ6fg4TM5O4Wr6CtfVl1DbK6Ms9kdRwmxByKBEJDUaAkJRRUmWZQ0hNX36shOLkhKKGONSgNl+nGd24O22dyYpVioQ12UsnUuD5XllbR6tSRb/Rkpaa5zL3SJr/0emde2oqkUQ+lRV1u7p+ReYv3rlXMTOKlGHjN4wEKaDUEeayNj1k77XRQLdW1bXnvs7GEp9b1tYEoQSE8ieQ4yn11QMzrSlNI5YtIhSL2oSQgJBZwK75Ysh7oMYKGwWShbQaiHwJCG+pgr3pL/6vAIQPPfwcTstltI2duw9hx66DyBTGxBler65LQyhAqHwkdjzNGZCHvJpZwU3EbST+gRYFi9MKR+ti94SFgezERUkMj2iTok+6mHLRPR1akRsiAUNgQpgay0tDGCJl9HMAoTk56okcFZn+wmt/k6W9mzIEqa4+nDrQldr8PjfJvH4CqE11K2U2CDSvB32+6A3+6X/GFlh9HSBUd1SHxiatwnCjAasRvdEBQnfG6DpEEUNUgNA4cFayuLmS3rsV5LoHIU4gTZtGXjjLTtKtYugj0mujXV7BsL6BWKeJPfPTyim8fe9u7JydQiEZQXLYR6LXEUiiA578RlkU+VwtbThOvyeKsKOubMbm3vQzciPToJv5Zk0/dWU2LbqvP0b9lFVfFQqhUqngrbdPyT30xz9+SPQKPhfcsDUBov7JH7gscGNRFxJuQC0Ys6jDSm1lc6UbUWjkYmnFZYxuoXxGVMDxOSB9msWHd3JVqWSh7iNjC3bVSXFhM8XRknmNEzGki0XkJyYwMTujSdbstm2YmZ/D9OwskrE0YlHmH5kuBoqgGGhfeO/Dc3j/zDl88P5ZUdCy2TELmaabIh1Kel3RRdDqIMQJMalpESCXjGJqIoe56RKWlmawbds0pmfGMT2ew3QxjWiUYdW2gs2aido8alh5+NrEiFQUA3kS9FlBOCqZNie8XuuyWXBYwWMZcXaftaYd4CbI1uSCsRW0/a5WpSukvoJTp5VaHWvS0HUFCDU146ZCUiBBXiIp23DqBQkGqcWIpdIYJpgfBR3+nKLxGmUSceTSnGIlkUtFkUtEZAMeD9OAxUx1SBT1eutNcw1OS3x5GAgqcQUfiwv+3izw2Ujh81Yur+Pjjz7Gww8/rCnh22+9iVqtoSKVdKREmpMN6Pcm8CXVkkCDmkTq+AjENWEZgUKyhMwhknu34RvTaUnrx4rWhaj7uAWdCyqMqR21jEOCUdKmRE2iDtZNsj17wAex87ett9oWkl4aQ35+AbvvuBN77zgmR9FENiPt2UZ5FcNeG9l4BPNTE1iYnkCeRkYu83JjeQUXz30qQPibRx/FxU8/0XM2Pk43wbKolTNzM7j3/nvx7e98G4VCQWvgu98jIHxaGkwaDjGHkPpBmqhw0qE1L42gueJq3aoQ35R+jcAg91IfmaJOYwiRZFTUrvVaE5FcAfnZedzxta/j4Inj2HXbIV2bRr2K6WwWc4UcFkoFpDlZaDSQTqaQjHMfHypz82f/9jM888xTOPX2W6AJRYzGLamYJqdct+EQbekTSCdI8ON76dkEnBRYTmWiCUSTGTSpZeoOEUumsLh3P058/RvYe2g/FpYWEItC63ZxZhIZngGdjtMC8fzsW7xGNIpOq6Umg6bEoZBADqmxLZcFuF5v4P1Pr+C1t9/Bi6+/gWqdRkdD3Q/SXfk6/L1Jr6+u09ijhl6nrWzOfqeNbquh/8/sRTAztMfIH6+L9lp5z0radFb2GmrWE6xpuG/RLIfmHxH5XfHehUX7bvYGKLfaSE5NYWr3Lnz9z/4Uu4/eieTMAhq9ISoNkq1DiqQIMa/QmfTYvbeTW81YFsmpiBx+qS8sb9Rx8fIyri2vau2JQhjnPhuTxpNTRGvwsCay6XLw40ZN41G94AGWpsJeOuImxK4C0p7o0KGPAtM+6hufrujwtdwmPLWtWWeTlTjaj2kqQ8otJ4SeLmqUUQcI2TRThqwH8kA/DAPkvkb0vS1HOxwZB13HmPKsoSAY9kDv+gmhUYOdD8V1Mh//9wSConX2O5oQ0rF+at4mhNcICMsr0hASELI+4NRda4dfjz7ipPTTXKnZQXOtjG61jmGnicLYmJqBfAa5P1HGJGAesrxigjiakNlem1AGIRvgtfUNtKs19BtN5Q9ysidt7aCPRqMp0MiGTi6ZQSw0RHX9KrqdpkXccD8Oh12zjqwKGoIZIKQOkc9lmw3NZgP9GpWvVoe0+P+58CJs7ualIeRknWcCJ4SqD6MxJPKTiJIyyucbfV03NhS9HIubHs843msCwoFqAAOE1BB+SRm9mUr0Fr7mDw4I3/oYDz38vCij5UpT+sGlnQeRKZb08JZrZZSrZWkITcZigHCUQyjw4CZVjr7mH1y3O6qD4AEhF5M2PQJCR1XyOroRIPTOAzpwbzwh9IAQqSj60dBWDaHoJSZbtD3aESaCE8wtYHCrPnBEr3D0vqCG8HpgOLqVtwgIb9TpuzlA6E0ZbIP2G7eAGwl1Tj9hGgKnh3LAODaMQtAsQD3bCgjtNdx3OmoRKTD8tNDRRHiIODlTrToGtTK6G2sYT8exbSyP2/fvxYEdi1icGcdEPIJiqKvOP8NcLbi0p9fwh4SKR3aG3eRAh6mPGriFZ8S+9Lrp9E18v8V3OGdYr18d/fabFGhPy+T0jkXiBx+cweOPP4Ef//hHWF5eUVFdyOY1hZKwm5/soisgNoFkMikQwoiH0XIchc87fzc/lva/iuuW0v2OP5/ULPukO5/FZfh8IvXPXdyBOnt0Ek0ycoC0RvceMmkkiwV1MMenp/Un8+HyxSKytJ3O5xAZkvZBjW8MUeajpTJothg90MJbp8/gvfc+xsdnLwoQZjJFR4ljt5A0OqISck56HNdj2OoA3Q4igw6yqTAK+RimpwuYnMxrUrh9roRd82MoFnOiTKZTSdFJY9Ewuv02etR3UK/iKFR+QujB0ZY9JtDx3tJo8QUBD0EFgbvnXF9ka49/8rXYvaXOp8FA9kZTgLDS7aLKKYOjn1m8hBV+yspUFpoZyVCTxSBhHrAtF1TOH0M9VSISEeUum4zrMx0LIR0F4iHmM/bVdcaQtKL45rTTUahMf+MbslZcbP4enFaZUYsAsrPW515QXl/HyZMn8dLLL+H5557XmqWGkqHhLDpo6MH91usmbYpq1LtRDIdnbYxElXatdO0DGlaZfBjctiaP3hPBgsvmk/lRyGI++LzLlMdaMfJHdmtdOY4OYJKS143GMLf3ALYfPCwwOLtzD4oz86I5tclU6DaRiYUwlU9hZiyP6UIOueEQJD+lIlGsXVvGhbPn8dAPf4hfP/ooLl28oGlTsVQUda/eamF6dspMZf7qOxhnAH2jie9+77t46smnUNmoaLJaKo1pKkcdq4C6o9FuxnzbJMYlpDhKrWNteEDopx8KkI+g2e1ho9FCuFBCYWE77vqjP8LB48ex48B+dHttNGtVzGaz2FbIY2m8KEAYZsFI06J4DKlYFG+9+Qb+/ef/jief/A1OnnxdE0tqmWJJ0hDNfIUtPAIMsjT0BJCiz8mAcyOm+RSdMhvtPpptgnRgevtOHP3KH+PwHUex79A+RGMh5LNJzE+NIc8G12CAbDSiwPput216X05FumYExOkHqWw0I+c0rTUYqpC8vLqO19/7CK++fRqvvnUa0UQK2UIRi0vbUSwVkEzE0Kw3UKtWsLG6gkatgl6H7okN5bc1OBFu1mWs1OMUscVmjQHfrkBjV00MT68eRe4IrRlAJCgJR8NIxghpwopzseeZuquEYicagyEK2xax7cB+fPWb38TCvoPoZ4po0FW13RFNtE+qXiyBgQLDTSdowzCXX0xjplQU0YRCg0QPvnJ1FVeWV7CyVhYQNMpoVNe82x0IeBCs2rra+vFFgND2PGvu2rnv/3Rxrg7M2RPqpn2Ogh88Oq1H7jgIgeOUIPBmASH3fmoIE05D6CeEfDk29DcnhL7JZVIA7SfBLGr360sz6PYkv7f7axGcEPp/G+1PI/+IzSa9N8yhfpCgkNMuAsIMTWU4IZw1QMg82NrGhkyRJLRQ7AR7EG05pDOKJc4mWquL1noF3VoNA2p+S0VJBRgIzyqKE0JpKAnYOCFsd0BaP+8P66JELoNoMqFA+m69KU0u9xsCQjkrS0fY0DplvAQpo3T73Vi7jG63pbXDwHuuJUYEtdl8ISBPJSVf4HPI37nRbMtllPmAaoZyQkodK/dlAcKCHFD5/znJpLeASnDqazMMps+6CSEBISmjm4DQyxn8hFBN4XbTAOHBnfj6XYdHpjJF+n8o29SdVyr4bN0yyun3bex/0bDlJsrAm/6S/y1MZV5966xiJ06fuYD1MgHhQWzfcWAECDfqG6B+kK5sBITskKubNjRQ6GkJvmMQHOkb/9xxKfw0hDQbmso4DZA26YBmRZuSE/962uiNKKO/CxCSqsHujAVobhqFbG4qvqgxymqQWjAyqXbFz5biM7B8tizE3wEIb7TqPu91v2hCaJuzOfbp8o7orpuGDZ42EjT5UXE6ZBfHhPjSIfru4cgMyHUYHdXEchVZ5CXQbnXRqFXlOJeOhZGJhRFq11FfuYpBvYJYr42Du7bj8J6dOHJwP3aPZ7E9ZZmJMjOQ5qSLMDUs3vXSTR1E9RFdMqyDkRO3W/3w3c9b+T46dvG9BSkpVtiZVk1rO9AU4OFEuiG1gb/59W/w0EMP4dNPL6hwnBif0GYu05YOHb9MwO2nrNLFBqiw/jDbNKzZ1JL6daXplmhOpIxyOm+fjivMHdvCrqQl3KSN0tyEh01hrCi62+T0FCanpzE5M4uJ6WlMTE+qi0kaCA8ROmVqIseOLzhlSko7VRwbR7MNrK238PLLb+HUqTP45JPLGA6jSGcKmohyT6DZCP87GU0hFU4gToKxupJNZxhRxaBfQyxOIfwAqWQYuxcmcGT3LJaWFrGwbQ5T02MYK2RQSMcl3u/R4t5lJ9IV0NPuvHg9+Oxs0dgGDAls+6ExTEQ0HuomqVliAclnhGY6MkIhf9NtVZxYEBjSfa1PemU8YXN0t42pryFjHgZfE1DRqIvTWzZjLPaDhiAEPqTh5DIZTQZTMUj/EWFU2IAT1I4aK3GGBbPgGFAPF7fpvWugaa9yt9vo4dZ8k9uyp8MO+qbXTSTUDOKEhv/ND06zT506haeeekqawldeeUXfRwfRVCan7nRQj+Mbc6LkOidoA3+2R5MySzdNDxxvRO1Wk8oDPBc4TqMQ0Vo13bbfwUC0UebkJN3vi2JIyhLzJOOlcWTmFnDnfV/BkbvvxY5DtyGaKaDcZGB7Gc1GDRO5BOZKGSxNFpSTmouFkUUIKRZsoShWr17Dpx+fxY9+8AM88dhjMmThDpcv5kVjZHE/OTOpCeF3/uo7mJqaVnbk9777XT3f1OrxWSixOUpXTRaBnJC4rFI3rB5tOb6Y1h4yMlkz5oO/X/xi7t0Mpa8ws600jvzSThz/5p/g4PG7sbBnl4rHVmUDc9ksFop57JwsoRiJIOWMlXhLkvGosjZ/9ctf4sknn8TrJ183x2Jm/BIUMqOSoIPNPO4bpL9xr1NTys3XNV0jRT+OZnuAZquHVquNwswCdp34Cu669wRuP3ZUADOTTWCikEUplRAoLMajSIQGolezwJSOj/olUtaSKek7OwDqPaDaHWCl1sRHFy7jhZNv4u0PPsL75z7B3OJ2LO3ajYNHj2Jubgb5fAq9dk/ZlBtrKwLFjFnhnwSDG2trqNcqorzy7+rVDdSrNdRIVS2X0azW0Wk07axhQLbcrTnZ7WLIT4JFupyzKc2pO4kyBPk03IrEEU4kMYgn0YsnMLdnL3bddgT3ff3rmNq+A5VhRNNDujnKWoTTLzpKShtrgNA0i04aw30nHtW+w/VPp8eV1bIA4bXVNX2PXJXJ/hiy4TdUBA6dWLWugjKW6/77+jPO9kIDvdbMdc+ga9T7msz0ra516gDh6Kzxng3u+fR1kt+DbgUQkkp6vanMZzWEm/Fe9jMcKHQOqKP3HDDFsybTJkPrRvpBe76Mmq768QYaQpsOekAYUzA9KaPjM5PSEAoQVjbEZpKcgxEncsVuGSBkbA6p8J0+2uUqupxkt1vIF3LKDzRztC7qLdphuZgvPYM9tBRib0yDWCErw5l+q41+uyPXXlJGMxkDYASE1PqR6sNoCQLC8KCPteVPNa1kfEQqmxEAbHPq1+6gXm+KisxQe7l50yipVke430fCXUtOsPk+5N4aCVsOYTartWP0b3vfPB/DqSJCiYy9H+oi+50RINS6k+FZH3FNCM1UhoAw3KrixIFdWyeEEXMZpdBMO5BrKnKZRr4EhDdXuv7hJ4Rn8dNHXsDpDwgIG9i+8wC279gvDSG7aZV6RYCwRodJTdVIGSKoMLqlnyaN4kY9iHKFmacZ+FEWxbnKx3EUQtKNgk6bMkiQBT27EMbLl8aMeS7c7CJhpEp5pHzshJ8QsihThIJzcw4AQhnvB8w8bGO5MSC0PXTTWW9L4Xm9RjK4UbNICzD2b9S18Hc8OB0Mbmqjvw8sjdH188WtLxDdz/IHh+9Re1KZpz5qQ3TVLrn//DRqnVPNGXd2c6N1EN+bBenRDSdU+LabDQn9GSOQiUWUa4N2HT1Oj5tVTOTSmB0vYfu2Wdy1NIt7dkxr86RtOjtbNKYJ05zG24u7iACjPFpeltwwr6PL3MyT8vsAQhVIAoTGide6cMJ8s+hxQe6uQcGDhhPAa1eu4ZlnnsFPHvoJTp9+BxcuXJJmkK5fBgAtcZkFtxzmuOFrhw0EE/sJidsUnTLQ1q9fq5wM8jDiREWTLHOlUxh7jBPApIovbv7JZFr/zUKQlLrMWEHTP9LgcrmsNnweNgQpaVJVYlEzYpBJCmNCIsqGi4sWGEMykVDG4Hq5iwuXKnjuudfw9ukPce3aBsKRBDLZkrK7aNJQ1xqjTjSGGDVLQwbmUefDQoxObU2AnyGK79sIhXtIhZrIooH5+Rlsm5/G/Pwkdi3NYe+uReSySRnQUE8me27n0qjMR/4c3q8gZXvUAf9sISXNGg9zSVitc270UXvO5cjqgbq+1kyu1KSiW6KMfhwgVKFvMQ/SZErTaZNb7/IqF74QQZMLvqde2rmi8vdhwUyKaITTm2HP8jg1BeQslIDQuak6q3X+RubGad17atA0wxe9mxNUYgDT+fGD791P8PjfV65ewZkzZ/Dyyy/jtddeUzODGYX1RluddxYNnpIVbIyNQJ+jYPHf2q2Opt8y+3GOf/7ZHO0z7i+0/3DKSc1ZklNuAkK7TjSM8WZHirNw2XJDvpd4HKlUEvN79mLn0TuxtO8gZrfvQro0gc4gjLUKNYM9UadmS1nMFtOYySeRZ5MqDE2v4gRt4YgBwrPn8M//9E8ChFevXNFelytkUa7V0RQgnJCpzHf+6v/B3Oyc7jsB4a8ff0LT/0QsgWKhJJMQP+0wQGiOvQTIdiw4zbsrrG1SxOaSBwnWaOK9YTxKS1q1NiKlCRQXd+DEn/wp9h+7EzNLi+i0m2hXK5jLpLFQyGPnBB36Ikg68O9dmt84eRI///nP8PwLz+PU6VOimOnnEXDTCIhRD2KEMCPPHBNZ2hqt1/THLM8QiqLXD6HTGUg3mRyfxuzhY7jz/ntw14ljSNEQKh1HMhbGZD6LmWIeY3QeDcMoxzJJGiIhNkhMboc2RYthuVLHhdUyTn90Hu+ePY8PPrmIlWodtU4XhbEJTM7OY+e+fZglZW+8pGeFRWa70bCsNe7H1GJ12mpIku7KfdsmLi00OTms1VDfqKBZq6HdqKvA5rRFDalGQ9RTThm7zZbR0ekA2Wij1zaauxHTnYAimcYwW8Duo7fjwF3HcMeJEyjOzWNjyIxW1wwScZBTo6j25c3sUXM4HZ39pBpSRxiNqFhfWyvj6uoqltfWnSrSmAZieNC5k4AwGjNDsCCQ8c/U9TKVLc0vDwjdlNKzowJN7es1hME9dGTi958NCAMaQmYQ0ljGn2/GbrDGts7v0b7sJpnBhnxA0+/3uSA4DJ6bek0nZdratDcWhU0Ie25CuAkIOSG8unYZq+Vl1CmREiWZjwcBJgFhWyOQOIENs3p7Q3Q2auhUq2g1KsgxMqKYV9ORgKtRqehZJBtDrusISbOtKXa/j+R4EYlCFv1WV4CQ6zNBkMec3hhp3wSEVV2beCSOAnXpwwGWL58VQ4KUY7qa0k2UBlHtDjWHDQcI05IPeJdt1m0JZiwraxdqbFsOdd8iMTIZR4tlY450VPaZozYhTGa1jg0Q9uT0LW9JgTpzwI7rXDPKKOmzkVYdxw9+MSB0XQ+j5arzuam7vpmaL3j2XP/1nzdsuZXX/cxr/u8QO8EJ4fWAcHGJgLAoyuhGw6aDtUZtFDvBLB+BQaVJbDpbCXr4B9zp75zyx5M25TLqnUhFxSIVx1GTtFEQJETNPVHdcBej8Hkuo6YhDKEtTYqLnRDm5ITQxNVm5OE1Bs4J7AaA0C8AP730m8nNgUKjc91okV6/OIPg1IPhIEj0E0J9nd8sA4DQ662CG6KuPbVnIxppQA3nCuEoQQozJP1w3pDiFjG30Ub86xhMGYZilrOlqICuqJ8U5SejIaTCQ3QbFXSqZYR6bf1dKZ/FPXsW8M0ju5BNJZEjLSMaRoKFMosa5vgwoNkV4iwK2ZliPhOpPKRT3OrH7wcIjZ9qa8N4eY5w4w5103UILDo6HgFAtVLFyy+9jH/7t5/h5ZdfxfvvnxHFQ8YZAlfsuluHnkUjN195BnA67mnV3oXQWXCPOqI+o1PRLBH04pfMCY0AACAASURBVGEFMEuvRxAYJwU0iQTF55k0MtSvZXPI5fPIZPOiiTD6gGG7NMnIkjpCOqMs3J2DpbIWGc4cRZwUMBbhCrdmoWsdaxYxpHBdulLDmY9W8PQzL+Odd89io8bMJYLKoqYL/XAMTepo2HQhlbxvTrakdgqs8F+oMaSNSZ/ThAZ6/Saa65fQuHoWY6UcJiYKmJ8p4ejhvbj/vruwMDeFybGCaEfmjMhi3DrIXMPSo34BIJSG039wuurCiHkv1T2WCU8wSsZTrzejZkbNAe9Ea55I6r7bn47yKMBq70d0XUATdO4/Evur0cFRhJVjBIoCcOquchrI6TmfCbptRrcEcNu7YqwE158DhBYQ49oVQ33fKNTZrVFOe3kJ6PLLiVt5YwNnznyAU6dO46WXXsSp0+/g/Dl2mc3xzsyJtu6PBH1BCin/vdNsqyFi5keB6+dMVcQnCMgG1CYIhxEnbU7XwqYoet4dxYkTORVNkSgyExMoMgNzZgp7jxzFoeP3oDA+hWS2gHafukJz5sylEopjICCczCZQioeRiYQUixClltIZIqxeW8an587jh9//Pp547FFcu3ZNz3cun8NGrWaAcHoTEC5sW9D7/+7f/R2eePRx0FGYwK9EQOh18NxmCQj5bLup4Yit7s1tffHqNLEjoK1mZVjNFgLCtUYLseIkSos7cO+f/Cn23nkHJhbmNG3o1CuYTRMQ5rCDjrWREGL9rp5T7pvcK195+WX85KcP4fXXX8cHZ86Yy7SLoCELh/ePZkbcG+mYKOA27DtDN+cBQHX4kDsydaNhTRiiuTEU9xzEHffdi2P3nUB+oqB4lEGvg5mxAnbMTqMUCyMdNvMhOpfS45DgmQ09Tj4bfTZhojh3ZQXvnf8UL77xNt499ynWGm0glkA8m5cGN50vYGZhQRrm6elJ5SnGeP73bRLDSSj/5D6gXDhqKR0dWREqvFZiIjTUsOw26+gypLvRRKtW02SR0x6CxVaDE0T+XRXVclXf120xay6ke9lttjFMpIDiGA4euxuH7z6OvYcOIz0+gTLXrt5FWOYdgtaKALJPxV2w3vAGV1wDzK+Lmbtzs9XG2npZYJAaQum7dbby03ZKamxZ+2gS71gyX9RY3tzibEJoSnzHdnL0TykLgk36QKagGjYBDaGfbHuT0yBY+7wJYaRHUxmLnKhSQ9imhtAmhGx+eXkI9yiaktC1+fMA4ajuCQBdv59saTwFwHLw+gRrKC9jujEgtBxCo4w6QLiNpjJTuLJ6Cavla8qx5bpWM84DQmYzs/ERjSBNh9reEL1KXdP8RmVdDVRO2xQkX6uiuV5WDQ0XD0FQKHaK4mt6SE+UkCzmNRnsttro1JtaAzzbCQi5P9OoiRtkIhpHKVdQM/7qpY+URcspfJo5odmMGhOkT3O6Tn17nI3iWFxnS2WtrAmsommSSbFXWJNIS0w2RjotkznuGaKNtltGdaXcITuJaDqvup2AntdNYND3tj0gDIcQo8soJ4SdFsLtxpeA8FaL2Jv5+v+SCaGjjK6Vm1hyE8JU3gBhuU79YAX1JgWpBHOWQWjTQuuWW9zBJlXBP/DBaAnTlbCzwA3U+OJ095LJiOuqeb44i2t+scb0/DpmEH5ODmEoFUc/9lkNISmj9r1W8JuhRCBOwHYM93ts0hCs/t8sdoL3KPj9NjXY/D4PJL6oUxHcsPzXfR4gDE4Lt4CdEdXDURoF6FxX0IX56L05aBikntARjCJ6/R7O+UvFymgaYWIEDwr9NIUHFMtwGgGZ/TrphUMkoxFkKaDuttBv1tCqrqPfabKZhH3TRdy9OIXtczNYmB7HfDGLfDwqJ0WaAbAQ5uZqv6eZTPBasBPGIuZWPnTk3qB7+jtfw+EG31E0dpwnjTpozfdozTAr8hnE22jijTffkrHM8y+8hLdPveMmRpwWcSONOjpi0rLACAYIBuNG0bOJnAFGmSvx6/XJaZXL4KI2jVOIZEROaNIjEuxRdM6JoD7TSDH2IJ1GJk3r6IxcBknv6DNMOsngWjpcsntHquJQ+gfTtUX1SYOKFM1mmJekQSk7qHyeLSfr7PkVnH73Uzzzwkmc+egiugNqX9KIJLLoDULK4WqrU86sM34SDNKpUo1EmRGFQiwYuxj0muj3W+gP2hjUV9HfoDi+zpwSZJLAnUf34f/8k6/i0P7d2LEwh1Sc+idoOiPjCpp50G7eU7xd82PUcHH59cFJ/WhC6MCJOrWOri4ao2if1FQZVdncXp2WjsZKvskSAIRaEZooO3Mtp83xdDE+D1qTbGw4YEhqLTWIPrxcxlAs2mUiwUgYezatgPJ8C6N2W1PC9EAy1nJNOC7LOAt+apDUzbZJoYp0UkMVkkx6a1eFBSdeb7/9Nt44+QZee+11OaxubNAFtybgyGtljqLmmmtg0TQ8Fjbu3oSbRJoGset+Ht8zMy9NH87CVhl82sNZBrrmkqYrDKmmC6mZTIU52c4XsbhnN5b27MHO3bsws7gdE/PzOm9oZMaCmheAAG12siRgUmD2VxiID2lgRIASlm6V8RxsdqyurODi+U/x/e//Lzz26CNYubasLYF6Wbpf8jWnpidx77334jvf/g62Ly3J8fS7f/ddPPYINYeX9POKxZIZqjlNJEEdJ+ykG4oz7Zpo3sVwy3p009wRZVTanIhMXCr1NqKFCYwt7sT9f/pn2EdAOD+HQZ/0sQZms2lsK+SwnVmAbEW0mshnc9ozaH7z7LPP4l/+5Z9x+vRpfPrpp9Lx2bTbdEI8V5ljqvugXFP/aRsfwZviQIY0eEuI+VOtNoB0Fpntu3D7vffg2AP3YmJ+GqlsSrmCM2Ml7F2ck9tokntj32CSdOJkMgxDqLS7qLS6KDc6OPXROZx89wO8/eFZXFmvIJrOIZ4tIJnLS8NJAUGWzrzjYzKXoTlXgsZDXNssvKmHYiHL342GNmxUxY2iSZMtOqeGQ5y2G9uDQHLQ6Wvi0mnUBRKpl2Lhy6K7zriR9XVUyxWZ4LCApekRtcMrK2toM2A7k8PeI0ew5/ARgdVIJos1xgzoWYi5iAn7XcV2YiNnFPng9LL8WgqmYkCz2cdGpY6V1TWsbVCCU7epoJpTlmvKdU6tGjs/3Issw3Pz40bAJwgIvYbQ8X1cOI/nh7pGjTOo0/c5B6QgILR1fHMawvgwMnIZrS37HMLVraYynH6SseC2MAbWcP/y+6+xsfyEMEAZDTA+Np+lrfWW3usXnfkBDeHoOgVyCFtORygNocshFCBcu4S18rIBQjch9BrCPieEmoSHkaLTan+AzkYd7XIZjfIKMvmsXKbZ3GbzoSHgr86cmrhiDI0c3oFEPo0YKaMEhM02WvUG4gybT6URTsQ1IWTz2Wj6MUwUivrZ166dR4seDggJEKao/4/HtUc1Wx057pLqTu0hHXvLV1ec623UmEw0T2qTnt9SQ+X/Z++9nyS7zivBk97b8tXd1bbQALoBwhGOIEEjaXZmtDMjjXYiOArN/D+7ETuh2JjYkSiNhhJlVj5ICQBJURIdCIICSKAbtg3ad5fPqkpvN8757n35MrsAEFJQoR9QEQl0V5fJzHffvd/5zvnOiWfSehAAsvnKz2k3Z51QmBcgZA6hMYQ9O9gdq0CGkNLsMUPYBWj81HWA8JFQDuGUZNRUzmyXMKP6Y4bwQ+vV6UX/YZsCc7woGmFRZoWZp97JXpm9+3Qw/T+8fhl/+rxJRmUqc+IMViQZLWsAeKduofT7jboBKwcIFZCtuZqDAaEKX+c8Zx1sey50GZUUj9/HzdtbQ/uYB3ar4zZzwk64zZ3YKyNAZQZKOJj+IECovCICQnXsPOgIyRNU+XuHUTeLF9pcLI/r7g3nnwoIhStCDCr/7vO+pv9tolsWPhs8IPRSpJDccyhnUPc6XT5kGLQSECq/iYWsYx4PAoS8UMaEsIA1eY46/XRVI6nBQmhI6UTU7Mw5aMxZj/1d9Dos8HuYSwFHsjHcc/QIVlcOYXV5DguFLAq0cO53AZmG2PweC3DDXGw1GOPxUT7+0YDQyX3GjKyBQS1sAUHnWGd6Flu/Tppx+fIVvPLqq3jt3Bu4cOmyAGG3zxk1SpuNQZLpCGVUnOVJMO7BAKE69xzYdmHeCp/Xg8wDAWHSzQAlMUpGERUgTKq7J1CYTungUKi4Dxfn3zmXxUKVLpHKNbSMLpvFs2FudjfTtGqn6yN1/7TAjseQSkQVdivWHpbXxWLxnYu38errl/CdF3+Ci1fWEEkWgHgOo0QW/SHzj6Loaag1Frjj6V5XIeAYWHWFtXAwGtFUqI9Yr4FEdw/bm3ewv7cB9Ot49MFV/NIv/hweOnsaqydW5IzIQpN7BHPqJFV0eXxeouhZKXfL3jV741lfG+43BpDzQ95ZVowVgYljIHX/OFAYVQ+fqgMX5xFkWxnT4x0BpYJwe6E56dKNjuyYc+VUc8tcX1UQuLXu4zH4PbwDCNY9+6/d0s/52nZljTdvKuMk40lGOowibi7SQJmgVySqtSRASIZSBiA93Lp9C5cuXsTrr5/DlStXcOP6dVy/cUMh9uxs8+sJACXdd++Fb9TFOG8mNsO5twrUWSC4GcuY653eYyeP5s/rEhBal8kyrGJxyZooeWYOZm52DsXFJRxdXcWREydw+OgK0tmsmodi5mj8QWlTKoVyPo/F2TLmywVknBQ90uvJAZkP9Dpa78lEAjtb27h54ya+/L9+B19//nkBRAHCQgF7ewSEbczNz+GpJ5/Ef/7iF3Hi+AndU1/6jd9UrMyN6ze05ggIvWMvXyvXFEGv1rjyPl1jUOBk3Hi0Y8Yabtb05BU0pUC7N8B+o6vg59mVk3j2X/9b3PfII6guL9O8HRi0sZjPYKmYw6FyCUnOh3Xael2U7V6/cR3f+fa38ad/9me48t57isPhDDP3BkrFyJ7J5dZFYNjMORs9vF5swtoMLau74YBZk2m53O7vNzBMZZE5fASfePpJfPKZp7F4/AgyxZzs6BeqZdxz5BByDhCSjRURpiy0CNqDoaIl7mzt4tqdTbz27iW89s5F3NreQ2sIFKrzSFL6lsqgQZaCDYEUZ1oZR8Ns04TAvAi2GMFfEpl0yoAiw7aTSaRTcfkMcFVT4ZBMcO7ZJO/MtNR2rQ4MY0/MZEZMPOesKO/br6v4prkOQT0bnDSSur22rqiTYTyJQ8dPYOnYMcXK9GMJ7FJaqj2bs7oEOjbXLcl5nLOEXlljDs8xztgn2cAZYmenga2dPQHC/WYTTbKSbIxrf6CqhI0jMrWhrNlJPBjccwfVEAawTLo8MUPoZKMBqHK1A5tMprjwgfTj3MEPcxn1Kg36ESTZ1OozmN4YwrtcRkPB9GKpXUPL1yhhp+gpi97JCsBLskM12ocyp6EZwgMBIecIh95UxoLpJRnduR24jE5IRp2pDAW+Yq6H0Axhd3cfnd1ddHa3FUxfmKnq/qKbKNlpLxnliAfPYgEgRe3EEMskEEvG0G/10GHIfb0h4Mg81FgmLedQxlYNejw9opgtV5FJxrC9cxutdkPS4mypgFyxqDlCflW73VNTi2w9DV/IOm7fWVcOL5t1usfSKSkMaKQmV2A6E6dT1nCkYVe7bfs/m4OFOSQyxZBk1AFC+T1aHjbPZHoYs74wyWgb0W5bDOGzDKZfZTB9FaUDAaGpaj4GhD9lxfszZwhfu4w/ed5cRmkvT1MZsoRkCH0w/S5dRht7ZmDhYpN9yzoYng84qbFEwQNC3yHiZiJQ52ftvN1w4KjopEgM+/WB9Jw7cVllNNdgBsoHAUItZDXexpLRsHvReHN0bfcDwIcHJIHUx22cHwQI9areRzIa7uRN/9mzo2GgGIZDYcmoOxVM4umMJcKzBtOAUMCOhYhNCSoziDbRxra4oV5XrIw3TQt1tawwzlL1Mehz9osRdvQPowTJROSaQOHPUWeWLnwc6O+q8I80dhDZ28Cpo4dx+uhhnD2+gmPzVc38JAkIOJxMkxke/Jx742EbSyhbSgf4R/j4xwJCzoBIruMG2g0EWuaVj6Rg0Rewre4gpV6/VtvD7TtruHVnDZvb2xgpJHsku3wWFczdYjYXO4Qc/qYTGAtBFRAO3HDmMEmZlWMIWUiLoaFs1plC8K2mZIVMhc/c4oYv9iZIZrGCwMuD6D5Gl1B1jfWcCfFcxz2VQI6zKvxeNWVM/Mi/N5uc0WkhnswqP48/4423b+ClVy7ib7/3Ci5e3UAsVwWSBQxjLNjNVIHrLhone8PZMlMCGLgkK8gy0cC0FAMuZzHDYHb0cefWFWxtXEe7voGH7j+BX/7FL+ATZ1axeuIwsmSqBAoGev0sFjlUr+LOs4ROBipW3M0JSrblPngImpzTimA1ovRWWeFuM4Tjmbhgf+C/97sqKDXnEzRJnEmIk6FbTqLZ4/K91AyhmBdTUHgjGF5DueWFut8sRCnB5LwJiwUWvn6PcZHmYxmY7mEXbO6uNV9icpTUnBgLDTmlMjOURhaO5SNga7aaakrQxIVrhrbi62truHjhAt566y2cO38OFy5exNramthCWo9b7qXLyfTZsRGyNJPvld8r/B5j6g+Tzwp48Dr5vFq+8WS+UykUOT+2uIyllRUcOn4SSydOYGZpCcXZOc3FEHxsb6ypwE8nEihl0pgpFDBXKaKcScutNUGVg2KNJL5zQKArOXo6mcJurSaW73d++7fxwnMGCLkSaZhExpTzbzRdeurJJ/BrX/wiTp08JUbdAOHzuHrtuoCfACFhGsGt1gMXMzPsKLR0M65O3qv1IFWyl+B6h233fnKpJGnmRKVBH9nyApZWVvH5f/O/4/5HHsXM8hKicb6WLubySczlM5jP5ZDiOld+WBNr62v4yU9+omiMF154Adubm1pDuUwWhXwBpWJRDKG5HRtQp4OlwMLICkGynfFEWsCm1+X9lVFEBRnCIeNUlhfx0KeewuOf+TSWTx1HppTH3m4Nc+USTh46hDwlulFKuM11kcZITbpp9vq4tb6FC1du4LW3LuCNi1fw7tVbGKXIhhRRqM4q91AZiArSHtlcGWfNBQRtvEPyaxbOBPpkPCilo1yegd5kCzWfR/mtNciyGYLGpAAkZe98JDmmQEl8ivsslRERjHpDjBTYZnb5YuApX253sL61hT1KTfsD5CpVZEsl9DgD3h+g3unr/Eslmddmam8W5Nw/1PBz4082v6mXKMDKeJHba5tY39zGdm1XZkJULnkwSCdHzmzTIExyQrGeXgT+/ofgdC0SmMr4GVY/CxjyPfBzel7G6SWjfO/9qI8BwjFAFAANMYtSfpCpFyB8/2D6aVMZviLWfmxU+j12ovH7ATmEHht/ECHim1T+/2rYub0/eBddg8vPEHpAyPEKAkJK1ddra9jetdiJaYaQ7r+sdTi/nOgPEev00N7eQ29/Tx4KVB6Q7SaRQcBFcxY+D+7FniDhe2+ZxUl1aBnv1W120K630Nqrix3MF4tI5LK6Nzh32utwTAeYLVe0xuuNDbQ6TRnX5EpFPVJsoEWiaDU7ap6ylqKDbqfRwtadNbHjVJ7wZ9vXWn3HkQYazMWSJlHVGUJTGTau2bTLziCeLpjLKAbosG5zklEa7vA8FiBkA5K3EkcAum1EegYIFTuxuoJ7PgaEH6Gi/YAv/ecAhH/83Pfx1sWb2Kt3ceLkWRw7eb+0/aT4t/a2gmB6A1YEhVzJtgOGhIvB/Jo/DL000R/W2ntV1Jj8zuYLx1IAK+psM9KcDN3nZOFObnNgRVmcpjIlZGUqU8I0Q2hSLg8Ix/ljk2+xMQTGWU5aPFu3zY/WTbqPWgE5mWkYADKHesOMXHiTGheaB1/saeYwGLDWbmhyCgOE9p+gGxgCfM4txuRs2sldJpIzlokNhlOAkHOg1r2eBIRmrqKCkDd8tOvmDPlzE2ZEwOvP0SjOBGpcgqJSdmEZdt0CmnuINGqo5lKyg19dnsc9hxdw75EFzOZSKKZiMguQSxVdASVzSCLKrK9/JkDIIGIyYePupLGCbEcIbMmN1Tr7lFvx61TkM16CwdntNvYaTTRoJR2LojscoUGXvB4BYU9zSiwAyIQwf02yUTEIZAnjTpbniiC3DlVgKNA84cw7bNbaS65117k1KrLFhYFrRpAOg2LHKUW0LruaB05+FOccEu3iWRxKUkaZLp3UiFVjOgDJ/nI2cMhAhGEMPzn/Hl780Vv47o/ewNU7e8hVD2GUzKODNHpUCXA1RJmBxxqZ964sgsQCmkTNojbIYokhctl0zLKMy0FwC93mDka9fTzywEn80r/9PM7ccwzHjiwiQ0MGSUbNCEMPsY6M3rBGh5a52Dpj8bzDrrCY/zfXQdd1dCYmwlQuxF6zn55Zd7ca72OFwquwEk9oj2AumdfR7Px1PrLGdEwjpXfGrrntJTCcspBtHyNBtp73H2Wr2veczNLvjV4GptfqlRjORdDQT8QBQgPilCpRBklzChbNfL8Jyvh5m4M1kMLZGJp0bG9va67u2vVruEam8Pp13L5zB2vr69ip1bC3v6eiRrJQsoC831nlumgJP2ukfcesjydmEbWvsCBK55CS6VEa2UJRUQPl2XnMLi1j4fARzB46jMrSEmLMcKQbLPcdSj+7bWTiMc0gz5cKmMllUGHxQiMeFjIsfMRyk+UyNcloyDmfCLLpNPbYtLl9G7/9pS/hub9+zjGEEc3VChC22qhUK3jqiSfxX3/1i7jn1Krk2L/5G7+J558nILwqhr9UrurskQMtmxxcdGSjnIW62FEnNec10z3oFDK6BXmGufxVSX6TCXQGQKvZR6G8iOWVVXzh3/w73P/Qw6gsLsiKdjRso5SOKtOVzp5RAolWG1euXJVJECNF3jj/Bt5+5x25Z9Joie8DmbR8Ni/2SzJg7tNO4sqTl/JdPrjeqPjo9Ueo11uIx9KIRpNotZjNlkF6eR4PExA++2ksnjiqAnVrexPVQgHHl5cwk82gRHUCaDJm43KbrQ5u1vZx/u138daF9/DO5evYrLex3x0hVSgjTvv6ZFqZe2yYkTWRvb4bOXH+Zrqn/Qwdl7nth1RNmJRZjRVGNCRtD2WjjOxhks6nnIN2D/6Zc9AEkwSHBIlUY7BYTlISrfvWIgB4nSijI4AjAIwzOiOZRL3dRrtLh92IzXclUwYGeyN06TJDRYuk4XYuc1dScyxhOXT7rSZu3WbTkEqrhuaKJc3jN7jYGg8K2Rxi84ss/AcZq91VK+hXW2SLvyetUWO1lJ0XYWnmmCEMDn7vWu6YtXHj3DbEwMnZAUKGz/NB12QxhJsmG436HEKOPkQsh9DpMQwQBs/HzrTgYzLEc6JN7116w5XT9HswMb4jlYOZeoUb5l7SPQEIU8whLLlg+nnc2THJaMPNEOp+Ttr17fW7UjUREMaZrepyCAeNhubkadbGZhaVaWT3umx487zlmnGmeXT7ZTPX1D5czxG54zZr+2js7Gp+kOq8dKGghgLnTgUIh8BceQbZdBL7jXU0OaLT7Sp8npJR5odyJIENo1iETeUk0jFGwfSxu7ljrqK9riKmyMb7WXrua3FGV1DGTpOmVksZhTzQo8mUAcKUcz0d9dEZ9saAkKs4kIyySWAM4bDbAbqtjwAInXGa1uvdkSsfhqQOYos/rN7+sJ950L//C4udcMWoL4J8xR/8nUVLWDLKzrXPqLKgcYIxBaBKqpDAhffWQckog+nJEBIQnjz1AI6ful8MITfqrd0t7OwymL5mDqMaZvE2Q96Ew2nP3f0dSAIcCxUOQqUOmQcqDy92MljkGcZxshseBt4RkAUYWSrQZXQsGWXkBF1G8wqm9zOEzmVUMnzLw9KQt8CUD1gIXWbJaZ09sX8Pbfd0INVynMIbii/mrYk2lpp6JsD56Aavx7+uA9QfYwAWcpScZAbd9VZRaoeNHydSERyShPrsIff0rRJ2H8GQOQtcunh6yaiujSvQnT28tmg/4+nmhLgTpRPmsGcHIIUBam1JasfCgzlrlCGqA8th7WYdkU4TiV5bLqRpDLBUyuLeI4t4ePUYTizNYnmmYGyPmMW+2B8euAk+RxaeAYscNC8n7tHwe2oF+UdjFfnDBpxPChhCK+pshRtjpkaGDiq+/nEAd4zsGyVjsZgypFgoUgrN3C1mVXWcYQazzggMWfiogAm5jNLlzxonNpclklLAzYpJFjpkjTTXJ2MVCwIngNMhy42YUi1KP+kexsKI1u9xA4lirWzZ2Br2AMntub0Bi3wG5/Z1r6iwipBr4muKotOLoNEa4R9eexffe+kcXn79Im5vt1FZOoFBIo/GII4OZ+JGQ6SifcSjAzM+oa5Afu7O4t4XAFwvPRoTDcSKceZ02NxHdNhBMtJDNjnEYw+dxr/7189i9fgyDi9UkUrYDKKs4d0cCkspvnZb1/YSrcNtrLaxIE56pTkIA5JsWMh+X+39cYPFt6X8m2UqV2sECey5+8EDQptLNqmVrhP3ME3Y8iXzGlGiaZJLKS91ecmY9RxLSdN6M5xNKODc2ADZ7lDGF5bau/vYVAQEwc40wr1WmdQME2C6aDxFhoG25h0kOQ+aiOu5BM6qzJ8L5sqimsuSso5zKvV9SQ5v3LiBK1ev4crVK7h+8yZur93BNuetaMDSaqLLnDrOZ4lxNcbLg1Vl4NH9VnNsxmCrd5JIoFCqolCqyPW2OjuP6twcyrNzqMzPozy/gEypgkQ+j/ZwiGavh3qrhWwihplMWm7GpUwKS+UiKpx1jUDGIJxzUZZXwgyRyDgxEmBAQBglIMxif3cPd+7cwZe+9CXFM2xtbGqRkEXjbA6Ln3K5jKeeeBz/5T9/EfeePi033t/4H7+B5597HlevExDGUCpVFWhOUwW67PF8IgDmmpLMV+5q5vLoI4H8dTSZuQFCjT/wTEtSTcCRwAGKpQUsHz6Bz3zhX2H1zFmUZ2cwivK86yAbHyKbGMmkqNdoYH+7hjfO6qgyHwAAIABJREFUn5c5EN2N1+6so9VsIU/n4HTGGa5QZpmSzJ+ZZ7G4KRBknc8GKxE9jz3J09Nod3qo7dYRi6UUvcBrHM1mkDu0gIefeRqf/OynMbtyBLFMSo2Cci6LowsLOFQpYjaXVRah7sdBH1c2a3j7xm388JVXBQhvrNcQyxbkEJsuVhFJpBVtIRVFu63ZZ+aoUVapjFVm1Ab3rjWKJW2V9J4z1Wbaxc9z/6UEX/hF2Ipgjw0vzncaKExxZl0Pk+tp/pA5b3qkdO1kAkUZPkPi46YP4T5uubEj7DYa6PV4Hnh5foJKVPR7ZBV5T2oDckGhxuELRMRiAoM7+7tqstR299CmbI/Or8mkZs3J6BC00ASEbAxz6tjASXAsZ6owHo81OGDnG9euDtHMqMx93D7oWb6whNnvlzpsHLPtN1E/cxfsp+43OvVMAAh5PeiwGQ6m39xBY2NHwDDSHSiHUAxhNOZmCHmmRnQPcf0H9aEvVLxCJyQJFYh0Uv3peAlfCIRZUishXQ3pZO8GCMcuv6qP6DIaip2IphMumN5iJ25v3sTWzrrknnxPdTZyzIUjSAymHw0NEDJvt9VBa3MHQ0q5abCX4Zx/Sm733GupsCN7zLpGcSXdrpo03Bu4/vLFvNjrZm0P9Z0a6pvbSNAXoFSWVJnrgzOnPeb6Mh+0Oit1z97+OhrNPUneU4W8TGXoOEp/h/3dfd3v6VQGxWxOUVKcl201m5oZLJJRpGRbRnU20sD1yIJnj269Dcqp6xpxiWUyiKeriCXpemozhB8ECONcVpKMduQ0Os0QlmMRRV9Y7IQbIVDDwFxGbSTtY0D4U4BVFyYQvmECQDi2ajX3OQccVNya7MIEZSzegA4lEyw6EnFcurKGV85dxp89/wOcf/cGaCpzYvUsjq+eQa5cNYawtoWdGgHhnuYSzVjAZHa6Aal9Z7ElS3QeOgG6MlkaixbXaec/dng4OkZCOmrnNGl7lM3ysMjwMyxcOT0M0B52taGMZwjLyM2UEaX7GbtxzmXUJKNWrA0JIl2HagIljeFY8CeVzNrcmY9jYeBjyairrEPfF1JiBJW3i772JN7dP3v6SstkZ8yKBtLa4Iax32sdthAEcg3p95updlDVDodQ7IT7RMAw6aeGHbuCndb+wAKCHdSUXJd9KLorMsUsWmi3uSZaHAAPDn4uPuwjxW50pynXqfiwi/lCBscWq3jw5AruO3YIC4U0ComIctlY6LNQTkfTKnBtTtEDn4jWkmekxVzy+vjQWkJU5RuOQZB/rfZd44/wn/su4y942T4DKXjPx3bYuoNcsTKky64yvCgldE5xUR54QJeQiDIoFo/MvFPX1hoN/Fo9n6nZ2sB+20kZjUEyeaUys+xCunvOd1xtXfAcN5bQcp0CtY+NjY27u6HGAqUe2ieMutPrIED11uMEhO1uBPXmCD/68Tv47g/O4dXzl7C+20V18SgG8YzyxciIshs6GnHGFJJ1mmTUu7tYkezXL02kNHPW66LX3kO/ua31kWSEwFwFjz58Bl/4/NM4tjKLhdmcDg4601KalqDUxmu1BLaMAeOnBmQ8OMEUZ2fYmho97gcaxk/pfaGMWTPLzHQiYHEHj/LIgoYLXRMpDmRB595/Rt/o2tn/bT7U7kV7+4xJ5MMCsfmeW7i0wKB72L4sO5hgTnDi6GOzbeivoe1hvukUZj1tRmi8F5CpIFOZzVL+x6aNC+fmfUs2TaHONLYwEwEfM8JCwAmN9XsIDGk3vr9fR213H9du3sDN27exsb2NTVnlb8l8g+8PgRQztihFZUg8ix/Kojn/kqaxETvLZH+i1gmfrc6hyM50IY/STAXFmQoynGXJpFXUU/pEW35+sHhnVEopl0WRWVrMFYxGUeQsGVk5uU120GckgQNlNFpg44aOem1aurPgymSxu2cM4W/91m/hr//6OWwSEIIh65SM1lVQVUolPPrII/iPv/LLeOjBBzE/O4f/97//dzz/3HNiTFk4MXCabA+ZhR7vHd2gtt+x4OKeF2Wkl4plY4t17SQzDjHL+jPXUYx9MAH4fL6EanUOR4+fUFYoLeAJ7imJTCQN5PAe2l67hTtXLmJzcwtbmzvY2d4TeOMJS5kkoyykYhAg4d5sDYhk1GT+Jme2O5GgiOC922N2WU95jFQxEHTRbCeSzaB8/Cge/PSn8MhnP4OZY0cRy6WxvbmBcjKJI5UyVsplzOV5jwL1Zhtr23t49cJ7ePXCZVy8eg1r2zU0+gNkSjPIz8yRhkB3GEG93kaXWbODETLprADbKMoAbzPBsV6Nm79m49o9OK4SzLXzPuZicayWtlU1aEIKCTbTNENtANGMoighTcqxUQ03gUgCR8pQOX9NKao1+hTJw7lIqmricUWh0EhvwE3e55K62BnOEiYT/D1s8FlGaavVx/r2Dta3azJuIksvszEF0scUFi6XXwGGtFwh25229ke95rDUU1d57DiuVrbGAcanm71/5rKubd/FLggEeUM93xT03Jyruayhbe+hPwPc0REwg+OmvpOM0hWZDCGlz1sEgzU0t2uIOkCYcrl0niGUZNTXp8GZ7NRhoRolzPxp356ow8KKLf+kxyNKYYBobvV0R/cKH3MM59fwPu74HEKOUJAhPLyMmYU53Ny6ic3tdTT39q3BwrOHeZLxCHoEhGLER4h1+4i02nrtg05HjQjOsVI6zUB7Xkeqg8iyJbN5GRDpc2QT2WRPJZErFZDKphWb0trdQ3NnR/dhulBCLldQjbNTY+4m652Yso5pslTf3VIEC5t0nCGksQzHAWiSVNva0utmjMRMuaJ1s7mxgVaTa2sg+btyDkOq4EQqpTOTNX59f0+AMJHNIlUoyjNgFM9oXfQjjA0ZWBwc6waCOMaJsYmvPXCICM9Pp+54QpJRC6bnDGE5TkDI9WMkTVBjqoYZ54V/6HyoK23G94j48FCVN131Tf1T8NdwNfh+XxOqHf8lxE7Y0+FGP/2ibWMyrYK9MDsODFiJQeDkg5NFaTOjURlnCljsJGK4dHUNPz5PQPgSzr1zHZvbDZxYfQDH7zmDfGVGXWsPCCkf8i6CMpSR9IrOWxaMrSFvWbz7N5DRAt56noyFFfhtAkIVXLbphsONwyHdXnbK/3MR1kcdWRYHgLBaQn6mIoaQMlKFQwtI2vyGACEBiytIJ1CB2+3GS2jMxrGKo2QubEtv9fg4q0/LLbxhC3SbHGzyw3es7BceBOCGZNW4uzsGxIM5MzTxQNCDQvfTWXvaMKY+pg8Pj0hNghN+lVPoyOMM94NshYVuLDmRjuQmpi4wQSHzIGUS4Q4g5amxCDIzGG8Jwy4a5USDbht9ys5adWSiQ1Qzcdx3bBlnjh3CPYdmcaicQzHFwsoyClPICBDSSMLy2czBzgChy4Bj4aCcSosoEeNCQOhfa8COuU5U6GWHHVv7VL26n+vvJr2fobfAg3S/dbBgoQLPO016qRyvIQtFG5w3ybNJna3BoenEYH7Mp17Z//W+uX/TYe+twflkjKoMQMvE89TclDO/CTcN+PxFY3g3WWOZ7VB3V9lvHfr5xpZTzqZ7OACEwI9+TIbwde0T67U2yvNHMIil0CA7TKMAvsZIzzqp7OIrR5KcWQgUyqjHOtiUzLAL3u/sotfelhNgMhrByqElPPTg/XjqqUexvFzCbDWtTmyeMSbpuDLYEgJ03D34u2RpINUCWSEDhEONORNMUdJL1igez9j9wdkHlxshZ1caCsnlxd4TmW6QQaEDrvansexaM4Rab9YA0Fvr3kvKm80h1OZOFVzu92Q1LZyRlmP1/B2maAzXGZc8lUmElJraDT0xx6PL6YumYAbbmnw0MeL7QUDIH0dH0W6bmXNDfU4SuwhUbMpAQCYWLEmcd5Kkg5Z/xt+tuZLBEGsbmwKDBAjbuzVs7GybIoBzbO2WusnbtR3tu1J8SNKXQlxmRwSEKc1XUbpUKZZklJDMppEvF5ErF2RiwLXN+XDKmTrNltZnLp3G0tycWC/KAGllnqJRn3KubA0rgog0zWigRlLSzBzVQCBDTwt2gh7KXm/cvInf/p//E8/JVGZbayEAhM02isUiHn30EfzKr/xHAcPlxUX8P7/+6/jrr31NhjsECOVKGa1+R4UkZ6C4Z/Nejwxp2MTrRjAIxN3Ds/O8bmxiejMN27JZBDuJa6+vmUXKVPN5ymrteolldeCEF4VgvbZ1B1t3rhpLywJxSHY5iWQ8bcoA7j8673oYjjqqBuiIGItw7jZqUnDu0RGCm5yF0be7dp+w2ZLi9YjpWsfyecytruKBzzyDBz/zDLJLi4hmUmjW9zCbSeFYuYzlXF7gsNPp4vbGNi5cu4MfvnUBr118D7vNpthecC0USoqY6I4ooRyhI7aDpwQVDWST2fygwy3l5e79UVOX0lB7cL5OWX8uUoNr0LPlrsU2lkb6+U0nX5b82sUG8dorx5SnFAG9QCNNv8z4izJrzdo6ub532U2xeM9nMRhw3pKsj5P7q8awe4JsZCLpmy9d7O429L6sbe2ogcLrTuDH9cT6iyY2bAiQ9aTJByXVnN1lI4tgJgBGHqs5V3B/Hgkg+vNf+4Msp6xKDIPCUPEcjBv4Geowqzb1PVY6uMZX0Ey0TUMzhGQIhxH5EjS2amhu1dDaqiHaG4ohTFJOz7XuGvLcb6Us8LVGiM0LM3sT6jKvngrVX8YaO2ffKW+HcM1otLE1QqTu4RnsACFNrjwgJEOYnzHJ6MziPG5u38Lmzgaau/vO42CERIrrEOiKIaTBGRCjYZMDhP12W8CRxmycVaU3ApVTjLWJJjOanaV0h+dNp76HyLAvBjtXLiKdy2r/a9H1eHcXBGeZXEGu4azZd2psJkiIjPLMrNhtRlzQxZQz0PlyAflSUWuWP2d7Y117B1nD2eqM6gqqJNrtrmrGUrkk9YTYeJmBjbT/kKlngH2jsa9YlkQ2IyfgSKqIUZwaLzNIIiiU7F1FiuEMnX30IuCD5yGlsp02DBCewRP3HHWA0EWPOUCoHqobf5LBrm8dTxXK7zc7Oq57P7o6zHVAPhwFhr7iX4Rk9GcNCF8lIHzuBzj/zg1s7kwCQh5kW7Vt1HZtnkQ2ImQHh+yCsFtsXS8eJHIPDQFCddnFHJkNjQChckxYSFo+lXWvx31yLw2QJMQBLg8ImxgzhKlyQbpvDwgHMYbGOsmoZAFe6mVhEAd+uAJrYuYvYAh9wLgHdJNg0P+8cDdL3RJa1IcXc6jzFd5gJ34ndxIeWGEQ4sC/Zy7GLOEYEI5YmUyBwYnX6WWCU/bV0++F456DT093Z3gdE04OJcZV0jUDhCbH4KZg8mQe895Rlkd4gp1qZkcxnLzX0aBxrNfEfD6FIzNFPHLvcdx3dBkn5meRkt6AGwkQ6zszAQWlRy2g3EeVOOt+Fn1qbFD6wE2FzEDokLkL2E0zhQQz/0hAKN8b13W1Vi0LRCv+WfS5KbqAHRAgVIFiBb+fnfDulGMwOG7x+AsSHPBaH26mzXSgjv1zjJMDes7JRIWfroi//zxgdI0Nk1Oba2XwO7QWY5od7PSiaLaBV167iO+/dB6vnLuA21tN5GeW0I+m0GQGk5NWxZJOtqlXZjJYm4OxVyq5oxg6zsjY2hl0Gxh0a+BhSund4YU53Hv6BB76xP2Ymy+gWs4gl4ygkk1gsZhFJjJEsm8zjzJDoB8tXS9lREEZPJtBbB1RrjMUGByM6LSZcZEJnLNiY4FziSYf7XeMNeQaJvggg8A9jc+RRYShJms8sMAYsvEVBoRhhtBhd+FrOqmKgR2zx75j79t6OgjdX3jp4nyuEshOLlTfsQ+2B9fJ93KqbtdkdsrFY8Om3wuKMMrkRI5qrXA2lAZOtrexOWj7LbdvgkaT4qk5EIug3e2jy/dGYwYDtLomeRQjjJHmY2/duaM9nwCGNRpjAAhQzeE06XsP1rBh8Z1KiiVM57OW7UUwEKHZUVyPUW+gCWVKRMVaslihqQyNRVyjRqBX7C+jQjiDzO8ZadaQ2aic/yLHSxdfOqdyDvB/ffnLeOHr30Cttqv9qZCnQcq+5m1y+TyeeOJx/Nf/8mt47LHHsDC/gP/7//y/8Jd/8ee4du2a5tOqM1XNDvbYDCOIJciTnNwiVgQIZbRBYEhFjGteqaseBoQmEyRIk7S4y9ls19JVrAcBuTUxdc2CxgPl4UPEYryPJCtBIsa5OEY00DzKmhm0xVeky5ANGkotzZ+LhaUBCQOE/F4CLuVCqlFFgxbK56E4i2S5jEP3nsEDz3wK9z/9JLqZFIYEQdERDldKWF2YR4nnd7eHO3e28O7lazj39gWcv3IdV9a3kMzlEM9m9ehFYmiPKNPjfkMDlrR+PwPsCYjYXIzFbY7ZoTrdN8aSGUPILo9agy5P1zdH7Lh2Da0p4OfZLts1/bk5spw0Fq48U3xTWnJnkzkrbsVHrghUWMMkmy3Y8xsB2WxWsT+cTeTT5n1EFolsI38XY4m41sgQbtb2FFTO72WxLwYyGkW7TfA30HNQMyVJWWFP199mzc1yJWgA+vQZv4G4/UP/rn3YvsBXPNo3XBSY31IEttzXTzh8HgAiPxgQOsDHtd4fCgzaY1ezrpwtTBEQenMg7Y1jQKi9a+qsPqjhHgaHuo7eSGwKMOhauvlo/z2a+3YjMQSlxtPbB6WP3WEPrUEfsUwShZky5r3LaG1NJMi+3D3pWDw0x9goXcTZaHGSURYBrTZaWzvotZoCeckUwX1cexIbn7zGkURGsQ10VeZHl86jg56a3PlKEZlcTjLSdr2hIHuqLLgnZTM53btb2zU1Xbhf5MsVNRV67Tp6bPD1eiiWSwKElMfSDIbGWWK0s1lUSmXdV5wT73AOcRSz2Il4As1mE/0um6RDlMpluY+ymch8QiorSBgpyzA/g2iS9m/cxyiDJSgcyUhOu8dPAQifdICw5LOoPSBUlqdJrD8GhB8Jm/7sGMJXzzF24kWcf9sA4cl7HsTxe84iX51RV0CAcK+mIXx1/imXIyDs09a6excg9OM5vDFZyE8CQkpGjTWZvtnDN3wYcPHrepEh2pGeLURa/vJGqhSRI0OYTuiQ9oDQd4FsaFbOIHe907afeItnx5i4WSuVtFGyD65ACnXKpn/QhwFC+zUOkr7f/yl30sE//ukuCdB9LhR/oC/h31nlORbmA9aRgLVwg2cb7/5i9+rtH/zXhr6MHXlKoVhQsjg0QOjEH/q/sSLjmBNjvdQMIEBipg3XCTv6vRZG7TrSoy5KyQjuPbqE+48dxpkTK5gp5VDIJpHuA0kSz+zmsvMvlpkMijFp/h0w5bmZ3+g98UY0ocNiEmRPSUdZfIUAYbgOn2YIw//GH993M6k62LysxUl0zI1ynErpJX4sBFmhjWXBBgy9FEjqp3HkXLAewplzYcbYs8DGirrGhQOMJrcmIDTmUStFQMWApBWcltEZmELJPi6myIrhMIFuP8oRCbz62kW8+PIbePnH7+Dmxj5y1UUMYmm0GDkhS72IHYKOySCA4quiLJMMEVkKG6gn+GI4tukY+t0Gem2yhC0xhIcX53D6nuP4xIP3ojqTQ6mYQi4xwmw+hUPVolwN0yoIaCU/kKkDi1syhbE4C0iuzp7YI5Ppklmg+x9z2IzBN9djA8mUr3ZaXT0vnrx0KUwy30yW/GaIE+lFEeE8oFQQUWOGnHjbbgkD6FzvZK8kkddB2TZpqG8UeGDo16yXK4T0WZrL0Yz2JEvvC7ugQHMskxco+H4PX5ecQQdmWqDZRGcqxW5wjC6nUWvkMecs6J+o+WZ7HQt0zUUmEwJ3Mv9iJqxjFAkQecezeGUxW6vvS91AFsfAIAuKjgOEhHZWQA97ZnkuaRJ/nvZrAjpr4hTzeRRzObTrTcmvKA0WuKW0StI0Um2c5yGrk1AmXooSPgatuwfBYIYZjPxeqQljWF9fw3vvvYff/b3fwze++Teo7dS0JjlDSKdVymhZfD3+yU/i1371V/HIIw9jYW4ev/7f/hu++hd/iffeuyRwUK1WNDuj+XcpYUwqTWBG9s0iXSyY2ZqftoHKiCYAhZbBxtXC+A4+STUj9HBzTs7gy5gw03xbsUuX0AgNWiUr5v0VjzKgPqmHvc+MT2GBR4abJk8mnyQbQmCtte+mXQW0uD+QtWADKBpDh5EMnK3qdFGYX8CJhx/Dw88+i7NPP4Xtfg+t0VCyyOVKESfmZpHi/bO3j0uXruLcW+/i1dffxEa9hXqfhauZYjDbrEWjrR4ZGV4Xrq203bPRuIt74UwjlUxe+mdzRON5Im9p6L0G3OHEb/DumG5MxJtLuWWneynwiNb5O5LzoubC/Wydl2Z7EyDnThnID50TMUGsfZCNz4pVIXPowY3P7uTfydww1qS238Bus2Ugjww35aJk/6h66plZnprXjglVJrHmI523QVg1ZElIDtB5pcf4zND7J2Mt74k9+dr5zAMtWfBzx7L0aVbxwwFh3NZ7f2hy0a2duwGh8jDVOtV5bhqqcbM/XPN9kAIrTBrc1bAOz0iG/sxLTECoptcUIOQ9wQezCD0gXDjC2IkFrO2uY6u2if2dGvqdjhhBni8sQCgZVewEZ1W5HzHXcmsbvWZTe1Emm0Qml9b3kCGs15uIUDWRLSKZzupad7hnUu4eGcmAho0FSvkZOdHc3VNjT9nCaXOz5eypdwrOlSoaAxh0GJnSFctHZ1P+HF4vMtHb21vas6iQYOOL+ys/x59h6oCMwDlNc5jNydzO8uwsitWqFler08HO7q7YVK7XdHEOsXTOnFN1wnLki1DQ2t6a/xND6CSj/DP3exdM/7lHz+KJ1aM4vVgFZwiZQ622iWooM6Xknz4GhP9iAOEl/OlzL+Lc2zewVWsKEJ44fRb5yqwAGAHh7h7Di/flXmSAMKIB1i4DKB1DKMmcZmwCEYe6ICYb5SFpoKIr2eHdIO393g5usKSp2zFbiAKE5QLS1ZICRT0g5IwHC8EwIGSnO9Aaul8Q7kxp0wvJDwSg1EVlMTMGhH7j8ge0f65hQKjIgmmGcApMTnfF9PNCAap659T29CDVgZ2wXFW6bZOXTUKcSaMb/xzDv9ODj4M02gc+N3vhQZ6cn4EyGOHmofzcnVjCMeCRI2SMwagtDLpdOQMKEHYa6Nc5a9DAUiWP1cOL+MR9J3Hs8BIOL8yiGosh7xhlujBys+FDjKMKXQMaUv8NaeBhbIxGwsJSy2np591qWTcXNrnywmBQ12dqqarIYOHuZjOCmt5V6Grgh3hpHbQEYTwQYyGzl6D7a13b8WE97uJKwuhcLT0o9dJV6xyPwWAAWl2nnTMH9nNDctSQSZIBeyuXbJ6Q8QBRjGJxDEcEBFG0OxH8+HUDhC+98iaur+8iU15UBmE3kjBASAYnx22ejAfZKWtYJOJJF43BQ9kkfhzKJ/PGt6rXqaPV3EW/RUAIHFlewL2nCQjvQ7mcRj4fRzYxxFwhjZXZMkqJBLKak6QTKqMaeroPWFxSfsOieTDqStJMCVwskUaUUhcXOC8m2xVNPBApJSIgYFHOvSmXpcstYZ0Z4tCEK9ZNINpnR9/NSQsQOgZYDrsmXxJD5EaaIpE+htEGRpF+MDeqaW43MG/w0TvgeB2pzVnHXWZqcC+GwGG4Ox4WyEgS6qRrBFhkzshc+AxC/p2dZP6dX8d5pkajJUMMyyKzfYMAmR1tMhY0QeBeynVBwwExJvG4QBwFqvmCWZdTZkgJP9d817GDNDlh8ct8TGsgMg6OIDWq58XZw3qjoWxbc77ryU6dGVt7Ozuo7+6h02waKI8OxZxG+iN0W3SljGvG7tDKIcwvL9h8HeMVeh1lEKZpOuKZcyeVunTpEr7yld/H3/zNt7Czs6O9o1goan6QElqayDzy8MP4T7/8K/jEgw9gbm4WX/ofv4Hn/uqvcPHiBe3PNJ7psdHAdaH8Ow8IybxxL7YzjqBQZ503wyA0ixqbKEMNAUJ+jTGycthmDq+XQrv9i2tK5kcapYsJoEc0nEgDLi5Am/kl08iHnRvMauQ9QeDMQHqbgW3pnuAslPf05trnNY/JmZAosxeJKm6BjprcA+ZXjuO+Jz+Nxz73BTzw9FO4sVfDXrctSeRcIYflchHDRgu7G1t488238JNzb+LV195ANJ1HulRBoVxBKpdTuHar30ej15NzrKCB2781y+oyLbkXCbA4FYUcNt28I9lNz5MJHAss2pywZIF+GEoA0dyGbd53PD/v5aV8o8Rc8X72wCmkFPLNmDEJ5xptvE3Uu9DhrHlCu8doamMHDwGh5hBjMd1vZGAajCWgtNApluhmbC/HNTM1C+D/boof/Ubv+BlmCLWvjmfa7Yud74Fzbec95l+XB8Jhh87w9/tawzNrHwkQggwgASFnCAkIOUNIQEjJ6CBgCHkvhCWjfoI6XDeF97VpUBius8byQAfL3Xk7TSz4v1tuqNV3erizju+vAcKexpcICPMzZSw6QLguQLiF3e0d9DttNZyMIeTPY0zWSHOCAoSdLhpbO+g0G2og5vMZFItZwRzWxpzFHsWSSGULSOcKama1m3WppeIYylFUs38dSkbraNR2dWYm6UDKzOcRsF9v6b6JxpMoFEvIpNMChDxPWf9QcsrmGBt0XHO7tR3tGWQa+bV87dzzec/H48zwTKlhVa/V0Gu1BAgrCwsoz83JV6Td60pqz7lwNi+ypXm5A7MOYYOO5Az/bwwhyQA/P2gz1JKNklltu2D6R8/iyXssdsIDQn6P6usgM9fNEH4sGf1pUeHPkiG8hD/56xclGRUgPP0gTpAhrMzo8Bcg3J8ChAMbkCVDGMwQKjvQTBc8cJpkCA0Q0qiGgPCgm396o/BAbEC6Pm5U9YhORWXHEHpAGI+i7QChB1n6WeZqc9dHmLnTJh86FGQyoaN9EhBOg8BpcGh5YzbfNPERDO9OfX7ii0KOiToUvPGEZxi9i4wtmrIYAAAgAElEQVSdCGFAGN4oJ7HLuFPoGUKb9bNfPKHLDv3dvzdjcOUZSmrwPXwIm2OYZDTCzrW6mG52TOwdD1Jq1fuSVESHPcTYwe7U5T4a67dQyaawsjCDU8dXcM+xFazOlrGQ4xzhSDlfZAtiZDgoyxHraLIeFgpi61zWmeRnU298cAD6NRn6d0l9xmOYP+2NqK+zabGpHzb126elygoU92thgg2+WxYUBrY61MJfHxoG9zKr8YC4DRvyinEWMCilxGTZbLGZQdm1FC5xDp0sQnhfWkOHgJA21MCrr1/A9394Dt//h/O4sbaHfHUZkXQRw3hGTomUmSVS8ti0+AShFbITJgeXEk6SUWOEFEw/GqHTrqNZr2HY7SIdj2FleQGnV4/hgQdOo1rNolhMoJCOYK6QwuEZMoRRpMnEEWixu9uiBThngJjxxBpL/LW1KcTIJdEbRrG5aYHQmztrKuCYQcfh/GKxgGTSZlMFnLV4KPXpIBphLhsP/QQSAxpMWfEpUO+nhR1DKGfJECBk0T6I7GMYMWv/aTA45rpphGKOM/ar3TB+2HXYmWN5WZxfceF7l8ybZykoF2Vnmq54NptNV9WB7hH+nfERZMzefutdvP7am5o1ZIFNCRHXGLPYaKTBWSoWtWJaxQByVpeusgSEI1SqMzh26hQeeuwx2ZgzV1Bz5Iq0MLhq7rkGfw0sW9zKW2+/jTffehPXrl3FFs0O6nWUCwVUiyXlcFE6RXME7XMJMnDcQ4boNLvIFYqYX17GQ088ijMPPYhypSjg02k35HScpRyWDClXcDyBjY1NXL1yFb9HhvAb35QhC9/rQqGo16dg51wWp06cxKeefBL3rJ7S2vj6c8/h5ZdewvVr1yRpTJON1Lpye4bPDdEGYk0eSuatRTfeh8IModQIbmfnEiZAS9IW3lyRxFLbtYjrc97BVbEdjBCJAYMYmfWBgqoF6liQCxg6ebbzDvBtWd4XgwTPzPGsLO9PzSCSeU1nxQ62FZdDA6whcjOzWLn/ATz07M/j5CcewvKpVay3GmgNh8jkUkjHgBQGuHX5Cm5cuYKrV25gfXMHtb0mUrki0vmSuRbGY1orXeUMUq1mc6t8z03GOhKo4gwfJcnc4gT2nPOyzhGdS2Mdxbj4N7ZbjRAP7Lwhiv+/M2ubyNVjXqIzlBJwcqog+7M99PPc58dcPblVKids7/Q5sGLk3EwbASHnZeXuK3OnLjr9oRxL2UyRW7Eug/0eNtKN+TKWhEtAf5cx3+Soiwf8dr66XWCqqS45/E8DCMf9ZodFjSX8KICQgR0puohy7fdGASAkOKKpDD0HvKkMmx18/mrC+fUfYvJ8LTINDCeO15BfQ7gOm2jIe/mwf3uoeuBDgNDqFn89uY/5RzSdVISZD6bf2N0wyejODvqMTxj2EU/SYIi3aF8B6hxj4Tx7pN2RM2iXDazRAMVCFuVSTg3Fjti6HTmZxzIF7V1UVnRaDWMI6ZeQyyvehPsdjVzI2nENqLkQT6rpTfkxZyFpNlMolTVDOOy2nJJlaBmCibjmFdWEqO9brjPlnpTtD4ao1+smWaYjM+NUAOzXanIhHvb6qM7NolStag0YQ1gTe01zGuakJggI2fB1YNAAodUPUm9JMm9KMqnFum2Mmvt4/P5TIEPoAWGR752+3ogXrXXX2JapzMeA8KetQ/95AOH2bgsn7nlAgDBXJiB0DOH+LuqNejBDyOFUdpQ12O9NZfyG7zrOtgmMY+xlfkFAKMMNP78yOXPnu1XhwocbhdyNEtZllanMQQyhnyF0rJsOCxXhtoNOd5gO0rDbCcQnZ3K7gz7CP2cSjPEmMROf6c1seuOa+IJQly+QlwbHnD0hK+T9k7OiI+afY+jX+U3df2VYPqLiTEHO4d8+lpJOsIamF7H3zd2wXppJ5sQ216AH6QChi6BzgJDOa5xRkfulhmN6yvCJc5KEsz/dJlp7W/pzMZXA0UOLOHXsCB5ZWcLxuTKyyQSyzNWiPfqgjzgd2WS+Qbv3wHPNnOn4dD2wmcBpIbZtGr/xe/6xgJAHzQGL44MAqHIdQ6ZDwWWbkAV5tD7+4VZS+66GVQR6VWFTI1vgwYoVU+9+ge47L/n1zQ83TyZ2WnOD1lmnJLBH8BilLboBwldeN1OZ7//oHK6v7aEwcwiJbAWRVEEGVSwiZeTi30sH1N1Tci7SzlRGZkSUZNJIpCGTishggEwigcOLMzh1cgX333cKc3N5VKsZVPJxzBdTWC5lkaaEZTBEkvKy0UBW3CzTKJlTUL3cz2xGi0+oM4hgt97F2+9cxcXL7+Hy9Us6aMuVKlaOHMXy8iJmZgrI5TIK+2XnV8E9nHONDpVnlhrEkRgY0DF5C4s1O8Tsw0lGXd9JoDLSRz+6z0lGK/a0VsyV1o5PE5hKLEwTGceqg2Y2mlGxAk0uo55ZcIxIsLeE5ef+OgtT0nDEsq/ktqri0kwvCAg5q3L+/Dl89zvfw1999QVZlHOfTCU4CxVBp+sAopw/aTgiGy+z9E8k0Op1JBsqVWfwiUcfxS/+h19SsDxnW2hkIDMOGWI4dsYVCHIBZfOmP8C3vvUt/O3ffgvvvvM21m7dQnOvLiOZIufN6LzY4YO5iUA0aVPJNGNoNXsoVWexcvIknv2FL+CJZ5/B/NK8IjbYoc+lkiiw2CGTBajw2d7axvWr1w0Qfv0bWFtb17ZGmRWZY4IusqFzs7M4vrKCQ0tLKJdKePuNN/He5cvYWF9X9ph6i3pPbQ5KVu0MRh+SAbG9UqV9qGDXMeLkogKDZK5cJAqzahjxonBqFqvsqrP5FTEXTO7FlA+a+oFznwkF/Q3iQI+znJQb9tzsNvnGKOf7xMfYvUC06Oa7oxkXligUZg27PvMyefck0+iQhaDah5KvZArLJ09h9dFP4sHP/jxmV44hU53BPuWh/DHJGLps5Oxt453z53H14mVsb+1qfWcoi8vQ7TCjJoJclgm6naqHwddkHxnYrfee971MdChP5xnnzLM0O+fn5+z0CazKQkBCEljK2929EFRIIhf97C7DySnRdOyh1EpkJq1pGWYCPWSwz4eYQd3blOgSvJsiQD9P5kAE5vZaZErjzGb47YoYYQOBBb6f26VUm59nc5NRRM5hnWclH3I2JQPtpKMTdYRXv3hzML/Bui9SrRUAZPfa3AyhP9unJaNeHfCPAYTMuIu7GUKyg8wh5P+jnb4C6z/IVMYD+2kpaBgUTlQp4TGQEDN4UF0XfJ8zlTEVhO7GAPQyXL3d56MnhVm2WrQcwqUFbOxtYFuAsKYZQoI7rntKsAeczaVZHuXY1Ny3OmhuMkeXioaBwGCllFeUFmMetja3wFMqks4jVyxrFpXNK2WsUslRKMjNk7PE3XYL7UZDDS6eU2TPeZ/QfIjNgzjzRQvGEPKcsFl8KmGS2o8aNKahk3S7JXMqGUfRmVfMYcsaUCljCLl692o15bDyvKhUq5pFlGFYq4nd3Zqan2zsZMuLkryydhkDQqureR1dKrlAoayfuB92Oxg2dmUq87nHHsATZAjnK5gAhLrP/VlqsRO+nTatYJsgL8J1T/Dnj01lQmKCf5rL6Kvnxgzh9m5bgPD4PS52YmSxE5SMNmiXq8w2Opa5QHMVlpRTUWrmOoDBLJ4HhAYKCQZ56PFgDANCbbAH6MDDmwMBIRlCHqweEGa8ZNS5jPLmJs2tWtkNGHMRh4vwD9xAPEvG569fNNbXH/R9dwFMdU0+OiAMz5TpNU8xhHYzuAXv5yAolRtaP9pLZFWeuqLcyxQN1425Ks07TaoMxxIrX+J6IDjBYvkBBscQelDon5sjMEmQ6r4mGByYGQVt5yVfY8E76On/ScrxRj30WvsYthtAr41sKoFqIYvHThzCvcvzmKtWsFAuYqFYQGY0QlKd9L7MYyhLUNaey3FjAcBCVetoCqj5jv209NOj3YOA3QFYbxLD++zMwDl27AIbOL9pf3NyUHXCLKPKfxzUbgisvcPgNcr5PLuwnum16+yZ2Em219ZBREy6LSYDLa7t7X2IA/MQs3U3AELLfhaGsXgS/RG7jsCPyRC+fA7f++FruHpnV4AwlZ9BPFNGvd1Dq2esn2bP6FTp4hzMCdAaB6bu4uwiwSAtuemE2VYXlSLNbDKOuUoRKysLOHVqBcvLFSwulLA4k8NCMYX5dExMcaTPYXxzlmS1HY8wZDqpkHX+3EjcDGD42Nnr4sbtbXznuy/jldfO4d33LgqUcWbsyMpRHFk5gqMrR3Do0BKWlxdQKTHQm5LDgQvajrhMTIvCUdHG7DB3T5l8zc1oyh/F5rQoFe2hoZ1nzBCaG6rYQUl5uY+aQ6UBQzPdYrhx+H4Nr5UwS+hVDZIUO5MdYyCcyRMBmJMM8hkL+CQSet/Pv/EGvvHCN/G7v/MHimHg/ksQwufe7XG2hSxV0oxblBlrrop0oWt3Wuj0u4hncjj78MP49//Hf8J9DzyIQ8dOKBeOTBZnMZnfyPXN58ldKsP1T2OaTg9/9Ed/iD//8z/D1YuXUNvYEENMNpkzp6KONPzDO4UF9QBJmabE0elw1mUeK6fuwbP/2y/gyWc/jZnFWYU702ChUshjtlRApNVEcjREPpvDzvaOnEK/8uWv4BsvfB2379zWj6f0SjlhnN/jrHI8jmwyiRxDodMpzeKwoGvWmUHHiIu+MsZY9PN7onEr2sw4291bfnjezfT6XZszhCSCdaRoxosjcwYIrYM/kGyUoJDvPc11lBdIi/quzdyKoU0lbDxCElNb/xKfKsvXXHPZ+OH7TEMLNgfIbiLBho3tT0na0SdTzqQlhkEkKjC43WxjSOOUchVnH30Upz/5JE498SkkShWMkikM4knJ63ab+9jcuI07t2/gyoV3cefmbTGVhXwZc3PLcifuESTEY2JDW2wqaB0NkeT7R+mr3FDt9QkAiTmyZDJfEop1dXnAVhtYYyBognFPczN/nvex/5uxl5ghJz9Vw0ssut1r9D7wYyLWWLN92ktP/X1mv9fv4WRiuVO5sQQv6VTEkgFCRV2J4XR5p/wcpeyJuJoO/EUE82TpuYbM2dd+ppqnXBOSoDLvznJ/JwChOwO86mP6HAkat9r/Q3OEITAVmJe5GsBenmNi3YEUNrHyhbg184MCAWQI05Tqk9V0klEPCCMEhGQIDzCVsQxXngemang/AkBvc+h5TwOE6dpr+uv1TGUE5lybRVL4zisNjrpamy02e1LxuwDhzu426jKVYczEwGInYgT5Pf2dsRNRmhM1W2hsbGmGkJtBuZhDtZSXIorgjoCQ7rpIZZEtltQEoGRUwe2DHpKlIhL5gss47mvWmnOpzCjk5Wcu5d5+3UwYmS2YzYtVJ7tIoEr1B12d2fRottpod22vYqwE56R5THK0i0CR8Suak6caZDhETYCw5aIoSjKVITvYJFNZq2HIBlgmg2xlCYls0cneTS6q0S038zsJCBkhRkDYxrBRwxNnTuLzBISrlIxWUJDzvDGEkoUHMXX8u8lIeU9+DAg/rAL9GcZOBIDw3RvYqRkgPLZ6BtlyRV2+rR2TjDaazE8xh1GtR29mEY6dYPhoaN5N7nLuQdMPgsKBZk7csK+TW4Q7RsEGFZKVvi8gnKmAlP8gbmGjBgjHOYSc+2BRo73Od5am/xx67z0J5wFhsOkewPpNXzIyZ3cNnOl3eRFpGAKMYYjPiXRnjXtfPftmn9V77XZk/pnypMSQh6gbOfTPz0ua/CxC4DI2njWY2Nz9AefmAD2A0NMOIyU30+jQnuarJK5xc6H6P1++e6hR7TT8fsYpomB3c5qkfp5MYZSDGb2ODUl3qGfv4t6FMk4uzODQwjxWFuZwbGEOM+kkigwWpuaf2nZ11K3B4CEgZ0vDB5x763WZPggUhlnVD70NHegOZjzCncsQkLYr7Z+P/9NkftwEIHSXJ4jNCD0Rc9lzZgFugVrxNO5yG1gMmZG4DrnqnICBdMDQT5m4yoJFqhVBNgemVJpECsxabPeA1998Dy+98ha+84Mf4/KNLWRKi0gVZpHMVQ0QdnpyJyN7wiKHM1r8YOFj+YB0R2SRKAGjVAW9fge9ThcDMkH9nsyDSvkUjh5ZxOl7j+PkiSWsrMxhvpzBTC6OajKihoAOQnZpCVJYDNNUJhpHp8WZCmapxQVMhpE4NmstvHdtHc+98Hf44auv4+L162I/eYBWKjOozsxgZnYOh5YXcPjwEo4emcPSfBmFXBr5TApZWs3HmIvpZF5S9o2lZV41yI6xf6ikpRPbqCOLbrtOCqMQI+N3Q02aeXbQOfMqIiBqgE6sh+ZeHNgIz8uEGgPmLGnW4Z5d0Je6ayq2YThAt9/VtSFAv3T5Er71zb/Dl7/0u7h546ayrMgQsoNMowIWaYkY50PN9EJzhCpqk+jTWGXQR3cELB89hiee+TQefeppnH34Ub3v/JpCPqeChrl4/Jn0Y0gOhmju1yXd/f2vfAV/8Rd/ju31Dc0XU8InVsaZT/AeIDjSLOioi1Qyq5nuVnuAwswcDp04hU/9/M/hsWeeRnGmrGZTv9vCbKWMpZkq6IeXi0aRTaawub6JK++9h9//va/gm1//JtbW1iT/LZbLZomgeXZjeZihJdkmYPEPej96GotgBz+Xzeh3ETTzfjFXV0c+mBbQmVd4mb9pKMx926JHWBvyXqahMn8+QbAMZRilwueg2VvK4S3+g9eNLIFABuWAdF4IinkyXSys2VhwN7NjGyWRc8Y8w1hPowzcB9gUyJCVjHD35Zk5Qr0/xF5vgOzsHOZXjuGxp5/G8U88jPKpexGRpDSOYTyJ3UYTl65dxq1b13Fn7YYxDM0WkrE0suk8CrkyuhwT56wS2UDOCXPukgZQdIJNGYNM9prrW4ZCDsQhKptiJ0rxM9UGrrzU2Lvg2jZr0FFRMa4Bpuaon8dnc8TJvO3/QgjG2CuGwJqHtk2PXUqNmTew4k1nXPHgYnwMQIUBib9X7Ue55+PqGkUiJePWPBBx0tf6YdE+EfWi94MROSYjFUPoAOG0uijskTcBjLQGTXobyD+dlsefhb5hamfCZPP0I0lGIzGko0knGR2g7kLpyRAymD4AhFJUONl4JGpNGN5jwUzl3U7pnggIn8XvxxAdBBqDz6kpYMZ73nvI74uUi7b7HTR5L6eZQ1g0yejiAtZqa9iubaKxu6dZdWo6yBBScdEbutgJ7uh06CQgJAvYoMvoCOViFpVizgAhGUIaznCvT2WRzuUF6tr1fUVx8RxLlkqIFwwQau/RLHsauRwjToaa6ZapDPcHRvikM5LCRwKGcKR5Q84hNtsdNZC4bxRyBcni2RziXD+lpMlEHPmcGcqwKVLb2dGIgJjNSgX5YlHRRM1GA43dGmUJiNFNt7yAeKYwBQiD28HNTlMyak7L9H2QZLS1iyfOnMIXPvkAHl89IoawQMmoy+wNAKFuYLKNtv8dNKr1MUN4V2X6zyAZnQKEmRIH6YfGEO7vTQDCAYXxfi/locbDiguNMwIeEPLCmzmTc6G0jJIBnQzVJXTOalNZMn7DnWYIOzSVmWIIwzmEASB0xZDiKlh8Dmlp7Ur0qf+HN3H/lqsG69vhFN5wP6wrpXOHjf8pbf8Hblouj1ESFveh1z1lKqNS33fwPCCk+6FjCINvdh3oMJzkn+2em+zy+e9RKeGYJNWzzrYwDFgIvuw58GHA17MRCkN27XDNfbBrqFiRuKyWBQzI6im0nodxX0wfe8i5TIpKKIz6HexsbqC2tY65dBRLpRyOLC5i9cghnF45hJXZEhYLWZTYbHNlNbt3erggcR6mE9fLHdD+dUwfgAcyhv4ahF78XYDRt2idLC54H530d9yI9LBwfPhOr43wNb/rlg+ei4G1cYPWiqHxtbc5pskWgoFDKaUUtWC9N4IOvxZ8btV4BgdUshGmCxCSyWJx9+aFG4qe+NZ3/wEXrq4jnplBMj8rUNjs9NHq9C3wnNLDTNpiIADJD22+c4BEgnNQBEUsCHrosoNIA5reEJ2GdUyzyQiOH13GQw/dh7NnT2L11CGUc1EUUxEUYmSZeO2H6Pd4mI6QiiYlseMh1GjsKaycDm+U0IxiCQHCi1fv4C/+8ut46Sdv4PrmDlpd/n6+deZZy32oSiCxOIsz957C6dWjOHJoDgtzZVTLRczmkyhnnGmHEd/G1Gomkw0NdjX7Xkyqzwn0Mm5FxZgBQhWijiGcBIMUsNkhSLIgRvNJAhTuk54luKvDP7VX9K0pQtBGZoZzRJ4mVxHa66LZacrwgvfHnY11vPjdF/GHv/OHuHzxEra3tiQjItM07BvTS3BJow/FkvAVEOwpG8/mgGqNBiIE1gtLeObzX8Bnfu7nEYlzbiWNUqmAUsEe6WQCKe7H7Q4276zh8uXL+KM//EOFvrMoJ1tVLhYlf6Ljne5fMrGcTx920R12BAgRSaLR6CNTrmL+6HF88tnP4MHHP4l0IadL2Wu3sTBbxcrCPJbzKVRSCSSiMdy6cQsX3n4Xf/CV38e3/uZvNENIVoYSKQJYsoMsDsUakcFsNNBpt1GtVOUkyfuFoJCdegHCeExddYIKNjnERDn5IQs6ydMCVYaxNAKCzoFYzRfGGGgWmjLEmAFC971cC5SMiWXnTK9j2SU9HRDY9wSyyaiaUyi76QZyaEtvhk4GFPU1lIGP2sYUUqYYjSHFGTdE0R0CjW4fbUTRiyewtHoaJx94EE9++jNYXD2NTqGEUZz7QAL9SAy31zfw0isv49qNK9je2UAun0M2m0M2lZMTLyXcPY6ScDaRLIZqAmOn+TDJreXGiv+laZFATwSROGNGyKKP17ZnkMJxAr4muEtVJLbQpO+KiPHsg2MgFOHhpiD8+zYBBl1DTGeUqx9s9tBqAGUNauOYBITTdYW/9v7/ZJL5uiX55Z7Y4d7X1ZkYAEL/HL1kNBTEHq5PwmBuum7ROpAxEeeW7eAIM33B8wxgsZ/WCsU/fBSG8C5AuD2WjHZDsRMhQMi17psD/tr6DOrwuX3QGRkwlVN1UvjMDANJU1mYXN+rOLwKhr+L5liMkWmSIUwnUGAw/ZFDmF2ax62Nm9ja3kBjb191CnswnMnmPtMfOAkp90SGEbfamiEkIGRDqZTPoFLIytyJcszt3V3yiYims0ikMmoytPb21MBSFmG5pMxPzVlS/hmBOS4X89r/6Va7vbOLHpt+VFGw4UoGud0wFcBwJJOtVCYjdq/bs3GMfK4oQNjn/d1qy1E5nUqgRDdSzvR2uzLw6tJldARUZmfUJCOgpDJinxFzyYTiY5KFWUTTbLORHbSxLcnA3ZuvAQjOT6vu40jSSPFikfYenjxzCp//JBnCI1gNAUK+V3Zfj121dZ46Fv9jhvD9qsHg8z9bQPjHf/V9nCcg3O3g5GljCDPF9weEtHw3VC9EMw6mJ6Eemm8JA0LLIeRicsHOIQDkQWC4+xa+wWl1S0AYzBBWisohZOxE1ElGebATwHIT99INWtDLLckowqDZF/TGJmgaV+yxiFPG32QnMLwJ+wUbXriSxU0BQmtmOsnmAf/nP/OA12Hm+p76ag8I3WcNILqNXs5OlLORZbBOpu8KWuExZosMpxl95I7EMLIwWOE7zh4wqns4ZhT1uj0gdAxIYC7jsiWt8vGmMvYzKR9MJlLKtWFBRcBgxQwLmJ6GtenWpTgyDDVP1tjfQ3LUQS4eQTWXw6GZMo7OVXFycQ7H56pYLuVRTSf179x01cGn0y2Dq9l99rKasKFKwAwfICedciUNQNcUIAyTpboKulyTnw3PD02A6fGFm3SHCd3zwbU5YB8wwOZ/l0OjgcRJdJAVpcGHHfLsOoYBoQFixyMqesLkgPxa74zKPDK6kyrQV1KuKC5dXcfrb17DN7/9Q7x54SZ60ZwAYa68gP6I8z8cWt+XDIySQV5n/hZem4Hy+IaIJziDxs+TdaJsqiNAOCSg3N9Hr1mXXPLokQUBwsceO4MHzp5AKRtFPjlCFn3FTmSZE0iUOuRIVVxdSbLFzcaezGCy+Qw4q8RB/kZnhFsb+/jGt17ED378Ft64cgfkFml7T0lsrz+SHIdNBc62zs9TplrBocUqluYqmJ+t4OihWRxaqCCdTCKdNNe2dJJSP9pOmX227g2+Tifj0R3HWUZXgNrsIRtMBg5NLsrmiMngzGuShewAw7ixff6GDYoZ1893Nar+ObBTH/J+spkzAnA+GBzPn1Ok4UsipqYYGyb8YJj8yz94Gf/fl/8Ib55/A7du3kCWFvqUq/HZkc1VnppJnMmisdBmYcsuLvdUskV0mE1mc3j82c/hmZ//BcwuLop1zeeyKBbyKj4408coiHi3j/fefRc/ePEH+NrXvobvfvc7lpWVTiGfY/FjBmX2O/h6CNy7Ygjj0TSGwzgazT6ylTksnDiFxz/7WXziiSeQKbHrHkGv08TiTBVHFuaxmI6BeVdsbN26fhMX3noHf/rHf4K//7u/x8bGhsACu+GU8hGgyTiHckpGZ3Q7Ktj5fpDV0bV0DB477LxSBK58ftYgc9FGbr+cbjIFM8rOtMOKKJPRskkTFPn8NAGdZ4Td/Kj11wxUOUGkYwXdeUEmUdfeZM1cX2ToyfAS+PI9HsZ116Hb7sokg+tdDs0EgrE4UuUZFBaXsfrQIzj9yKO45+wDyM8vYj8aR6NF6/wOdvYauLW+jncuXcD23hZavaY5bTJ4PppClM3JPt3A2eYjILNusbmG2kOv3J1NQTNKa92cRz0zJ1DGhR5SLvgOR9Dc9I6+2outsDRDFot0sGaZuRhq5tecrnQPWm7peAZ8ouEX3GDe5HSKRfQMoN5r25M92zXZjDTgLxfnCJk/A4SMdel2TTIvF+a4sejaG5zDsGmtDzgIJmqV0FnmP0/WU/EKk5JRvcMhdZSrbKwWCv2efxpD+D6A0Jm6WFOSDCH3D4uP8aBQ9UWIWT3glR/4qQ8CjvTtnYAAACAASURBVPwGM/8aq4bMr8fqJWMIu2jR1yCTlNJgceUw5pYWcH3tGja31icAIfdQNZ4GHYud0Dw7XUZ7aO3U0G00FfmSI7hkPdrvqbG0v1/HkPdiOq95XX4wmF7MY2SEdKUiyShD5lXHDAYoFHIyPOPr415Ep1Iay9HgxaTHQHu/pn2ITXkazaTzeTQJCDu8x/vI5QuaN2SThqMZzXpdjszZLCNfaI40FMNPlQ7r08rMDAolzhDa2cFEgSiNaegkna8gkuQJTAM575Y8ZgilexEgtPnBCUB4lgzhgw4QlpGnZJRkwTQgdHWkRULdbeb4MUN41y3wswOEr5y7hD/+2vfwxrs3sbNngPD46hmkC2VFRMhxqb6vGUIVM4qccN1InoAOEEoa41xG/QV08S1WuE2Zykyzb2EwaJv3uNuq2Ilo/wBAWEaUeuuEuYzeNUMod0MnIw0VzAf6xRh6c4WbzMP1HQcxg/753QUIXSE43mjfHwy6X+cAoZOaBHIPV7i7CINALuo2e4YfJwZWoPiD1oxVAkWRK+iMKQqAThjohYbTDcwYgxgGiPaWjYeyrQhyclHHElpBPHYYNZdWSqIYNp2Qtp0bmwAhLZUTCbNM5jwg7dAJGCjLk0NiFz3OFPY70ppX0wnM59O4Z2kBq8vzOLU8J1A4myb4M7ZRzALtl+Muby7E7AZkngDi3YDQG0H4s/GDAGH4jLZ5hGlAOPnzp+Wfvs7/qQ684PC3zMDgCurgHGcfWifcPWyxWiUj+RvH2Y0hdBNdZvLspdiO/fFCUxVrtEVnPpgYR5u9uX6rhrcu3sYL3/oBXnvrCuq9OFL5ORRnDiGeyin8fWt7W11HMgBu5YoBkBkSA7WZgcdTlJNFIwMtDIgetrvo1Ovo8tHaEyA7c+Yknn76YTz66H2YLaVQTAHpYRf5qAHCgQvmJjuow4eGF819SUazhYwK/R6NM5BArd7D9394Hi/++F28+MYVprMhlcnJ+KLbGyr0d7+2g+bejhjMTCaGaiGD2UoOs8xbO76MoysLKOULqJbKmKtWUSlmUS6kkGIWFd96SbUYt8HgX8tYdH0J65O4vCUPCBUEIkBoVhkGCFlM99GJcWbFWlfKnvNMj78NKQNUjuBAsjMyW+ytUIpGWRCNv/YbddR2a1ozx06cUKh6ioUAA7HpLtfYx6svv4I/+cqf4CevvIrLly4KAJElVKwLZw/ZybPdUHuq+k7sLpA1HPSx22yi3bOu9dnHn8Rjn/0c7jt7FoeOrGhOpZjPChCWc3nkE0nEWh289sor+NpXv4pvf/vbeP3115DJZjRfzJkYMliUolJqSOmxsaRsKHBmJ4nBIIZGs4dsdQGLJ0/j8c9+Dg8++QSypYIALDvuAoTzc1hIRlDkwh8McfvGTVx+9wK++pdfxfe+/V1JRmmUQ5kVNx2eWVagxiSl5L3BdWsFq11b+S6ZtY3mhIZ83TJuMdWGpOqhWeFgpwk3lXRvjh0mNXgnCQrNOC0zUswor63YgIhmQDkbxN8hl1g6ZDozLd2req4GBvl/kZOUj9JghkCDbpqcF0pRuTOUvJOFJ1lQBbLTybBYlnHMkXvP4r5PPo5TDz6E0vwikMlKRrpdq2Nro4brN+7g5u013NlaR4fB93E6hDIDMY5In5EpdJxMYhBLyLWUDBhfHt9XPpe4k4la/MP4TBJLKDWJATqbe7WHNwmze8g1WHw/TM1a5wzs9j+ToDl2VSvdpNrjxoxdBMr2/JyzgSd/yk225cL/pueUGM9ya29zbDDvF4Jv+zHWjPNgh80vNlR8YP2gT6ax7+YnacBkbsA6OZzzqv/+g84Jv7cehBelynFryn9dyKt8vEZ9a3y6GfpPZQgpG93aAWcIU4qlsGB6st88g8gQ8l6TKdOUZ8R0vfdBdZd/X95PbeP/fQIQuqPRK20ECGks44Lpi3NVLK0cVpTN9TvXsL61JrMrSj81L8hCNjqSwRQBIU1lUjSB6g3QcTE5lHenEhGkaf7U5UhER2YuZNnj2QKiVN2MgF6jjsior6ikXGUGyWxeUREtKmU6HQHCQqmo9c0GApuWiqqhi20qrX2jsbslVQTP+eLMLLKlks0QttrotdkYLSJfLGPQG6Dbauue59nLpixdSrmX1Pf2xRCSWabDaKFY1PVpddrYEyCMKzsxni8jkszIIInz0MogdKSO1rkHhMohHANCtHfx1NlVfOHxB/H46mGszpU1Q5h4X0DIBjbdkj8GhD9FjfgzBISvX8If/9X3xBDW9rrvCwjpPiRASFlIz9y2eHBrxkky0KgWDbsZVk1QMnp3MH2PLGEomN47TflN4iD2zYLpCQiHZioTMITMIeRBZDOEFkjt8ozEnLk5nKl32J/V/ggYzyW4TV1WF65TeQAoDD9HX2CbkdkYegW/0pNtHuC+z3Nx54nZ8Lr2nR8NCU+f8XPsyNAB0UMQp9S8CxDqMA3lMXlwGB4QDySOEzlHjt4QO+hnz7xslF3PsMMoXyABoR8JNnBIq/hhb6guNQ96vTOB6YsVV8zfYWg9wYvkZamk5If6fKuB1KCLXGSAE3MVnFyo4vSRRRydq+AQr38qjrSQJA1qhojbpXdv4xic2diOg4Nups4fOOF5SsfL2NI9gCEcH8LS1d51z/rmsn9vp5TD5sQ6pT+192T8o/Ssp5xPmcU2buU6+ZmfIfRB57oEoVcvnb7NQ9lS8nET9r5r/friymhEW3TRBCf+ZAakydtYHLc36rhwZR3PffN7eOXcRew0R0gX5lFdOIZ8eVbfc/vWbTSbDRVufqbGXMhMnUlfHBstdJJKlqidLoZN5lOOMOy0JBfOpCJYXCzjmWcewVNPPojVYwtYKGeQ5WFGq266wkXTiHJ+hbuRJCpDDLpNBdYnsykV6J3eQDK0Zm+E1964ju//+CJeeOlN7Da6Lhw7g0iMtt5mjsX1NxrQgruJbmsXo15L863Vag6zc0Uszc9jZfkQTh49iiNLCzi0MItiLo5ckmYTrBVY4Nugvw3T2p1mo7Uuc8wQtw734F4hSyhjmQh60R5aMbp8uvuIRagrfAkS+l3KkFrOWryuP9MsoFXvYn+vLgOVtY113F67oyDiRDqJp5/5FM4+8ABOrJ5ELpvVDFy92cRrr/wEf/lHf4Yf/fBlvPXmm0inmMHIAp+AQgvG7gOyU5ojNOYhEWchPsJus432YIRhIoWlY8dx4v4zeOZzn8fpe+9DKhVHPptBKZ/FXKWCQjyJzsY2vv/tv8cf/MEf4I03zuPmzZsolApIplP6uQSEnFmkcY2fMZMUXX1pGrlE0WwNka0sYOHEaTz6mWdx9vHHkCnkFBrNPWRxdsYko6kIynHO6UWwvbGJm9ev4xvPfR0vfv9F3LhxA7t7+wKfPC/M8ER0qzkgJ1OIp5JqbkjmTuaQ4cwpM3/h1zFKSTN7imixjrkxuaaAsC63MUTuTXRrwbHxnFvsdYJC2eIKmDhPtm8gqTXvZYaTi8WkYVaf7Q3Kpl3+qmf21dzhsvJNITevqkBuA1IdzbQyv5DunpzhHiBfKqM0O4vZw0ewct8ZrD70KA6fPo3K4SPYanTR6I3Qj7JobGFnaw9vvXkB12/eRr3dxIgJGNm45VqShekwGiiOdDSDYTKNAWMkaPLU54Zs0lWCfIlL5FZLd03bmchGEDzy7wRG0QQbEiYtZXPTu7IqgoM/wO1VbJaYBJ7vsGMEg82Ua9SMmyzcXt2M4M+2z4+ZPxFy2gv958J/DjVcg5/F99aYfGPULQbJS70J+PRaeQ1p5kPG3bOWNPnQdWDTIS5AqLlBvga58FLyF5pvDDXGw/XBQWBI5h5htZBfI8GZ6M/B8Vy5f57hMy8sNQ2kmtOmMlOS0f2NbTQ2jCWMeskooxKmACH3EgJCf/4e5DJ618HqPvFBAHAs3R0fqOY0SzWGV2mNYyfMYbSLDpUT2RQECI8ewfzyIm5v3MTmtjGEbFKzaa3ICWYLUgqJAeianOG8b3+ILhUuHI8gE8z8T6ooOi1nmtYBqEjJFRGj+Uskil6rqUZilkqnQhnxVAabG+toUF7aaiGfzynKh0uGs/lSsTiGkFJsrkgyhBaJMUJlbh75chkNngVs+jRaYgeL5aqaFpwhpAyUoxajYRelYklSfTYQGTvBe5WGMtlcTr+vRYZwb0+xMbF0GsniLGKZnNX27kHnXO89oDtN57DJRtmcj3RbGLV2AkD4BAHhfBl5Zkl/DAjfb4l/lM9/NEBozoLG16nOc7MsNCfr0OKZHch4DO9dW8Mr5y+LIWQO4c5eWzmEZAgpGWWG0NYOZwhDpjIsavp+BpAtAecySgMDl9PlT8KxqYy56PF5MYcwnFUYZgYP0pLzc5SMtiJjC+t0pYBMpYSJGcKpYHoDAd67zFfGoU3flz2hDEIPJ2igGwaE4ap9bEk9maUoTkXh1+OOsVEFY5bQ7YQu1NwdPJqltN8QdCVD3bqguPT/7oRnCZpShNCElxeNixB7zWGI6jxC7Xd5eZLrGAZwwmcweVkM5Z+84X38hZsjNEjojV1CQMyRZ7RFH3Ro6540yYz90qCzyoqly1kyavEHAxVd6XQKnW4LPX2+8/+z995Pdl3nteC6OYfOjW7kDBAEgyhGkZRE2X7Pb+rV/HMzNb+P7Wc/WbbkJ4qURIoUwSQGMIEJBEjk0PnmcG6YWuvb+9zTTUAkJaumZkpg3WoQ3X3DCXt/6/tWQHzQRXLQw3QuiYVSFvvnp3BgYRYHF2cxXylhppRHlmYm7Nb1Gb7sspzc55NDn9PriEZs7WYryHV9mAvmpASOTlgnO2kULNrmGQVpk01IsNNpCdWw33aLW8yA/2M2MTsBYWT39u8qNCuaTG28qYwZy3gymTvfbkIrOqMD9OG5Dg2fnHZHdeSk8UER24i5ZH1OZ+g9kcbqVheXb2zil79+BX94/zPc3OwgXZzD9OI+zCzsRjpTwI1rN7G1uSXra3XMyRqwFzcgqONlgdmkHSoxsB+g3w50/jgR3lq7jdGgg0x6jEcePY0nHr8fD91/FPt2TaMYt00GvS7S6YIs4PkGEyziCRzoMMrnT1H7xjVuhBhzEsdJXL1Zw1ufXMIvX/8Al66vYWOrhVS2jFSGGVA501rxHQVtBL0mes0a+p0mBt020pkYcvmkdB2z01NYmp/Dnl2Lykxcmq9gYaYkzUiBzQlakyu6wvRRvuw04xG75nynQRMHUnJN0KiicBAfohvrRya60AZfr9WxurKG9dU1NBsN0ZD4qNfraLDL22X+VAeNRgPr6+tYXVsTo4PRCk//5Md47Ac/wPcffQRlOtqlM9KafPLhR3ju336BN159DR9+8L6jxKbkcMn7km563qSGXWOj+LHgsbBzTld73EvGMWQrVcwsLeGZv/9vOPXg/SiUCpgqlTBTLmFxelrZkTc/v4AXn/81/vGf/gErKysysimUSkiSzsppsWi2vN7YPbAJIS8fG1RysgCjjE4vYP7gMTz09A9x6uFHkCkWNM0c9rpYpIZwcQ67swlMp0xbykxDToDfeesdfPLRJ3ptTk8brRY2GjVs8Ri2WzJToCZHqwEpZd0OhoEV9tT0EShTY8hmCot4rR0EcPrPDH1M/+I1u2wUOFMUJz0QhVCxA4yN6Ov6kLuqpnnUz7moCQIKZ25CQCgKLV+Xs1J26QmOiPZESbQGjLRzjJoZMbJgpMkAp7ejRBI9Tlrl9GuB19l8Hgu792Bx7z7sOngIy4eOYunwMRRmZxHPF3FzvY7NVgftIMDWZgMbqxv48uIVGWQoozJHbRFDs6lzHSHocu6eRDaVAxJsyNDN1jt5mkOoTHF4pVM3SWqyNJBAt0+DFTZ5zJnUawzVQAwBoYGIKCDUZCKMGHadLa1tpsc1naBz8HU0Ug8O7Zh5+qBbgCN6QVu3tsf68NZVgyxCbfTru5dC6Hm99teBHj9tDymRLIHUSOdUlJNhA5Pax11DwHsr3Kk69A3d7Q1s+0k130P362golANgkX3eNy311dcI7hjsnELqmo4WETTmYjxKPGV1QTBCk2CQoNCZyhC2KLjeTXs0RYpzbXYUdNfo0n55B7ro9n0z0p7apgWNNED1V5samw6VJ9jpSV2d44cDPIZ+QsimUDKfRolylH2cEO7CzfVbWNtYRYMATXKCkUmBCPQYlyVV4BipYIgEr9+WZQLS8CmbSSBHtlqrqUen2UYiV0SmOittO1e1TrOOdDyGciGrSR7D4ldXbisXcNDpoFDghLCiPZLMKoIz/h6zXrM57ldxdJqke3KNGgoQlqam0OuTJdIRkM3RVKZS1TFnY4Y5hEGfP9/F9PS0poR0UuZEsdvriaKaLxSlUea/12s1rcXMSEyVp5GguZTAYEw+HgSEXCd5/TgRBOL0veHmSz1kv4M4J4T3HsUzj9ynCeHhuQoKnK46UxnTQXOtdy2asHaeTAh9TRy9FybXhtP4bqvevgumcuvGd/iV2Pib5tLf4cn+vB/9boDQajHTtviPzUWS56tLuieLwGQcl66u4Oy5rzQh/Ojzq9jY7OAgKaPKIZyWJm91Yw2btU0VGbRejnNrCgtbM06Qa6ijjPLvuj3VSXWhzeqm2aQpCgjD4jjyO/53J12fGPoYoj22DCy+TqZaAmMnStQQ5jMYpxLoeUBobS9bJJ3OxxzDbKH3YnFfjNuEzy2gujipP3E5YeHUxd6p8ITvnkfcVPVNahXltmgUIBUEHhD6n3VhuX4io28r3duA5ITH740IJiDRTxzCKZ/LgQkNaXzh6azvJroB99lFNbT8GD/VlLbC6+3clEhQJwxGtnOWG9HTkYutV7RZMKknAG0jqrrcu9GQBS9t0V2X2L2OqFbU5SjE3JoEIug6G/F+vyFaIaeFvH5HcqRsIDHsYSafxoH5aZzYswtHlxawf2EWFXba2MnvDpBJ0emSlEdS3azw4utz+shPwC4WjzfxSZKTmcSAvtnhOdVp9I6dukAmZj52UXtdir8KIne1G+caVdSK/20bm3MEDK/5yAjRa/tsW4s0MfTD/t6fvJbPxbN3OFnYbN/m9rud0rqN3eoAa/g+opg0bYCQoEFdyVQG9fYQN9aa+OVvXsGr73yEizc3EMtWUV7Yg937D6NYnMbKtTXcvrWCWysrKBaL2tTsPfBqMmdZjPpgdJtAe2xsGxjPGf9/GKBT30S7uYF2exP33X8Mjz1yGj/+4SM4dnAZZY5Hem2g10ExVxQdmXSX2LCH5LgvCg9ZPSxQByNmoCUwTuQwjGfllPrJlZt49u138e6HX+DzC9eRKcwjnZ9GMlvQ8ePkhBNCZkOx6AZpXd0eo3gxHPVElw/YHR4PMTdTxvLiHE4c2Yfjh/bi6P5lLM9VMTdVRDZJmic/GymkLJyMvsvpkl051ljxBjAdvsZ4rCJ9lBijL086R/AdjHDrxi18/tl5vPfuB/jk409Rq9XRaLTQbnextrEuqi4nZOwm8/XY7WXXl6d4anYWjz79FJ76m2fwo7/9W5SpV2EI8nCAi59+hpeffRavvvwy3n37beUw0lU1y1gFGQu0kJWrZsoAm5vQGAEjjlwqh8FgjFq9hSAWR7JSwg//+3/D6Ue/ryyvXbNzWJqexVK1gli3g7NnXsfzv/wlfvrTn+qyY+Mnk6VhCfejnvaiGN1CpVm0OAg6yGZjaTUvCUqbrS6yM3OYP3wMD//ob3H60SeQKZS0ZvbbTSzMVLB3cRb78ylME1jSpIOFG8ZqWNBxlDmMBM6b9S1cunYVl69dwfWbN7FR30JnECheaWurJroXJ4S8hDlZ4zFhoaO7i66oYRFrtATFBfA6GvA8u+xdafls4kXQx0kgCzxqa1mkyc1VNDKjhdt0yNPpPKix6ZKCzUXl4HSRzRqjYXMV4vkUYGEjJBhoIkAqdiJfkIMhDSkIwNKFHKrzC5hb2oP9J05i39HjWDp4GKXZBSQLFXSCkUyiGq0OVut1XF/bwK1bt3H75i00RZ8boVwsyWwnm8vK1ZDrBPddgiI2/jBMIzay6BlNSDVVcyx2F5nkmSK2ODpGhBpTzjXU00VZT7D49BEK+ur2SIFByw31VAdjX3hA6I6fp2Q7Ax6tpt7R2QOgqGvoNmAY2Y89Td8tmjvLwrv9P0Gf9Iqi9JrpkGFNa5qFzsCOairWVcRsL7K7fONfZQblAGEU1G0jpURkIX5vUi2gQzc5V76JbZRAMyXzxnOKR1EWcEJT+Hgw1GQwmkMoyignoDy/jnnEz+pdRt2ZDyUvYc3n6kbXS3TA3GsiDXC7uUKEdjqR9ngwqCiYiamDNaK135qmsz8iQyBAd9xHIpdBabaKXXt2Y25pETc2VlXz1jc2QkBIqiXXWXIiWZvQGXvIOIhmi10NG7ekkpiZKmOmUkBza1M5hrWNLWRLU6gu7pbpFu/FzY010VAZUcF9knTitdVVNf4Yw0RNdblU0npAFggdP8ecQudz0oSzvmnVN0QxpT6wMjOH0tSM7oZOp4etjU2ZOtFshpp31lg16QU7YmIQEGZzeU0ICQapaaXJFmmq/WCIVrutn6fEIJPLy/QGmawZzvGepOGYr0pYt1I7qFxsxkINMez2EA86yAzaePy+4/jJIw/ge4eXcWiujPx4iAxpo9KUWiOENSWPH6+xyQzXLve7ybXsPp/82dlA+MabxZ79ay37b/q9/58AQqM2GCCMKUx6GyD8+Cs3IbyK9a2OJoSMnihOTWtCyG4JjQjqdB5SuUKbcJfvQkjgpoJRQOhPpOe1kxb2xwBhWJxGAFgUELLH2Rr3wV4yL0oG0wsQzk0jkc8KEPImJ2XUN7M8ILVie7L5ePHBNkAYMV/RxTbihNC3ziYGK9vMPbSX+S4FF0wCu0HoamWEL//HUbAc6LNF2v2uJlb2c2EH0NFYPAA10w//E15faWAu6lAaohkjpoUda989k/25zSHDoxK9CfwkjIunNjC3gaSHBPeOBufe5YQ2yk3OqIh6hwIcXLgZisrOuaf3uJtYluiWNeZ9273QXeLzBKfa3mmRHeSepjcYdJAe9TGdSWKxlMOx3btwdM8SDiwtYlexiCqt4F32GrvOsjUfDZFhxhipaOYzr9BrLmLJWAKJJCk9Nv3w+GyiuYwsM+6v/mdsfrHzT3Qcu32xMYho96A/0xOQFgWAvps76ep+EyD0EHJypbn3FkGB2wHhhA7sl8XwKx0I4wlzK2Pxm0rJnGW11sULZ97BmbfP4exnX6KfyKM4u4y9B49hanoBzY0OVm+v48aNG7quLMictLIEMpmUQD11XqRmEjBxU+PmSIfSOF2AqR1tc0Oso9utYc/eORw7ugc/eOwBnD55CAeXZpFPkJo2QCKeEs7kBDlBkBkLkCbQlMSNFEd2L/k5shgnsjI/uXBrHS99dB6vvXUO77x/HsEoj1i6jHxlRp+Rf4I+r7EAmWQCaRZsNN0YdNDvtwW0aITDoOJ0EuoEz1TymhDuWZjGnsVZ7GV25lQZs1MVTE+VUcilBVT5nlhEGUOC0Sum5eBEhJMpdkgFjpLsaLu1RizWIa5fvY5z5z7Bb3/9Al579Q1t1tSV8Drq9vpod7sYDLtavZhxxWtB4GI0Fu3ongcewPcffwyPPf00qrOzyJXKmrzcvHwZ77/yCl753Yt487XXkE4mBAaL2axoUt1uR/o+Ti9oSKOJivLVjPaa4vEdjNHpBGiz659O4fjD38OxB+7DkRPHcOrYUdx75Aj6jRZWr1zFm7/7ncDnK6+8oiKFTQNSDnnniSIpxgo1fROaIKm0zFrl+2VjstnqICdAeBwPP/O3uO/RJ5EplrWMEhAuzlaxZ3EGy6kYqtI7jpFmMygZR7PWRLdtx4nmNdTJ3F5fx+11NjtrqLUaaHY72NzawubmpqzX2T1n04EOfezS99q8FnrWdKCGkwYhA5tw8Y+mf6Q/itkoEqDTZHMSSACQFLDm+sLuuAeVPM9yiPQTtCTdYG1FJLWQn0PUYRMEmzZXtEJbqQgOWTDSppYNHE6BGSOSzOWRKuTV+S+US5oiTC3uwszSblFFp3YtozA1h3E6h/aQZkMtbNSaaDTbWNncxJXbt9Bs8Li1Rf/nZ8hT80lqcTKFHt1X6QZLGqrL/k3F80jG6abomXq2z0SdjL2xhx0gB0J4AJ2RzoS+bjEdE0DoVk6jPIVhLpER1x0BoU0MjToqTojfzkOO/6SBHU4HtSBOACH/Hv7eHVb+cN/b8T0/pdR+6oCeZxBpqhxlZ7i90zdr7/Iyd/1n63fbZwnNeyI1g77j6gzvGaBvO5ppGKXkJCb+haRj9gW4i4Th9J3NjqTLIfSAsC3K6FAaQh9M7wEhPysjXswgycrxaIXkdbjh10jZZt4IjnIdIefYsTRAOOHjOFM1XSdy+bszIBwF6I4CJHJpBwjpMrqI6+srWN1cR5NZfJwQEuzJN5E3tjUhGKE1IPWc+r52V2Y+XL9mpyta/7vNOpq1GjY3a8jkK6jM7ZL8gmv35tpt7YPUWpfKJWmoCQib9brAFOmb5UrV6OM0pqnVlCmcyuWk8+Oe2m5sqGlHE5nqzBzKU9OSP7BRuLW+rmlktsD4Hw8INzHodWXER7o4mQKcBPYVDTWWzpxTSTYyCRTJPqELbq5YwChDGnhK5H1RRWlKo8aDsQR5bbDxqWuB6yIbtb02kr3GNkB4cK6MAhv9bKCpbnWUc0lbPCDcXpfeHRBuh4R/BYThDWC3lb8ZnILFsbX8hPDbAsJr2CAgPH4fDh07heLUDKj3W91cw8bmhi4SC1G2LEK3ltwRENr3DETw8W0A4Z3E1P6CICBsq39uE0IBwpkqSrPTSBayTNwVICSdRpeU7/ppAuWmOREAt21SGIbBR1Yghr5TX+RplU5AbsuO6UOMtjKxqRZFl0YpvvfghzSR1zVeuy1uZmHvBPVm9xFCNRvi2PxNBDu3mofMDVFoSGKZZMi5tT9cyeiCcQAAIABJREFU/EyZ5HQDjgKjoxPFOVEKTGg24jn3tsyqwCEFT8dpAvrC3EXvQuMmwEZh5OeLYzSyxoHpFB3FwE+o3CTRL9iefpDPp6TFJK2szyJ8yOwfduW6GLa2EO+1kR50cXhpEcf37sapo4dxmLquYg4ZR91Szg8F43HI5TBH3Yqb1JizFvUWCSRS5qpoZgfePMfvL2GAZLgJTzrBE5e6yQ7tNyZHW/Eg3xVH3kLE78oG0iaTvPD/3a5t15GVUxPir71adEL45wJCv5Xy9bjYk2rGkGTpmFIJdIcxbLUCvHH2cwHCl/7wPupBHJnqAg4cOYH5xT2I9ZLYWNsyjVajroKbEQT5fE65dASE/W7LNguMkKMTm5tojJnnRIpwr4VBn5O4FgqFBGZnC3jwvmN46L4TePi+E5gt51FMxzWZ4tQmNuzbdBABUgluKEbL1FwonsI4nsGYFLYYcG2jhXe+vI2XX/8AZ17/AGtbAXrjLCqzS0jn8opV6HbMcZQNhFw6i0Imi16vhR6BorLqaAbRQ6/bEqWUusVUfIhKIYXlhRnsX96FPUsLOLB3CceP7MX8bAWFLOfSFkBPfQmbRnKY40ST2an9riZiBF6cGvJ9WE4aQeRYOYGcDP7Lv/wUz/3q1+h0uyqAGDxM1zmuY51OXZomdXNJMSTll5qzXB77Dx/BPfffjwcfeQSzi7tQmpmRC+vWyi18+d5Z/P63v8UrL78k/Rw/d6VQUHFDTQxjKli0EhDydRSibRU6s4XkizIaxdCiMx1GmFpewr7jR/HQI9/Hk489gqcfeQRffPI5zr37Hl797W/w0dmz+OKL8yiXyqjQ/ZRUz9EQvV7fYnakL3CunbLRJ3vCXpKNvma7i9y0TQgfeea/4P7HnkS2RPOFmK4tAcKFGczFhig5J0+C+2wqIS0zm0DUQPoCuNFpo0nQNxyg0++h3mmjVquJUtpqNAUESbUiQFwnDbfe0L9xyshCjRlezU4b1NZzKkfdoXft4z1FrR4NaEiJV6yEA3ykYvHYchmkfk7fJ8WSE6NkSlNDsUXoMsjGDCd8Tqsf43TSFcYsKq3mjQM07snmUKhWUZ6ewdTMHJIZyyebW1jAzAI1v3Oozi+iMr+AVKmCeK6IIJZCrRtgtdbCzZVNrKyRCdTC6voGrt2+qdfKME4kZXRiUYYd2JX7KWmuKvIZkj1CJltGJl00fwEXQh7SWh1o1OTQLB+dK4wZL4WA0OsvrfewLT4hpHLqNHrLGL8Chy1Q13gzyqjVAuZeyzXON/Oizsxh4bkDJMpMyQGm0BthsuBv+9udyGRRQOiBXtgsd2DQA0St6xF9XfTJvy1RTWu4+0XfRI6W2DsN46wv7aa0UTDpagE/ISRF1EoQ39zihDBucQN0mV7bFF20tb4lDWFm7AGhafxVpRIQumviuwJCawq4lvik9+ymhJN91099TCPPBhsvoLsAwnBCSEA4hV2KnVjA1dXbAoR0vx5LQ2gyB3NMscxZUkYJBoNGA6MGGyaBOpIzAoRVGeN1mi1sbtWRYkYnGy9stDLuYfW2GouJdAKVahW5XE7rS7vRYEYQSuWK2Bz8DFxryFrgOUplMyiwkZaMo93c1PSQgI73emVqWv31drONzbV1NTnTnORnMlp76CjKmoj7T65YkkENgR8bWzysUzPTaiCyyUigSFdSRlnkSyX0Eyn06RDr6gP5hchIkpNv062y8ZZSBiFlQj2Muy3EOzU8dvrYjgnhXwHhXZaP7/rPfw5l9DsAwloHh4/fL2OZ0vSM6J2kJm1sbWijpDseweB46HRyCkI3d9GvUUa9z5cCKycTQjkV7fj437TgeUCo/JNvAoR+QMKF3DkdhplCfioXpWe69+IXUtuBDBD6sVFovBIFWWFortOjcdKnG8zlUXmTloiGRAwKr29z+g9qcmyT8B1JDww9EdMRM8OB5SSnMETl4WeI6BrDDzTRSxhYnoBEX3iog8lC1ANgN8FU8C+fh/oZfZ5whmjLcwgGJ7boBnMICJ0FeRhnYZNQAswQNMt/wy3YjuqaojJZnXwGKo8Ri1O7xPU4QNCqYdCqY9SqYSaXxXy5iOW5ORxaWsA9e3ZhYXoK06UycvERxNgfDs1whhpDmma6HVMGEM7ogO/WT0NtI3Hvb0f31m/YkuxYpbBjyho9OpYPFg6Zfe96h6lMlCpqh9MfXzuKLHq2/9ufBgjDksk9vchXkevDb9Cy0adOQDQiHrAkSIhp9Yf4+OItvP7eZ/iP376Cm1sdDFJFHDp+Cnv2HkY5N4NWrYNr166bqcnmpgBhlkVqns5oBEKky9HVjFN0+lCxAE4gRqpc0EPQoji/hUHQwmDYRjI5wIG9C3jw3mP40RMP4/BeUhHL7gAwSHyA2KADBG0k2OmltkM0LIZfpzHkFcBJFhKoB2PcaAU484fP8NKZj/DZxdvYaA5QnF5AKk9L8Iw6rgRCdDrjhIX5aqNRFyNSSd3Um1EdtBfn5xj02hgNuoiP+silY7IcL+aymKkWcWjvHPbuXsDuXQuYn53B/HQV05U0cmnS0c2FlOeeug7qUkibIRjklI9dZC4S6VRaNCKCwn/8h/+Bf//5L7DKEOThEPliSeYr5tzLe4TLFQOtx8r66vQHiKczWDpwACfvfwAPPfa4guSnF3cpX6qxtoIbH3+EF5//FV789fMYU5sZAyrlsu4RAm7pQBnLwPNF2mMmq8nseDDGsD/AeMzXTqE1CNAIAiSzaVm3P/TE43jmx8/gv/z4x3jzzGt44/e/x5kXfoNLFy5o0latVFAtV0y3yU574DWE7MTT3t3uLUVpsHdDQDgcok5AODOL+UMEhH8nQEidO/VmQccBwsUZTI8DlORcnEA6EVeTyPhOvr1mQIYgsDfoS9MmQzRlZ/bRpUGE4mz66sATFDZqdaNYdTsCsAYIu6jV69hqNGSoRL2n/l00rL59dQ8BRk4PndaPE0+eR1JMja7MWSlrZ9MEci1m594YE0lN5WhCQncLOnYyuofrA4FlJp9Dkg6xuTxKU9OYWVjA4vIeTQv5ucrTZZSnCBSnkSlVkCyU0EcCbTZ62n3c2qjj6u013F7bkqtoMBgJ5NbrW0hnUjIj4vSYYJBNEQJdUaDlRmturAqaH9GUp4BEKq/zau6n5iJK8GjxEzRasenoZCnUzCWkmfoMRpsk+uaXbcfGyLHdg4U5SbP2x0lB9H2NUifuy36K5I3FnOZ6WwnigaBbCEXujtYRESD5nSo3R2O90+9EGVCGyyKTysj/R4Gif5671UseEHoaqJ8Uhq8fdRL3YwTXLJ6YyUxqCL4nTggngNDce7mHK0dzByBsCxBOJoRqBzvQwWvfNxD0UWVCN/lztwmhWqLS0fsih3truKPtOLR2bZj8xiaEYiOJ7eSHBaRZB9LWakJIDaEHhIsLuLxyQ5TRXrulz8rliG7HbMDzg7OOSJHGTl1evYGhB4TJGMrFgsy0Rv2u3D3Jakim88iXp9hD07rQ2ViVhCKeSWoqRyZGbXNLAI+NoXKZDTNOCEdikNQYEk/QxQZroaBGWru+gV6Pe8cI07NzqFRn9PdWBBAS0HH6yPu1wdodI2TSKeTy1F0nUG9Qf07WS4BCtYJMsWixKL0++p22Iiey5RIGqQwGcdL5uRaTikMncmqWrYEhbTOvBd51BITdHkBA2G3g8dPH8cyjD+Chw8s4OFsG0wy5zzCHlXNn3beUWsmVfnuWcvSeuOP9E2Fp/XVC6BZBP3j/cyaE75Ey+svXpCHc3OriMCeEx+9FcXpWbqBRQKjusHKvnIA+ohsUMHQPfwKp4bAJoRVA/Dvdyzwg/CYg6J9nOyAEMlXLIeSEMOEnhHQZdXl5ocaDE0Wnk7M13i/026c/22tjfkYDhG55sWamC6LwTpEhqHFvkhb4mkL5B/nVYsKYltC7zmmBc2BQfWM/zbRx3kRL6Dt2nkoaYbDqiUN/Ek8mjTyvOnwG8NSZ9lRcN66LUlV85zIMSPbgxRkbqKsqQwXvzWbGGX4SaDoxN10LASJBfwJDuXy577loCzbafC83pK5IxEkqKblyrAKNQkXDCIX7cvNnMU4ePKcz7QbSdCbFGPlUCkvTFdyzdxcO7l7G/qVFC7HPJJHgxDYIEBtQv0bRvZkXkP5kFDgzhrRjNXHflHucL2D8PuQNcaR5dM52/nvh1M6DeKcEjLBICSIn187kipvASjtO4f9bS9ZcXndAz28zIYxmV/oFU8xeqzBsBdkBCl0F5qbSpGwlMYjF0RuPcXmliXfOXcS//upFfHFtBRvtIQ4eP4UDB09i98JBBN2hAOHlK1elJSQgJMCRG6HT/BAMcjPkJpRMUu+ZFn2Ek3XmM9HUJQjaaLY3EQRNVEpp6fSeevR7OHX0AI7s24V8IYNclpEmpKj0LARXwIzZXqRhmfV+wHgcGmCNkwjiKbSTWbzz4WWceeNzvPXeF7h8q4ZUYVoOajSX6QWk/1E3xmleCqlkFlQvx8aBmYhoiGEzBjpgkoLD/Lugx5Bg0nGYUTVGLhXDQjWL5YVp7F5ekt6QrqR7l6qKsyB9OZfh1IX3hsVVMGLBstRS2pB5kvKFvDKl6ls1/OM//TN+9m//hi+/uiSXUG7qjGggmEmlbW0hgKA7bG8wRKsbYJxIYXppCcdP34+HHn8C+48ew+LevYin0mhvrmPt/Cd44bln8ZvnnsWgXkNyPEK1UpaJiowB1PAwgMnJVDqbQ4xjElrnU/dM8UAqjVYQoNnrySV0am4Wpx96CE89+RR+/PQP8eaZV/HmmTP4w5mXsbZyWyCNBj0EGRbkbvcciy2uhRY9YGvzSG7WBgj7AoQdZKZnMX/wiAHCx59CrjwlUKIcQk0Ip21CGLMEMhYrcgVlM0sAy1NSR5oMcrpF7ZtowwQ8ag7ZWsRCiu6eBHmkj1pcADPkCGIZMN5Ds9VGo8W4j5aZNPS65gLboj7HpogsAgkkCRh59bAo7ilkfqDn9/EhBIMCUZwsmuuJmgIs6lg0Kj8PSaR13o3El8llkS8VdU5pOpGh/mhmBrOLS6BBFM9SKptArmhgMZ7Ji/611uhgtdbGjbUtXL21jiu3aLbTUu4gzynXQjo9U8fNvEG5zypbtK8JN4EhNYzWgFH2io5bLMk4j4xNB6N6OO1XkUzCbZRS7iYW8+QzC8OpmQeFvpHrAJ9tlTYhDFkzul4nrqJiOPiwes+kcR26qNuzNTZDXBm2PKN0NWso+x3/u0BCpyWP6hSj+0lkIug/8x+jyUXrpZ21kx0T12J0usCvA8JIvJT/yJ495JhLqk8i9FYBQhlvuf1CjrxmYpMaxRAfjBU30VrbQnvDAUJmlLJ5wUqBE243IfQuo1+jhXomk/8aicQQLVrOzb6OMZ2o//xWXrj9zFGtrZlgE0IPCGXEZAWHBdOPDBR6QLjICeHiAi7duipWXJ/3qxrJ1DBHMnUTzCyNY8Qs1mZLX+V0nknJWIwmaQSEZMN0ugESqRwyBUY6mMa7Xyc4GyKVo8toCZlsThR1rvtcD4uFgnSEbEgxw7ler5lGl5muhbzWsObWGgInN5ianUelOoVgOBYg3KKunJTRfF7uxbxXOSHk7+VyGeTzdGZOChCSDk5QmC2VkC4WLMaGXhzdHtLMGS0WMWTkBOnuXBZFGWVGsbvO+LkdwOPQJ8FGEAFhr4Nkv4XHTk80hF+njDoW3l8B4XdZUPzP/uUmhASEP32WgPCaTGUOHT/tJoQEhMDa5mRCuBMQqjvoujEKst4BCAUGBQQd598BQm88820BIeMm2qDL6EguR9mKaQiLpIzSVCadlI24MrMcyFLd60xUwn6SB0bWfrjziZBdp3cok3m1GcT4PHIb8TmzCAIYCwX29FhlrzmNnJYu7zq6E+A5egdzXWzzclRUZ66igF1nXR4NOdB0h9NJFpSOPmSDH6OhmobIdWdlBmEbnj1/5O87gY6b0HnqbmiKI/c6pyeUxb4DKL7jFvnquKF6ZoLBATtKjm7rwZ9bk22D8frJcEo4Er2QKI3AjZ9fm7Es32k04ZwlWbp12hh2Wug2m8gnRlguZ3Hi4H6cOnxY8RSKpoiPkaCLab+HpLp7MSRSk5w1WWdx4q2prtGLeV2oM+/Og8mRXNdUgNUZ0vhF0R97F3Zsm7ABQtF23O/rimJ1678bneBGJq/2/Ujn9E8AhLoeohrCSM1jLxUBpFFQ6CoI8wHlvR23XLFYAmutAT66cBU///XLOPvpRVy4eht7D5/EwcOncM+xBzAeJnD9+g18eekybty6rY2OzRAW0Jw0S3OiinwkF0ceIRaUxWxGHcNeq4lel5S8JtpdagnrGA7bMmu55/B+3Hf8KO49fgR79s5ifqGMajGFbAKysR4P2oiNetYj0bU/RrdPjRev2wTGqRxGuTLOX9rAe+eu4qVXP8CnF2+iB64dWSQyeZkCEPiQBikwMmTPhS61ZgDC9ypqp3SqPjezJ1ppwAKgTzMXo7KmBk1FUpSYx1dgrmEZxw7txQFelwtTWJyvYn6W0SkJpGkKQ3W0NGhjy4aiBrBUckHoAX727/+Gf//FL/D+++9jdX1NdECae+TyeQzHfQuP57kiDXEE1Ds99Mdx5VwdOnkPHnzscRy79zT2Hj6COM1N6luoffUFXnz+WfzmV8+iu76GxKCHSrmkYoc0KV7zPI4eENIePc4mF+NkjP+oDjzzX9s0SxmPkS+Xsf/AIZw6eQ/uu/defP7Jp/j843P45IOz6LabKBVLSJF6KEqoNczYGOD9Jyt/BwC4Vo1GpJyb2yQpo1uttkLUZxlMT8ro40+q885JqQeEexdmsDsTQ5lFHxkGnGbQXGYM0xNmqc+z9czfm1xnedkrfsI1DeWgSeosNTbKe6SDsYW+W4SChcXzTmXnv9vtSX9D2/ZmuyWASCCo3+fElhmRzaYZwhBsJpNy9GPBR8BJYwcrwm2d1uQvbUCQgJCmNZzGspBjkacmC6efGRaJzAjjPRpDj8+RTCNdKGLE9Xc8Qi/glCKJqbkFIJVBbxTDpesr+PLaCr68egtXb6/i5uoG+vLQSUqnxEYNp+EeArGLT4MvaRf1d+dezvXUxSrwHh/F0xjGGcEQEvxs5fE0UTf99XowNQNI85bBhOUDhpPEEERF8oAjU0Jv0uQnjXY1eTM2c13VHuqnRW66GCO7KbLmRUkbOwGU/zEBDMvNsUbajtrhriDOTQjvpBWMmseImumzGB1d+E61kd+HdhYu/Hdp9aMuo24T2UZKcXuxdw3Vj7jPYhRTN6F2+72MavyE0BnLiOEghrdFu5AySqoop4PRCSEdRvl9Dwh1T4eiE8fCcQfYA8Tw+Eb0haaTtSxUHUenCbVjEdmblW9o1GA/iSdr4hsBodMQEhDOcEIoQLiqCR8BIRvJNKjje2CuJG9/uoSOCXw6nIaxtogjW8ojxjxaNgo7LRm+DIIR4qksUqRnc32nt0GrKep6vpgVfTOdyylSiKwAvp7d3ynXWGpJx8s1jiZfbADxLNXXbgsQ8hqfpqlMdQoDTvbbXdS2agqwp6kM9yy+Zn1zS01M0k05feT3qUcX66HTUbA9NYexpOmcyW5gs5EgdOyaSFwfhw5kC41IF8u2v3nyJ9koYA1OWUi/h/Sgg8dPn8Azj9wvU5m/AsI/Bffd9Xf+soDwX3/1Oj767BrWN9s4KFOZU44yCsVOkDJKDaFL4hVl1K8l2yijKpJ9N83AgwSjotlZmaxoCgd0/hggjFIodmoI6TLKCWFxdgqJXBbjdCIEhN7/UQuQCvJw1bH3vO0Yu/+L/KN+nKjTTQitkHdURz/FIv2INB8ZAhiYsAmos5h3QMd8AFzIsXMSszfgN0lGdXg3euuMW3fLTRSjX12+lTVJqe9iIeUWRP8cnr7DfCxSkmQX7xk0jqAROtg45y2n+YsM9xylzU0rI6YABopdAK7Ga36yZl8Vp+SOJRePgJucn7RqQ7FOvTeTsQiIyOYgjQIpdHTGM52e3r+7dggIKQNimD1BHvPrAkYdDHrIjXtYnpnCvsVFAULGUxAUVkl7kvsjxcsKynFAegTzHqU2yh8Lo/OJUhq1No8CQsVw+Kh3m7jZZrp9Khh20UINIfN6eHBcN1Ofyybn/rejWkE7jJ5qvX1h+KYJ4Z0AYXjt7wCE+nd3i5julJRRR2EjFueUMJ5Eoz/Gheur+N0b7+HMOx/hjbMfY2bXXuzdfxzf/94PkM0Wsba+iQsXv8SVazcQT6REmyWN0QcTk+pm+eYjdSIZ4MuJmdH6WHjTvKWDXtBCt99Ep72FVGyI6UIWh3Yv49iBfTh2ci8OHFzErnnSg3Oo5NKI0y1uTNqoTcY13SHlkCaQbFQl0xiksri+2sWFrzbwwitnwUbYar0Lwkh+P1soIpXJierMHkKgGBPGDFg0hBVcZpKkOSHNVjhl8terYjUM3CV6bYyZ+zQM9DUVG2Pv8jyWF2ewNF/F3qUZ7FmawcIsTWhKqFYKSGsKE5P5CUE0nTj5/wQjL//+93jhxRfw0ssv4atLl3R+SAlikRAMHSDk5yDY4XMw8oUunVMzOHjyFB58/HGcuP8B7DtyVJOjfmMLzStf4pXf/hov/vo5NFduYdxto1rMmTGTa9BwmsXjyE47abgyDiCgcRNxImOaizCmhNoSNgGqlSnMz81hfn5B2YjrKyu4ce0rxEYDTFWqWjM5ISbtkNcD9WlsYok66YCEhdPHMSRTw1FGCQjTpEQeOIyHf/x3uO+Jp1CoTAkkkXq7OFuRhnBPNiHKKIEWV7wMw79l0Mn1OkCj2ZQ7a4pT2nxOBjcsfvhZZYSUpIbZ7m+COb0nrlPO9ERTGAcIGbDJopOAjsCZkwwCUR4TUSudizILLII/0WNZbNNRVbE7/XAaY2uQ9WoUvyCHSlsFNDVkUUyaqN5j0t4jzwtptum0dIR0fPUPmkMxs5erqBwDC0XUO32sbDTw6YXLuHD5hiaEtVYX3T41w6TrcgKZQUITU5qC2XnhtS51rvXozMDJqBW274kCHsMAZBQYJdTvY6FWkMdNzqO2lnlei4ifY5aUk2LeonC8N8IkmsBTRk07b2unN2izHdi2VtPqW0PVNxncLmP7UQQlTSaM0dV3+99tPzZAaKdkRxVxl+aykSINoPgJoAd1UUfRnYDwbtETdwOJ2uK/BSDctte6T+E//50AId8XASEdRfX+bXxoE0IBQiChCaEHhDXEA9MQfitA6NhIO4+o1Rl2jEVH5qw7zJf2XC0PSryDqBU64XRZjZ5vAoR0GU2jOFvF4p7dmF2cx+Xb17C6sTqZEDLnVGCQeZ5cXa0GifcDNZtTA4K4pDJRR0EXQZvRRQ05hvZ7gQBhOlfUmkkK9aDdQiI+FsuFBi/ZYsko47zHScV2JnwEa1wzyDygNpzTQWqMySgh5Z9NSDblKtMzKDEibjBSY6rZbEmqoYZiPC4ZRG1jU1IH9kcICBlfQXq8qO39vsAgKaLcP8haoAcAGQnMZI1nixglMwi47qt293UZ10UDhPRYJsOEjCwDhF0kg66jjN6Phw4ZIGSeMJNnzVTmrxPCPwMi/iUB4SX863Ov49xnV7G20caBo4yduEemMuwKrG2tSz9Il1EaylBHyA66DeK+m8uop4z6CeHdDkh4U7tu3J1iJwwQ0mXUxU5EJoRqYDvguUO2Fb7kBCfumBTyc7GL6CaBHsCwM04QqIBi/n1AXZQBQqUAGxfPjotzhpNDlysgjVXpwID0FwllvRgL1xnYRMNkw6me/azZVLNL7Sy96WDoOnrGl6c+g1Na5/vA8b26Ok6/4TrbUnREbLB9L9dytHxExWTTVifIY0luEM4oSFMETUdZNDlgaKNgbcIsIdi1Do+BcgANEJpxBrvN1m30k1RtAuyyyaTAgp8Vf+Dyz0gdVeA6H8wYJN2AAKDbxqC2LkvjUialOIojy4u458Ae7KOldJXZdQSyLHB6poWhwDqeQSaRDgGqsiRDV1TX2PZ0WDYDnCFOUi4/pjENp4DbAKHRp0OjINfZ9vll/iJ0ENKVRzt0fQ6hS3O5g9r5jYBQ14C71iK/6zUbmgLveE6+J4WtyFHPdYrFnrZJb3cUx/WNJs5+egm/OfMW/tdvX0EqX8XC0n48+dTfYGZ2Ed1ugPNfXMDFr66gR1DC+8hZv3MD4HrBbiqpcP1uB816LdR5UadEXdBw1Mdg1Eef1NHmBjqNLQTNGmZKJeyem8Wp+w7h+In9OLh/GbsJsObKintIx8dIyQXOaXhdQpLMDOIxdGPAZgO4tdbDb19+F2+99xkuXl9FvTdQEV2sTCOTl/qM2n70uuyojpBMGgNA5nghO8CApywqOP1MMUIgIc1VmhRngqRmHbXNDdTWbqPTqKFSymK6ksNsJY+9S9PYvzyHg/sWcXDfEg7sX8ZMpYhSJo12i+6WZjyje284xMcff4y33noLP//Fv+PDcx9q2sTNmh1jTpos7NlytzgZotYskc4hMzOHAydP4YHHnzBAePioAGOvUUP35hW8/tIL+P0Lv8HWzesYtBqKcKEzqoC1c2QkINT0hTpCTgRcw0BrTjKuyRgBkZwtSWvUdWUB6QQW/O1uawuZdBLTlSp6DLXvtDX1V2edoe/U1LnAbr4yDRcIzAdD6iSpY+SEsIVUdRrTBIR0GX38KRSr03oNOtguyGV0GrszcRTHQ3TbHWSTSZTyeVFdg04X62uruHz5Ej4/f97yEmemsbBrEcViSfsF87k4eRWVmeuzZ2346b9rjhHUCSxSo8opuAAbgbMLiefkzDENtOexQUGDGAIsrkE0ZnB3PafO7ORLUznkRM+oqmwKEEhqutgyc6P+oCMwqLgCSbuHAp8sKrN0ICyUECQSaJB+xp/LZFDM5gRyO8EQV2+u4vOLV/HRZxdw8coNNJnJkuSUsaxiU/eK9IxxxNJZOQHTlZUrMZsddAfmRJcNXc4jAAAgAElEQVS0YuU2Sv9oRTK3F7ZkBrzfHVjlfuTBoTURHApxk2DuOaZ9ZVnppRUGBvm9kNLiFkwPsAxsWv0h8zc/GXSv4SmeWieFySZ7fEIO6VH1mrftmiyIO0kTRueeTAh31i3RCeG2v0cAoQeFNllx14/7+05A6BsRd6qP7tZE/1aAMJS92DOrPSnKtjfv2T4hvCMgdBpCvp7Wg50TwmD4RwDhJLYrCvruBAjDvnWEMhqdEKra0vFzrQVNCJ1f+TdQRhk5oceoj3hkQkjK6JXVa1jbWJMpDGsLyhBooEdaOw22pPdm82gwRHo0Qj6W1BQ/XcxK0hK0G+jW62IuMQYinswIENpaSDZlQzVOOjFGZXoOxeqUxXwp3sY1koYjAUHpkIcDMQZy+ZzVVf0e2hur0rHz/ihVp1EolhQZwcYcQSFpoSUCQmWqdrG1sS5gSFMZOpgydsLTd9mYUsRQ1u53ZoNSQ0ytL81nkvkKeedyeg4BoV04OhZs5RD8pwgIqRmmazQBZa+NxyKxE35CmP4rIPwzcGD4q39ZQPiz597AR59dxepGEweOnFIwPXMISRldr5mhDPObDNVTY+I53HcGhP4Gt2nSxFSGN1LgANAfA4PWiZt0Bn3shCJ2aSozxQlh1SaENK0QZTTQReuQqnWXfIfQYbUoVc6LD6IdP79IJUkZlV08u9kDPcY0UuBXcuK5KA4JbpwLp+/+iNpoC5TZ8Vo2kNX2tngZ+4SGGuYsOFKelHWB7eFyv8R5JxgyIwHR1fhgt470HAZ8O5Ma6TOon0olpdXgKaL+Uz1lTi0IJJNJR81yBS6BlIuKECSTuY0PKTeYqEBqgUo7W2zw0qCFoFD0SqcD8t1rbfgqivj6DK42AGD0SzsO6tS7jpifEPqsIy74plGxMGJNm0VLMotu9aZIWVKkxED0JZUSDNLuG1Vj2G2jkk1i11QJh3cv4NDSPPYvzmKuUkQ1n0FWgM9a8exscVNzc21XxnrfXptuW1yAp1m6iaYoxRHQ7CaERlsyCvA2Cx4P7nWxRYGaj+yI6jP9nWE/9+cCQt1LrsIJy6K7UEYdntfrMgLB2NMEVAlN0jaaAS5e38ALr76Dnz/3EraafaQLFTz8xA9x8MgRzM3N4eKXV/H5hUu4fPmmsuPSqRyymZwocKaTGMux0ArgAXqtlsT0JdrkkyYcG6E/6OoxYOxDp4FOfQup0Qi5eAyVqQwWFqs4uH8vDu9fxqH9y5oOzU2VUClnZNzCDu5gwG4ndU9DDOkkm02g2YlhfSPAq3/4GO9+eAGfX7qBrXZXIeukzaRoJANOrHivkB44QCw+QMDnoGMkp50EOqSQSq/IQtEjdjN7IqjlNcXP1KeOrNWUAU2aHj0IEB91UMwAlVwCi3Ml7N+ziHtPHhWl9Mj+XXoN3he8b1Q+DYe4cuUKzn30If75X/4H3nr7baytrSGRTioPzjZ2Xs4GCOkAl8oWkC1WUJxbwJ4jx3DigQdx8PgJhZH3GSbeamG4tY63z7yMV196AWvXLotGWkonlAvJ42fzF9KlLJSbIMHiOKC1lo0Q6makp+sxv5FU0ARizIFUYTFAKpsTRXs46Eg3SUoqNSukU0lOoKgYxiExe5DTVtMuUtc3HBFsEtvGtK7XWm0HCA/hYWoIOSGcmrHpXtCVq+vuhWksxkcoUh/U7iCfTqNaLGq9rq1v4r2zZ/H666/jlVd+j1Q2jcpUFcu7lzE7Oyc6Kw1v6IBarpT1/8wJKxQLFpPB4oh5g6GejMeF82CjoNLlmrpAgiAZ/khPYXuIaHdcw9wUkHsgzwOniQT8BMPUHW5tbWF1dQ21ekNUsU63Y9SxZgudfhO9oBlmG3LTYHe/1elgdmkZS/v34+CJk6gu7lJuWCydUfYZb2JmV16+fhPnL17GZ+cv4ebaFraaHcRTeaTzBeQLJRWALLD7AduvvAhyjvngjchM020f30cLhSJsQR/pxsHppWMJuUB6Yyy4lc/vfzweBIw8hgMXKu8naeGE0IihExK9358m0gcPbcLX8L26yHnaBghFT/UdTq/5nqzl0brECB3mWDnZG799PeddRu80IfSgj+DwToDwbq9yN0AYpV3qWHuJSpT9pL1gAofFdIjkQzruzNc0hJoQ+jfkTWUcJdQmhN9SQxiNu7Lecfgn2pbXKXR71k4NoWihkQltVEPop8C2cRqlfRtldFsOYV8awnguZRNCrgO7FnB97aYoo+06gRuNyrRwa22X47KaqSOkhiOkR2Pk46Rzx9V4j5NSymZms4lus4FWo6UJYa5YQa5gZi6t5pZzqe6gOregyAiaTlEqwKmi2AiKwmVT3BpNqXRKjBBNGDnZa2yqTuLUulCqIJsvoNcbmClWL9B6RXMaXiuUZ2yur8vMLZmICQxyHTMGmTUD6GBKwEowyD2aoDORSSORzyOZqwoQKjLEScLsXjbZlAAhm0UEh6zbmNna7yDWI2XUTGW+d2gppIz+FRB++/Xjj/zkXxAQfnIJP/sVAeEVrKy3BAb3H+aEcAIIaX3LYHol0lCTQ22HgA87JxMzmTubynyzy6j/4FGaaBQQ7pwQEhDmphk7EQWETkPoVhajjHr3MSeb8oWwm+bZojOhsXCBYjpKhp+TbnoM+u0xGL2vsN8RRwcBJ1PMRGPhZHllLGx4g3XZTXVTMM+9Z2GnBSzSDSSoo65DxYwLGOYCQA0KaUW+W87bTjx+ju/ZSXbdYa6kpCf5GAmCwRid4DIpgB0tt0BxkSJAFAB11Cyb/jgzB6eb0TFw+g5RojxNlJ0r0k8diOGPkCZC22UCOwOEXLScg5fAoOVE0aG2R8AWNxMXaRIjhg3RyaoAodPsCSy6rEIDVgaKPVWPXa4xF2anZWHJwCS5DIB2o4ZmbROJcU8RBbtmStjHSIBdcziwOI89s9OYzeeRT5mOKckFnxQYx+C1PrWb8NJuOnyYU6831vEhyL7PoOaDlnE/FfStcFdw6H+9zbrNBnTtuSngZAN034usBP8ZgNCoqZHN964aQjOxUUFnB0K5n6L/xlJo9IGVrR5efesjPPvCq/jiq2todIc4/sADuOe+0zh17yncXq3h4lfXcfbsR7i9solkIoNCoYxCvmh0yIAuo3FNjDgdIp2FAn5OcqifYJO3S+ooTVriIwn0aTgzIIjp0CqblJgElhbnBaYO7FvCnqV5TQvn58qolhgZkRLdMBjE0O8NwPVjmB6j04uh1hjio0+u4pPz1/DF5RvS25EOQ2MZOjMSEMbiaSTiWQxj/E26itL+n8iIgI9ayIme0NZANk6MVsQ/zOlTsSMKNJtIATDoY9hrotfeBPotJEYd5FIjLM1P4YHTJ/Hwgyfw6IPHkM1kQ1dHTeGHQ6yu3Mb5zz8TIHz77bewsrqGdDaFAo1nRErgNIWMg5QMRpjPR0CYKVcxs7wbSwcOY+/hQ1jYvcfAHTftZhPvvH4Gr730Am59dQGdzTWUkkCGE09R+u3B7FqCHuY5ZsR44PnpY0h9LoEbJ3u9PlIjaobi4ASGAemtXqCuM4Er0EeGrnrFAgYqOIKQku07zVzPuO5x/WEu43BIQMic0Lg0hB4QTh04ZLETTzyN4vSMzHWo31yYrcjIZxEBCsNAGqBcKmVRGoOhAtZ/8/zzeP755/HrXz+vRlO+WMDc/DxmZ2ZEZ52qVlFldEO1ikq1IoDIIOeZmVkUSkVpNqXxSaeR5rHOZhHPZNRsY8HUCfp6v2zciRLIoqsfIJtMo5jLOdOxsfJ9660W1jc2ZSvPIOj19U3cvn1bOlxSbSnRoA08O/yM4OkFbfSGLQOE0lhCjqeklS3u24cDx0/gkad/iIP33IPKwiLinPAhhtW1Gq5ev4XPznNyfw2Xrt5CoOYBadIl0aQ5CZDWTk0atl1Z4KY1FY4lrVmo5pBrIlqYtG8ZTL6SPIYYHw6QOAnDzhxCcxhmg9PopYM+WSbEXUaD9QAspOF7UCiQYyuZ6Q0nq5oHhL4hZxPEiXzFA0caTllKZASkuqVxG2kiYgimhmmYd/ftC7qdgNCWBJ+nNwmh94DQ1zwyQPkT/vh2oy9rPJ3W9SkNJ4V3tu1n2yeETkfoswIjLqM65jxJaoqRHOAYA5HYiTu6jNKQzpnKeJ9fV3VtY6ls358m+9XXAKHPlYwcH0+19ufYLhACubsAwtBUxlFGZ0gZNUB4Y/0m1jbX0KrXtXbL0ZdsjbgztxH7C5oQpoZj5EgbH43QGfTEUqGufdAmIGyiWWsgmc4iX5lGsVwR3bteW1ed0m3VMTW/oFB5Gk6RNcEmFq8ZNo+sB20cI65x1AtLykHzs1bdjL8SCTVzaPjV7tLZmBTQgQAhG1u8jggyNzfW1UBnw5WUcFLDWWtKS83hRTqFWCqpdZsO0wLCuRxSBYbSlxTfRLqsYu3CJo8HhEYBFSDk83Fv6XUR63fw2H0n8BNpCJfkMpofD/BXQPgn3Nhf/5W/ICD8+BJ+9tzr+PDTq1hZb+DAkXtx4MhJdV/5qpwQctNqtppmFcvNhBNCCY9tjEzax51cRu9kKkMaoeXq3f1PFAzyp7hFdWKByyGcuIx6yqhNCL9uKqMOUZhF48fctgiGW0ukWGbRz/F3DikZKMgunAVjp4thl3lpAWLBUGJpTZe4KLI4jCU02m8P+pogsjNMkEPAyO97GqI5XRnA4eLACSELbk3zXKeYHfeQPqX3ORGc+0mZTBCcM58UTilOB1OyfuffR0lSd8w4wU8PlSPmCv2Qyhil2LhNX6zNkEpiFBKaLuup1BU0QEhHVYJCFqwqJPhbWjztNen4SkCoz+4epkFwhjxOS+h1Df4YqShQ6KlNTSmWNk2F0TnZsKP1s96lgr4HOs65REY0xE6ngSGD7EcdpGMBqrkUZks5nNi7B8d2L+PQrl2YLRVQYGj6aKiFjIs+iyw9HCWWi6IMFERLtevFJDDO5SyiWbGB4/Ye53ZrGBfh5tX84aU/cRA1UOiJZO4HSJEdbTdBsEIm2jWP/t2pDiOU0ehdNpGPRq7/6Maq6BHSJM04hToh0/zGMYil0B0lUOtCzaM33v0Er7/1Hi5evYny0rzy7n7w5NNAPI3NrRZ+f+ZNXLx4Fe12H4V8CaViRSL7oM8mSx+FQg7VagUNWm63O0izUFNByOlJgGBM11BaTdDIJMCAoeykzvWaov3SU0lRD4U0ZqslzM2UsTA3hXmC/pkZ5DhxTKV1/TS7baw3a/IAIChcWWvj5moD11fW0eekP5nSg66qDLZPxDNIpwtoD9ro0rCGDQutfqbzU+ElGqkZDajuJNUySZdMi+bxFHHdcjK+ISikI2oH434Tw14d7a0VFLJxnDx2CE88fBI/euJeLMzNYrpS0URRBjmDIVZv38LFC+fxq2d/iU8+/VgxBww1rk5VRc3lasMOcjqbV64iTQzGdBPtDzGiA2WxiD0HD2F5/wHlTbHHPmg08darv8eZF3+La+c/QXP1FoqJsQAhX9vm6NQkMpLBHmy8UI/X4+rDaznFiT7ZE9TSxJAeJZBJZDSx7DnzFMqxR+OuzqVysZz+WoUWDbAGA9NeJuJmBBMby/SATtasLRj4TLC11eSEcApT+21C+IAA4ayKJepO52dsQrg7PkZpRHfQjpo+BIV0TLlx9Rr+4+f/jpdefBGvv/GGXGV54th9J8gjwBNllIUQnT1zOU0IZ2amBRqnpqd1vGm6Ui6VRMmaWVrC7K4lgchUJq31ztMVWXDRKZBguZDOYKpYQtDtW5zFaIir16/j008+xYWLF3Dp0iVNBvlYW1tXYcifU7OVx5GNxtgAo6SZ2+jcyBGQFK0AxYUF7Dp0CE//1/+K+x97DAdO3iNNIZsdb7/3Cc59ehGXrtxAvdVFLxijPDWnqQXprqSZEVSyyk2Qei1qWwzdgYFxsk5ECqI+knusY7F4EKNmn9gbdHHOIhlPO/Bou4ynn5vJizXF1KB0+kfeTPwcWrmkVeNkx08Gra6YtMkmHgVG44zMmPzyq8y6HRNENy3TGuviO6Lr4jYg6Kmt28qTSTTUtt+LNNbuVM14QBhtdHvKqAeGqkXc+/OfJzoFjFJQ9bHuYmhj8g0DkmGEhKPWhgDMx2ZFap7QAChS6Pv35imj3F/tiQkIzRNWdc93zCG0iZRjyESmgP79RbZFtxfaeZT8Idxebf/dfkwnby+cGMqxmGDNptl2bMiqiriMDqMaQgOENzduYn1zDc16Q1M4LVOO9cRlXQZpvIb7Q2UupnQfDtDqdyVdyCXjckLvt5ro1BtIZgvIT82gWCyLVVLbWkO7WUO/XUd5dl46aLIBuq02gm5XdHU6dHNt4nvmmsjBAeUBuj7IpmjUVJeQ5p3LFwU6W+0O2jS36gVamzQhHFFX2JHzqPJvaciYtbxaUs1peqX1l1pBPkj5V/SPuZrS8CaIZRBQV++MuMwzxEkmOCHkBJNOo54ySlpH0ENcGsIT+MmjD+DBQ7v+Cgj/U3Bg+CR/SUD4Ff71V2/gw0+vbKOMSkMYAzZq1sUMASHd34a07J8AQp9DyEWfm4z/s9NUhsv8gIs9F59vXEwnBTbdRQkImUO43WXUTGVG6YS0NOwk+wWH78Ff4FZnTwJKoxqq6FrDV2T/MD9Oyk1P4KzTw4B5LV2OwgcKaRcg5JQjngxBIV+7TaMJFyasLlIsoULXzDR4zBz9Rq6F1iElfYiQSt1Xpy2QwFjTt4lg2vVFVXyyU8SODYGkvO40IUwikaW5QAIjB8jkYEoqKKMW2JFNW/abIRubnhq9xHSHejhah99U+P8sYHRsCAj51dGALWbDAKH+04iNoNAAIWlU4ft2G4DAldewabH2QMjW/HiMr+D0Uyq6PXfET9Y8TcmIbCbyZrGawYBAghEAY+oEOxgGTSSHPaTHAQ7Oz+Hw4iKO79mD5ekpzLDYyyVRZTwFz4cHhR4Qkv4rairDaT2WdueR1OmQ/Om2s7Atq9Ff2Mn29wI3k4E0bv6P3xh9OeIjJiZgkH/7zwSE4ZuONkQiC5U2TS7wtLWPU+fCVoDTuBJwI4VWEMeVmzV8cWkFz//2Fbz94Tm0E0PsO3oEjz7xFJb37EYmm8ebfziHjz++iCtXbyEeY7FdQJqh24iLlsLCkw6JLGhHfU5SbA4tOrToqrw2BqLsUp8AWt73SGlhEHhHUyHGNiRiQ+TSCeSzSRTyGVTKRU12CvmCy2EaodXrYaPVwGDEVkYGg1EWnd4YG/UWaAxCcxFOQWkN3u3xuqJxRx60nOkztY1TwVgCqZgDhKyLmJ/IhgXT08VOism8g5up6wlZThMn5GzgMONwPECGbrejLhC0sHbrMtKxAU4cO4QnHzmOZ35wUoCwUiLNMXDmDXG0GjWs3LqBN//wBi59dVEB6aIRZTLoUnNGBEYtliZ6jFFNiQa7Xm+iw4l7Ko0j99yDoyfvwe79+3VsBq0O3vz9y/j9b5/DVx9/iPqtayjQ7CAREyjUMN8BQuoSaToia3E2r1KkEdv9LepSMEB2kBAgTCcICBKKK1GgsVyUezJSMPq8rcM25RrK2ECgjICq31PXOkG0P0piNDCdNQHhJjWEFQLCgzKV0YRwZlbFDa8HAsLl+SksxYao8p3TXdQF1PcaLXx5/gv80z/833j9tdfwxRdfWMyFzGvcGqTgerIwUmFuHpt21BcyQJoTQtJHqTFkB55F1+5Dh7D/yBEcOXoUswtzKqoUD8GJuvIqec0ODBAWithc28DKygouX72Czz8/j4/OncOVy1dw69Yto4aKHtrWvkOmBN+L2BGi/o8wStDm3dEX6eAoo5whYvkCKouLePwnP8H3nnwS9z78MAaJpM7/m+9/jo/PX8aN26sCg7FEBqXqrKaDiimhCQ4pYmposPloWyXvBV64opKScq24KHN8pO7Ib98GCDk1595Abo1ppWzyZODM39dRgxmvA9SCyP3FS0So1RMgdE1m13ibuIgaKORx4V5m72PHuuoWWS8HmWAo7necSk5qFM+I2baeR3p7eu/yAdiuOwxX8T9ax3hdfmTV9wZl3sjML/d3iKbwr3FXjWIEHPqJtP8cIW00PBbWWLTG4wRf6fpXseRqAXfutKs5Pb0AobtPQkDI3FT2gN2EkOH07bXNbTmEJOdafrH5AFid820AYUTjvhMQOiGqv16ik1vTeruGP5sLlMncDRA6DeHEVCYCCLfW0GLofGBmSpTnqLlO/WySObVJgNE+3T5iZI9R/0emUmKMNKmlrbpoo2xgEhDmpmZkuMWnaG2tod9tYTTsa/3KlirKZ2VTlHsh1xcG0PN8ErAxkoJNGZmI5XKK4OpubciELZlOI5srKEe30aAJDfXnff0+G1c8Z8pL3dpUUyk0lckX1NyhTrHVaiHGKJtsRsYyfE7+oLncc53PYRBLyiVV9aEaBxFACH5mSm84IWSDinVyF/F+100IHSCkqczIgumVWbjDVIb7Aff8aHNmZ/MjiqmitOFvmC/dBYp9vUb7JswWG38TavmmZ/hP+/5fFhD+9NnX8eFnV7C2QcqoaQiLU7PSjm3UJ4CQdFGJuAe2GfkJYRhM79293Of2UQyaujirAU6vlA8TWUi/6TCz+OjFR4qdYGGdZuzEVBnFmSnEcxmMUnH0BoEVKFwQFOrNDY5W3XQ79Fl40eB2KwQmQel2WdEJMkeNWGCAcNTlgxu7FT6ki1IjlGJXPp5E2k0JCZ67pD31mbM2EN2QRWQmYaG+skL2i6G3mU4QEJrWz1/8BlYn73MCEr2JC2MlhtatpdSZxbIAYQKxTApjGtUkaEFuuYxRQJjOpcUXV6Awb3jqDR0QDEXGKuAcxdF1gzh95cHy2UI2KfBTQr5718Vj5esemhDy9/x59huDtAMu4zHqOOpz/lh88hpzInFZ/jtXPU4DKY4OeuTa22LNPLdELInxwKwwRvEhEmm+oz6CHgXeG+hsrWEum8FyuYwTu/fgwPwilqdncXCxgt0zRaMAxi2zTDEpfCZaTco0gYW5c8p0xZiu3xDquovdb1T6vKF1bLgCEAwGDBEPN+MJLSjsgfvvRRxf/hRAaAu323i/1v625sidlkN/fabTpuULgq7RgVmspHKMlUV7EEe9E8Nmc4yf/fw5vPDKq/hy9QrKC3M49eBDeOTR7+Hg4UP45JNbeP+DC3j33Q/QavXYU8bM9Cxy2bx0fdKMjQYo5YvSn7XqzPMbCAAks5zYxdHttDAO+oqWIC2FnUhu0nRYY4wBgQD1aQyIHwQdWXGzH8FCPkfL/lRa60GfnVIBDYb1llGq7kIyXVROFLugxXJZGx6nJfUGC3JuWCmMMsA4zcmxgUF2xWVJIfdUA4ScEHIjixHoaZrC6Qr/3RoFKTZ+JO7nxGqMUjaFfIo05z5uX/0SSQS45/hh/ODhI/jxDw6jWi4jm06jS3vyWAwl6vBYZPQ6+OrLC7h547ooQAQQHQahByO0e300mi1s1urY2KyhEwzQ6PRwe3MLbU6R0mk8+PDDCqg//cADmJ2dx7A7xOsv/w6/e+5/4cL772LzxhUUYiPk2OUWqGX0Aq8jOmkS6KaUBUqNZKLA5sAQjY4VTSwKC8MkMmN69lLHnMIokUKX7A5qa5JcPyzQ3Odqcr3jMez1uqJiMneR2X2crInGhBQSyOo64FpCQJgsT2Fq30F835vKTM+KkspjMzddwtJcFQvDPmbiQIkUTUmOB9i4vYKPzr6P/+v//D+kIyQdk6+XzWdNt81jFBjk4B++D3bmqdkhwCNF1E+3WIASvLJwO3D8GE7efx+e+tEPcfT4cZRnpkT5pYkL7d5ZKLKxmE+mUc7mcOniV/j43Dm8+Lvf4ezZ93D+/BfS5lM/xKkAGSCMHzHKPLv5WU0MuP6RgcEmoLEtjFbG/g2D5DvUKRYKOP3oo3jwySfx8FNPowfg1lYNH351GxevrWJ1fUuaWtKhOUGm2UWXmngaPSXNFImgsNNtCqiz8BVI4LSYWkSxUCyDjECPOlGCd6P7Mz4lifgwidjQtIhGd7N9xALpXQSEkyNocug0/zL8koadr+e0X2QdqSHhJQyugamdyMsgqPW1BS5KvgjXUz8ZjAIn7i+Rttw2QHiHytJHQnENENi6AwC8Wy2zzQQn8rv++ESfbycraicYvNNkMPpvWovE1rE/km64aWE4TYs6eruWpd6LjU7DbWtbneKYTmFD3U0IM8mUGuPxYAiCQT5aAoTmMsraKAoIdW1L7/zHAWHI3vIfJAIIrY6znctPqKNmP3S09nUp2WFxuXLeZUL4RwDhBmmdTTKNAgFa3nekjLLpzhzQXCaNUaeHYauLoNnWfprOsRnC3OOeNO8EhONOB8lcAZnqtLldDwbo1kjf5NQvgfz0tIygGvWGgBvZE5VyWQ1NNspoKNXY2hL1NV3IqzFF07L6yi0BPNI/M8oVTKPWaKHd6ihDkJEThXJZVznXFgbTD0lnj42xa2kZ1akpNXzqzQZWNzZ0b7IuLE1NiR3Be7NLQ6t+H7FMWZRRDVvc/WnNWpMMEdyJVcJ6l7VCvy9TGWYRelMZTQgjgFDZw86S3oLprUEY6ozdNfxXQLgNQNodYTenf+xEmP7msOKDOhYWcDEJp42SY2uyHWw6NzK4WItuIokr19bw/rmv8D+ffdUmhOtNHDp2GocYO8EJIaCQTj8h5PNyh6AIXN0Y2vCyI+otfrVZTPR6OtFuaGTcdRbslhFkH86mQ1qUwmmY2W9Hbb65GQbjoYqLIBlDqlpCZqaM3NwUYg4QUtDPItPomhYd4OOPJjMYv6D417YUgkkcAm3VgQxpeqQqcsPsBaJEgRSBgVku8+j6fEJzk7PuFzvZ1qmzSUtoliJBQ+Q0RlwndRO4zdELvKW7c46i6qrKZ2ISNs/X4dTOgu1dd8/lFhIMEMizmAljJ9ymzAki3Qn9gWHnl3pDAkh+VSdYpjQTi3C+ruhV1EapuHVicKzOb88AACAASURBVKchlFNoaJpiUjmjtPKcKdxqcg1vi1mYTG31M87oxSI/jBIi/aQD07pcVLyR5tA3Z1e529k0g6YfPGbJlD1YSgz7HfTaDfSaNeRiQDGZwEyB5jJ5lDKkkc7j2O55zFUrmCnmMJVhGcprYIRx0FNgOumpKlY4uZJukVb2WYnzfZj0mAZE/nxHKFFmVesCuF0GkwFw507qpm92kxIsOqDsfEq0bJKSGDH/Ma2Pu+95hekC8sZF9u8EgwNy+8J1I0oSduYOeq1o4DKvYwJfC17nezcpmQnPezTXpdlKIodWN4Z6a4jX3jiL195+D6+dO4duLCaN2mNPPY5T953Ger2Hi19ew7tnP8DKzQ00az1Ml2dRzJYE4HlNNfttbWrJhJlfkDJGOpkmEcOBAcJhIGBEF9IMmx1BT1mVVnCzaLcpFa8J/ptlprlzxk1YMQk8JtT9kQqak6tiMkUwIKtkvaaaCTIS5j2sEjOMV+B1ZW65XFm826xvPLnpuNODklpJvWXAa5LGAwQUpOGwmKfpwHiApGIyeug1NzFdyeOhB0/j+w/sw/fvX0Ixk0aapiPNljbYXJrZc9x2R1hfX8Pnn36K18+8hls3bqG+VZeGkODFB6LTnITu0N3BAFvNFvq8IXM5PPj4E3j0qafwyA+ewK7FZYzaA5x58UX85pf/gS8+eBcb16+gkIghn4wjTyqoy1dlyc/iiufGU76oK5PrHjNDZUM/RpoBLtJOMhQmodgLZiLyXMbjgaN487r3U6OJlopggs6z5lzpMkGZcUDzIVqhjxhM30WyMi1A+L0f/w3ufewpUUbFsmg1sTRTxb75WczFh5hKxHQc+d7YZT//8Sd4+4038S///E84/9nn6HS6mvKRViwA6qj8tkZPoktUZLupg63NPsbAXCcXDuzHoVOn8Hf/299LQ1uZmzHHwCBAlSHxdAeMxdDc3MTqzZt49923cfbdd/H+ux/g5vWbaDbben+8RuVsmub1mYnQAm1Srv2b7HWme5DOzUleinL2gcBrlxrYXAEnHnoE9z72hAx3xvki6oMhLt7YwJfXV3Dl6nW0Ol29Vj5XRDZNwEyaZ1yTUZ5m7rMdmnOx2eEzhWn0xfuIX51Jm8VG2dohwzKX26pml+49ZhFyiDESS4eUN7GHdE8E2iNkxKFYD/6MNUwtP84eyqzjGuuYLBZD5IpGpzckWPdAJTpacFDIrW+O5q9/tHVg4nL+dVftnRVW2E/zQMTTNn0m4o5f8GCKV4tqELfx28Q9AkUjdE5XCoUu1jZF9wXSBNi5rA0X7eWrZldvaT9Wzo6dG4eQ/dNwfeX55juy/2z9t73I35OcAtlcV//C/cBFQLi0JtVXooyKk5PQlLCxso7WyobiJzwgVOyEfjvShPeazjCWxLYoz6mxM+Tz4yeu3qHw0c+C/bHzz+dOkoE/qyU15fLXh6tVdVgScWmgO0EPvWFfOdblhVnMLy9ien4ONzduY6O2gXazqagGMeE0IWRznb33mPahWLeHcauD3pajlmYSyHKtpvNyu4Veu41Br6t7mi7AvJZ5vfcZI0F3ZU4Cy0WZW9XYuGu2ZBijYPpSSVTObreLNt39OY0t5vXvjAVqrK8a4ySeQD5HV+QMOt0euu2ecgU55SPlk/cMX1O5gokEcum0podca7p0K+100Gi3bPpYKOhBXMBGkdyjgwCxTEHZprpnpNfxDR8u7gyaMVMZNm05ISRFnqYy8X4Hj1ND+OgDLnai4jSEJrcSnVrqIS9H8netO5nufr3j9M879++8Wb/T/3/3ueL/ixPCCQC8a/fpDlzy0SgQSIvH04IsY6IDV/NxY2Gno0fNBzf4RApXrxIQXhIg/ODTy1hda+DI8fsECstTM+rMrqyvYoumMtQQslvMPkhgwbwsChiYy4JKej0nEQs56GZ3oKJdXTtREm1TVUeMUyM3JfKgyDqLZqYiPRkBCp0ueTOR/81MuekSUrMVZAkICzYh9CHAFkTswuQJSFyGTRh6HC6FjkLBopBVlSiCjJygpfAYcQJncr8CexAMJtxzh3o3Q9u6DJWl5RzDQiCv0+hiHhwF1E/MXDmuxVVByOxSO1dPBpNyE+VDFuPhAmhLJoFeTwYWtqF58xU9jzONMQDpDWQMcMUzFA9zc7YOooAgEQ8pWikGeCftqwOH4rE75zm+FosvXwtMcrZcl1gaPId7FRkxxCBmWVW2KfltxjnBup1gQhJwOwNpYmMWB+w8G9i2d2/6BYIyA2YTOi3/n/boLGwypD/wfbKgCHqiFg66bdpNGsBThpJNYY8tz+H4ngXsX9qleIo9lSyKfA4uVkEXifEQaU5eHQomLZmjn3yCxRSp05wiWwOA1zHfswWY01hCBGmBK042VSi5sHpiXk6URcNyzRrDhJaRZbmXdn0yY48qU7uR/WTSAUIeJ9qoc6IdxlOYRneQpJ7J1pEJecsI1eae5yx0dG1ZgGQywU4daXzMOBprg+PL8pqiSciA+VIZUs3iaLWHOP/FZbz70Rf45Wvv4OrahjqoDz/5OO5/+CFkyyWsbdbx0bnP8OX5q7hx+TYKqTIK6RIKmSK6wwC1XtN0Q8w/y2SRoN4tkZLtfl+TYHZNqRFlXp0Bo9iQVFEeDye691o+p7cjkFQMgNPUKAtOGWsZsQU4bcm4qQvvK268BAVeq0tqteECGmwY2DZ3RX+f23P7iQa/6ggr0oRNmBgGqYKOFRtUBIRpTj154wz7GHSbGA86+hzZ5Bh7lubwxGMP4957duHYoTIKyTgyXAc6XSRGAxkVZNjISSZE8SGg+J//+C/44tPzuH3ztlFFaR7Q7Up3xnWQN6nOGTVs/DyFAh584gk88sMf4alnfoQ9y/swbg3xyosv4vlf/gLn3z+LjRvXkKcuk51rnndSwV3mIF+DxQfbQjryyqAzZWFM+Z5m+U4HQO4PAoSUFlBvrkaJA4SuWaWmldsPTJ9pj0lzjtEMwJD8IsU2jNDo9JGuzKC67wAe/NHf4BRjJ6ghpH67UcfemWkcXJjHbAqopuLIpRICmN1OF2+++irOvPyyTGWuXbmq+5VUUNqza98g9Jcw2TrfLPp4tvlz1JHTrEHNAkejHTDGYjBCdfdu7Dt5An//v/93nLz/tBgrLNSYxXVgYRHzpTKywwG+PP8Zzr79Fl57/QzeP3sWNy7fQL8byCjCB20TOFE7mWPHn/uppnA9XUNaP7lg9OOIpTitp0yArod9dNn0IvDKFnD49Pdw8pEncPrJHyE9PYdeOoOrKzVcunYb5y9eUHQUDZJKuYJorH6SQ/2kb2jSeZETdcsdc7QxO9M69zYlMCqp5SWykePAixpXY00syPJghEaS+ZWprPYoubEGpA9DplKaspOtQP2wy14UIOSurb3QXk+1QDhh5J7EJqT8fidaM7/PeLK+ej2u/glzC2OK/IjKWu42hdhed/FaMGAefWzTMLpiNASEjhYtDZqL8fF7Xejo7ad43u3TMZnYlJ7sl653Hhr1TGQebmRgbBruFcrLdFPZkH5n02ZJ/LmWSQltimjurQYII8ZYvBLkYG7n0jNJ4hZUqEdiHEdymEAunkIacTRuraG1so7Oek2AMM3v+3vaaeG4Jgv0e3aSay5Ej3PY5vSDAlczTejEPlva3pnD6BM6q5eiaKJgNakfOChLk2yjVFJgsE2WyaCPVCGL6q556QerszO4tbGC9domOnSHVuN5KHA9ImVbProjAaBEt4cYI3Q2trRPITWWyRcfdJfWg6H1yaQm/VozFE4/QjqTQ6lcQS7P/Q7Y3NgQRZVeFaKMEhCy3uWUrtkQCEsW8voewWSrtmGvOR6jkM9L+zwMuAf05FZsTsds8ojrpMZkLmOZq/x93j+kopIqTqZZvlTSg1pElsLc6/s0N6SjLNeoVEbu1SZNYiSQxSEREHLF595GQJighKLXE2U0GbTxxP0n8DePPoiHDu3Gwbkq8qynlFvoImYc7d1YBsYKi5JG/+iEcAf++U5Y8E/84f/PAkKaIqjsleOIX1CsSN8JCD8gIHzuNXz46WWsrDZx5PjpCCAcY2V9xQAhXUYZNk2baNbFDhCqqy/evzmGKb9KdFIzD+G/eBdHi0uYjPyt4DWDBi+KDjtyYpj4cFn7mR4t6RNjxKdKSLkJYbyQxTiTDAGhCvOReZuocNS0wygRZv9sEQgquLmAcrrjgJ8mPQSApIcORrIr5/cFMocGNH1WG0Gh6DBuDuNNYcKIBN6MTuPB8T8LC+mOvM20myzyPairHInMEBj0MRNO5Oufl195WjkxDTeEMCLNYiK0bu/8yg2Cm6q6sE4vyK4wwV8ICg0Q6uEpQyya1SWz7pq7mjSBVJag6JQuGNd/V+efFAMLdvZ/7O9OWeIm3x4s+p+Jj1MChGYa46aIoihEab9u8u1+SbRaLfhkrPK8mDV0GE/BhcvlFkrgxfMwCFBMjjGVS2L/rkUcXlrEsd2LWP5/2HvvJzmvK0vwpPemMsuiCt6TBAESdKIVSZlW9/TsxsRs7ETs37axsT9Mr9TStNQtQyMK9N4TjiBIeFOFMum92zjnvpeZAKkmpVXHxsYSigpSYFVl5vd977177j1mJoeFbBqJ4BBRTckcYKfBioDoEJFhSNo++wgG7aUVkyOsHwaP0O93FFzOwod0Q9JsdDZ/R0BoDqMEK6axmViw27+rjBaANBMTAcqhTQgHoSlA6Ao1O+Rt/dnvso3Z94FDASNpkSrK6pzUUR0obEB0OPOlliGr6Q/NWK5d28SZ89fw3Luf4dRXl3BjfQ377jqEw0eP4MCRw4gl0ri5WsanH53Gpx+eQafWQWgUwUymoMaEJv6invH8piaIFG8eGe6+y9THzIuUeUYToAgPoAnFevrZGjdAHNtg0q1nEelyxEg95euwMBGYMtt/a7WY1sW2Lt57arg4peLjZ4DPA00z3rHrJ2aGy6LjFewG4+q0cq2qQaCstT4GnL506hj1WgiMOsino8pTfPzRR7BnVx4LswEUqIOMkn5pmgzSNCMR03YR3Hzy4Uf4xT/9HB+/9yG+PHde3WPtuzJ4sumaqFLBINo8oGmqEo/jyIMP4fhjj+PxZ57Gju27yKjG26++gj8993uc++xjbF2/ikQQNiEkZdgxAPTEuNDygaZFmivYM+mAoXJIeY9E9RbHECO5TXqmCgmMZqilRpSmT6YnEmBUkck92xybOYmlTKAVMIrpoD9Erd3VhDC/YzeOP/tTHHn0SWSKc7q+vVoNK4UZAcK5CJCLBBALBeWwR7rU83/4A17+4x/x/rvvYGtjUxNpAkJOCJUpqNBpyxjj+7FGlD2DfG06QNvUis8GcxEZz9DHzPYd2H7oEJ76ybNyceW+yT0gGY3gnl07UUgksHVzFe+/9Sb+9MLzOHvmJK5fvaq9g++B2Y0GgIxtwAuk5qrbv0lHVulL0DXivIVupqTU9jAKDrTfsVnRaHXRD4axcvCIgPIP/v4fkVpcxiCRwqXVLVy4ch3nzp9HvV4TyE0QfHLtMy6E7rE0VXJUf90fN6mzJPqQ/r8m347Cabl1dg/1P8eM0fXT9I/7HJu0nP4RENqEgcwWNu5ITSX1Tg1QfmqxjHjtqFV1FFGtYTc9cmego6Lo9dQ0VCNrUt3pX6ca/zZksL/w/049rJ7hqYLyzsLza2eWlTJfA4TfRPOcBoS+ffc1QOgNdtz7sEb6xOzOhzxMzvGpMnlMrbPr4ydw3PvVynIITs1A3h/fOJU5Gb/MGZ0aLgU56RI6QKizWUo/10x0dgPujDM2SgAEh6FhEHHqrxFEdXUd9VtbaHNC2KFRm4vccmZyfLYpc/GTZIuEcBTgqcaumnK8Jn6sKZOzKXGGb347FtJtPm6+Ieq//88AQmqOW13SIdtoDyaAcG7bIvKzBdzYWsNmeQstulqzucY9LkQNL68KI2RGiLLx2+ki0GyhtVVBr92UVCWdYf5fWkwVxUO023pmaG5mEzc2/SEjmJliUbpqTszpMkx6KIcCWRcZIdf6dhu1akWML+r8RCun/KBZw4B5f4xrYmOLk70hlAfbaNAgig1pY9pQY9xvtzUFTGZzOrN4hrVaDTO96vcRz2SQSGfUkKWbdLPbszxS9snYoIrGNETSdJAxQs5BmUZp3BUngHCoqSgBYaTX+h4Q/pXA8xt+7K+cEI56zo2RRZUDhG435AbxjYDw9GX8cgwIa9h38Cj2HTyCbGFWzkJrW+uWQ1ivi/7hJ4S2mXM7dwGyPjvIaeWMOsnJiC1oidZVDLiwWptvjQEhdzcBSTfTUJHjul3eErsDaglHCOZTiBSySMwXEErFgTg1Gxb8y+qSAI6gkBMagkJt3KKkUG9mdAkBQg7Z+DN046PDXZ9UwYH44Qzg0nTTTWxUsGjyaABgWqjOS6zJVZ8dUSsEVVhSh9OnTobuT5xW9cZZW14L4k0W1Cl1B4S6pe53mBV3YBw7oSwsXsepDCE/WZwUwOMT0M/W9IyJiufmRfx5ms6IBsRJoQeCnMJEwuNMQ7ZzBwKS5hBn0xBOiO03TQxXJmexClOOW/0kx5/aYxDowJ2/12NaNCEOCQXUxxjg1Nc41W8CZzxosEPTijpPXdUcWvmB5hRKCigD7QkKBQjZmaZdfruO4KCD+VxWkRR7FuexZ2EOu+eLmMsmkGNuISeE3vRHvC1mENnzJTDoGgwEhDrMHHi1AtlTGGkGQfdGFiMGxkXrdTl/vqbRc8XD1oE70XX4GXS3J+6ivm/LYlKFkSPf24FvmUk8oHyX10UPu+7bnYDQq3snvpI8pLg4wqQGOiDcpZslQ3jjGYEdFlWbWy1culHC66cu4r2TZ/DxqZNI5rNY3LGCR556Ais7d6r7f+qz8/jwvdO4ceUmmtUWUrEUYokUIsxPopMvIx2cnbhcAB0tSxmWjv0k7Wi3gxg1fbTC95StO+gjk665FUv2x0wqTJ81dHRso2Ub+8A1sNzrerZCKMQOLi35rSOqpg6BKZsCbNq4Bonp0EiFMw1Unw05BwhVbHLKxXw3fg9NaIYdWutgdiatUPoH7j+KhbkY0sk25tJJFFNxzMSiiJOyRcos3VZpZ97r4czJU/i3//GvePPV1wUO5TAs4EnA4KJR9JwF0aZDMKme4Qj2HbkXRx58EI8//TR27dojN0gClddeehGff/IhNq5dQRzUuxHQ0IyBAJzXxVF5w2GXR2jPOAsBNhCMAeGo8iriCRp5TrDIN0AYHHXs+/j2xpR0uzvKZhXoN3Mo78xMNkiTmhwWk/0Bauy25wrI7diDB579Ke59/CnkZgkIw+jV6lieycs4aiEeQDZiDcFapYKNW2v41S9+jpdeeAEXv/xS5g2czBEM8p/aF2XSReqm7TljV2T3/qTpc8Y6LOi6/aEyv3IrO7B86DCe+NHT2LF3t7roiXgM2WRS7yXYbuPMxx/j7Vdewat/+iM2N9bQbjaQS2UQj8TG1EpRKftsak33x61Q99N9xSWEmB/WQX/IWe1AQfHUypaoH+oOUdy1H3c/+iSe+i//C3LbdwKZHK6ul3Hh6nV8/vnnMiPieRPiHkhHwlIFwV4PMYKDUABBMhuiEfuioY1z3yV1l1pSfTlKp2n9HP/A02xFyWRurDWO2VuV9jQc1V7HxiKp4jy/aCTkJQ1iLPnGsluxwsfTgNCdg75XJGDi0c8UCBxPjRwMdIoLx7Dg3mgawm/S5HkgPl2QGaDyW8ntE8KxNm8KXE4DQjvbbW+Znn3Y5NK5rrpfPTZ3EaPKE01dY3d6+qnXmmLdOEmGpix86p1I3aZ8zv1bChaTy/CMMChobrV2feyMtZApBwY983Sq8TgGhK6RHw9YY6F6k4BwE+3NCkJdA4Q+dssaqgSEU+vKA0KdbLcb5ymv2N1ksTu4P7htfNoAT2egA4b2/ROzHAP/bkLI/6T9ySaEBgjbaHaNMuonhAYIi7i+tYrN8qYAIZvGanp7QBgwQEjNXLjTA9yEsNtuqkGTIq0znRKQ5H7P88oc5Q0QKs92CGUS5gtFyTOG/S4qlYrYH18DhJ02qpWKeUzIeCumMqzbqGFA9kyvj2wuh3SGesGAXoOZo2zckzYqmRgnjc0WIjHGX+S0t3Gfo8SA74/nWiKdRjyV1n7NZhc16dLAUy+dyiAci5vvB+VFdFF1bDgDhGzQKnBGDUxqGBk5Ee58PyH82+HBsfbndhHzbeP1b6KMqsvJTsy3A0IeLlevbuLT05fwy+feEmX01noV+6ghPHgvcgSEoxHWOCH8RkDIQ9JoHbY4jeIp0OjAHReG3g8fFkelG08IpyyQfStwPNWSs5PXD/uFH0CblNfAAMFc2gHCGYTTCQTjDDK27j2BnJ/sCRBquuKmNy4PT8YQ0glyIkghrGkFCegIDIct06h53ZDpBR2IdJuPtmSvfbOhlFGffIi6mxDSYIZgkO5P7I6axbabqLnNz59nXjc3aQe4Dikz8yJmbsBCVNRNdno8OJMWw22sU7QWcxKdlMWyQicQckeAAKIDJrSQN3OaMILRiNFLeTDRKCMRlVmNNhhuBjw6HFCzctvF7N22kROMkSrm/0y1cj3sHwNEX5Czs0i6M7tYJpJXWLXBIQu3d741/vOqoHeA0OzreW2kFnEh9gSABIX2Rcqo5QuOZP/cbtYQGQ2QiYQwl0xi7+IcDiwvYd/2JWxfKKKYS5pmQBozFq7MH7IsSp2ZU65/NlpygmtulCGaipgzGfWPFIL759qAoVFG/R9PGRUg5P94sFJjw0Nz3B2d0EZFg/ZaQD+t1GVmO5uGEUb7mQBCnZR3TAhZOrvO71jqauuGB5YmaENmYxJghhCOUcTOZyOEVneE9VoPJ6+W8caHn+Gll09grbRFPhie/ruf4egDR7Fj5xwuX97Eqc8u4/RnZ3Ht8g30GJ6byqFQXEC7Y8HvClZ3l4/FMf8PqZ2iirLo71omWyhCd0j7HHbpnN+Y+/fp580Ppy3L05pGnNZ7vRLXksNr4/UjUOf2r3CENNOYriB/lq8vnSK1fbGocp3M/p9GNz1RhWV1HjGnTRVCPk5G8Qoc1lGHO0AkNLQw9ZV57N+3G5k0Tagqcr9dyKQ0qc5QDzvsIh4JOvOkAC59eQGv/PFPOPHCH/HWa69jSAp9JIxkPGm25KLQkkHAHNARWkNIY7ZMN8wj9+KxH/4Qe/cfRDKVxacfvI83Xz2Bsx99gPUrlxAdMjPPJoTsPqvJxesrR0eCEQPPfBkWAdLXumfGWCHsr7GJwKJB7TQ9bWGCYLUjLReVhQUnwubpbuHtbCKJgUHH4BDpqQSEtk757NWbbYRyBWR37MYDP/o7HHvyh5iZWxAg7FZrAoS752exnAogGzaARTB4/fJl/J//x/+OP77wPOqVip4WuqyKjq/pr2dM2JTXzKomHnaemEA3WrmnEhB2+2h1Okgvb8fSocN4+qc/xt7DBxFPJZFJpWRok6Tc4uIlnPjd7/Hhm2/g5Ifva+KeTMRQID0rFBbdnDpWr1v1tFQfw8G1y0ZXj3pmTtBjfIZJX2VjYWDgM53Frc0ytmotpBaWcfCRx/Hsf/vfUNi9F6GZAlYrTVy+cROnz5yWUQb3v369js5WGaXr1zCo1RFxxTpp7rFkTJMI0tzC0RhC0TiCNNXhP8MxBCKMNjLAyOm0n5IL3MuR1Jl5BEPoc5OjPpiflVEkA2oUu5oSB517rCQOKt6nQufV5LODS+DJy0fcXkkpjKcyelDmJSHWPLbaYfLfbFewE8jtd26j+C6UUZ3zbhx1J21UO5DbM+4EklqIY0BoO/H49Tyd1U9Ep5g0xsSxtTGWXIx3bo9tnWu5n7I7MqidE+ZK6yd/02el2XkYGLTGuH8N08mpyT8FWPVdlCW4JrqBSjtDZao3CqBycx2NtU20tyoI9QgIrbHDrzHVXmwiB6h1QBso9jWMP5m+CRDqTHX3dMxc9QzWcRTUlFmdihI2GUxj+l0B4cxcEdc2bmKzYoCQ+7qm0abhwDDAXEI/ISQg7Ggd0dRqGBogmYgjGY/L9IwTQp4Z1EYnEymTQfQHYGOV+r5MLo+ovA6GmhA2qf3uMo6JU8aM6h4au9RqVdUJ9H8QIMRIpjX9VpOOUsgVCsjk87r7/P5yuSpHeWa5EhRyz2UkBf+d+kENEwYDaRZ5FvJ1uB+Sqk65A5kPzSZHL3SnD0v/yIxesTrc3k3naHPFJ2XUdJVEHNS8kzI6ajcRatXw2NHvKaN/I1D4104I/zpASMrop2e+DghpTrC2uY5SpSTKKLt9XHZkWBk9g4eZFSAmMA8bd1mdVeqrujrsee6zKGYBZSRSZ+LsKYEeSEwBLCucHRh0lMj2qI92YIhwPo1oIYvkfMEAIQOSWbx4LZfXJooCZzQ566CZNovTnSA1AQSEDMUlIGRcBKeD/HBdm2xOh6r7YHR+cG/wMjlkLKOPQurbDgWXuTemmjlKl9n7W2nuA9nH1Ban2/PUNG8co3B6BqpPBdSrGPVRFd54xFNRvWubp49yWtDrKZ5DEz43LfSgkFNC71ZKNzmBQh5M1BxmEpogGt2LINJNGl3n0wM23VnfsSRNk5Mmv9Pfxubx/VLfHXT/X4eiGYx4+pZvzxr48pMh2+QtC86cVnmYKd9qDAj5uw0MsrjlFEIaUOUp2uHBTjtpnb1mA4F2C5FeD7OpOJZyGexbXsTubQvYQX1BPoNsOinMHAkMEaOrn8uI1Pvyrqium2kTBqOvuoQPy0xkw0Y6HBf1MTaVsStoukE3IXQnoLxh3GFoMSEO0OlA9GWRq3bGXVI+97QU9CEs3gB+8jMTuwArkNQ19y50omRqfK7ik3RcTS94wHNixoNWJiMh1HsjXKl28eGZ83j1zffw2dnPcWNjA3fdf7+oo3fdc1j7Qr3ewednLuH8uYu4+NVFDPtBJBN5FVqcfsSiSTk6khZALQRBIyd4NByJR2MCJwRjA8o3uAAAIABJREFUWmJTloLGLppuNkx11d3fywUxGnV6sI45EIdCmlKwABlTTacywbQ+Wfyy8OV0g/b87bZpJwgI4zEBF0VPUG/R6ylKg80ayr3kC63BpwF4mZdois0JJem4AezZvYzdO1ewY8cy4lHulZvIRiKYSyWwe66ImTiNGwaIkwLJ6U0AWL12HR+/94EA4St/OoFSoyJtON1aCTJYuJGGK83KKIjWcITGYICFnbuw56678dSzz2L/4buRKRRx6tOP8d4br+Hk++/i5sUvZRVOl9FULKLuuACSa/bxHlp968nG1Juabtb2RhFuRRVkF5yY3nu1xERdG8gcxjK9rFNPUCBAxrWsyb2ZdvH39UmNElXSA8IWQtkZpLfvwoM/JiB8GoWFRdF/e9UqlvI57JorYjkZRCY0VAPuyqWL+PzMKfz8v/93vPnaq2pcsUBLJBKOFuz2FBuSm97XRezosdKAws43Af1AWJ+LnXiaOKS378Tiobvw+DM/xMF77pIpRSoWU7d889pVfPXpZ3jzxRdx+dzn2LhxzSZ6sQgyCcavjAQsCW48/VvUUWJmxgSRJsn8PxWGLfToD8DzTMZPioBEIhZHOpnG+lYVpXob0eIC9h5/GE/8l/+q95VeXsFqvYlLN1dx+vRJNGs1hUJ0tkport1C6cIFdEslhAg4JWUYIZRgIcnYlRBCbIhwkhmNIRihligu+liITqoxA4zTDcoArfVjcWXiimpKoMf9grpgxpAIFI6cftryJQkUCSTVZZgC4tooPRuHjWbFRbjDxNcN4/Vq7JWx6YrXZU9kb043rV32axES/x5l1G8vHoJOTwW/FUw6J0ZfE9xGcXS1ja8h/A5mdZUHr9Z0tl3erzAHqtwb89MzkwvwOpoRkUxQHMDz80mjX079T7WQsWkmSnNzJvfX3iVMGnx0IzrLyx2K8UJAWL1hE8LOVlWAkGYzhJAEhLdlK4o1bmwt36y+ExBadqM12G1CaM1BT4/1DBsD/V4j6thmnnKqa+hkTLcBQjYiaJpCDeHUhHDbPOaXFpGfK+L65io2OCFsGmVUNYQ2JdYYjjLKs52yIk0IK+h3W2THI5GMCRB2Wk3RRY3RElN4PNe1nKw7PZ2HdFbOZBiNFEF5q4Q63YbbbTEXCApZzxKwKRaCtXMyrkYNd4v61gZ6Tfoi9DEzO4vcTEHPCV1GSxubqt3imbTcswkEuV+pGScWE/vkAzRqdOlmc2lotFNGEQ1GaLe7qDda5uQb5u/JIhyPWyi9nxDqfLPIMZ5uETa+WT6yrvSAsFnDo0cPfa8h/Nsgwv83AOElrN2aTAjzxbnxhLBULkmQzqkiO2wD5hA6LwqKZFksWuAsQYtpgAQIOZLWQ2NW8BNAaAt+ejJo+5ujQvhpiLwuzNiERb8mhMEhIrk0YoUcUgu07eUhZICQXWbRRV3NyAPOKHzmdiMQKCA4RJDBu5xM8IugkIBQlcxAE0b1t53QXRMF3510AnF2SLTvuE6XnLfkaujpUxOnUd9F5Vbnpw8ChcqaMorpdElrmjinWXJUK5tyWKEgbRLpOwSEnDxJv2SULD9llL7C2CXjjEMFkfJz3gYIHVHE5QcSFAadxbj0LNEIRtkkhjETKQ9Zs4c42fKg0IMO6zR6UBiiGQjFpu7P5PCcfNLx5MqLiUVFZYHO9273USDQTSA98BRYdODatKwjDKktdaJ1u1cm/JDrJKeMohGziDWgJuowtVKhEZqVCtqVMjqlMqKDHlIhiEK6e2kB+3esYMe2BSwvziETDyEdCSJFYbl3X3PPMe+Bss/YGVXOpHP+1H00cBYMTUxdpON0QMxjZmoBva7WTwh1CDszmvHEd1zoTKaLfmJtoI62HqY/snXlJoWuoFKR7yc40jC5qaPz+yE9kcCFFiIDUekMyOo9ixJIXREL1gj6gRC2hsC5y6v44NMv8Mqbb+OTM58jOz+HHXsP4J77jmPXnhXMLxZw5fI6zp65gHffeRdb66S9cE+IIkaRfSaHeDSJcCCibmmr2TZb65CJ8nVHFaPiOuCu8WCNAyurTHP0dddishMYB8ADlqCO15FriBNI3903x8PbjSNGzLHiFMSFZ1Pkr/1sNFIxzvtMWrzySqnFoCkOXS+HPVGkuC+SbhOKRNSIoaFGp9viwASpZARH7j2E/ft2YZEZdoEmep11pDBCMR7D/qV5zCXjygbk0qPfE3eJ0sYGLnz+BU688BJeeuFFXLhxGbVmHflMVuHqLJwJNHp0gg6EDBD2+igsr2DXwUN45ic/xaGjR5FbWMC5M6fx4Ttv4uO338DV8+cwbNUVrJyJRw0QkjFhrQorJtzUmkWSAITTh5vmznRgOh9c8cPPz+cxIcMA6tetMOH+wUKFnWxFKpDKy268A4U6P4JB9AgY5VbZV5ESzOSRXtkpQHjfU0+jsLgkEN6rVbGYzWLnbAHLyRBSwT5a9TrOnjmF9959B7/713/FJx99iGwqpeD5aDSuTniP8UCi7pmBnvajsaOvl1Fa05PPOotMTr067KILEO7C/IFDeOTJx3H43iNY2bUDUUZ2NBs49d77OPnOO/j0zTfR2NoA90OZ9NFQRaaxnFaTZswpm2lVBai5hzj9OGmcfN5a7ZYzj2lpCq0mCb8iMcSjcZQqTZSbXYRyRazcex8e/Nk/YPd992PhwAHcaLZwcXUVp06dRKtWFRuivb6O+vUb2Dp3Dp2NdQSc6Zb0UmSGkD4q988IgmqKcDIY0z+DUQJBhlYnla1G2m2YFFOeSZkMQqm0poc2GYwA1LOGY6It90MRDEhLY05jIGDmNbzZbDpOA0J3RFgD0Gn+p8LIDaxbU9DOX2NqCMg4bZqnEzqf58k5ZBvIX6YhtPnY+Ge+iSo6Bn1TzSmTLUydd5PtegxevwkQjpN9ndxGWnK6HDum0gQc2quqlrKsIZsOugmhB4WW7+ZqStd09GcOjUB4bk3IyZPYKXsdymwYN2ZmbzoWhFKpsQ/RS0WUUbqMGiAcSlcoUxm+ZzY2XG1nOhfzIjANqmu4TFU/qpWmAKEaUF4T7pgyTq3hTGU8wHUNWE8H1uSf73syIeSzwbVFUxnqCI0ymsDMtnl4DeH1rTUBQsb+cBqvnGVRdpypTMCC2I0y2pKpDPV83B5oKMMpIQ1p6DLabTXF6qI+jyw1lpfMCuT5SxppcbYgiilNZZRF2GrpXKF5DOtd1mvUFhLgxRiTkyDFfYTq+i10mw3VqrPzc6KfkmnQqNawubqGYDyG+Ewes3NzSJDCSqZIp4NGu23Msn5fzSGyWnh9ctkcUqmMmDo8d6vVuuXORmJIEFQ6QDjgfkTKqGOK6SxkbI0a5Q4QMoeQE8LvAeHfBgrab/nrAKFNILhJcspiGkJXEqrLwePdm8qIMnqNlNHL+OUf3sQnZwgIK2PKKAEhJ4Srm7fgAaFNCNkV/3OA0JwxuWHeOSEkGOSU0MoIA2iiwI4Xuyvq/FTQu5k5MTotcLuU0xOj5DNIFHNIcUKYjAu0qKCTBbqjbsqdzNRDAg9T4I/iBoJBfskbnW1f0ZYMRAhUykTFqJmm47Pp33h7d+DL6xMJIrniPc3RpoAWPeFBH3VmvgD1FsmmO3PdTfcICTQ63Zo1SifaBb4xHk50+vLA0RtaeIDqf6eOATdF0/eywOPndAH0XkJuFFJzvVQYMUEh3QkJaugGl45hGGdFyosfkgnNIHw7KNT0wzlp6tdwiubMOuzwca3OqatoIGb6sDLKmUUQOHCrjuHt2Yzq2jmqjM5bnvHcrDgpdMYfVtzbtEESSGlBzalUz4MctEiRDWqCOOL0hzEHraamhbTgn0nEsFTIY+fSAnatLGF+dgaLM1lsS0aQZkgtX1dSxZG6iXwG6IgZZ5AsNZnEor2+3MLI1QrTtcOvbl8cCJi5LrCzBjdQZ9NCb6Wmc3hsyuF2CN8eHv9SezpZzImmJ+A46a7at3nKqKP02cjNKJs0VVJBaoDQ9hNHH3WHuJaKM+alAQwLvAqCWC03cOVmCa+/8wHe+/QkthpthJIpzC9vxz2aFN6lSeOt9Q18/NEpXDh/Ddcur6vIkMlHMotkPI1kLIl+l3o9e1ZVkvC5cx1jRaKITTUxJRnvvJ5hMDUV5/fJcptUHk75OlMTQhaizsFYGmQFZE8s8DXpI7h3ad1GITL4TPCl7CQ1ZPpa98w9lJ3+yCy7290u4skUovGEwFCr20K9WUMiGUGhmMWDDx7F/n07kc2lMOxV0a6tIRMKYD6VwMFtc1hIJZAOjjQNMgffIerlMm5euSZA+Pzvn8Op82exXtpEJp1CjI6OwZCAjpjpzAIcjFDr9pBfWMTKvv348c9+hruPH8fsjp346vw5fPz+O3jvtZdx8cwp9OtVaQhzqYQ+k99XzNEviGgwInMkae04KXV7nJ5XV7wTNJkBi2OCjIA495vhAJ0BnWot4FgsBGmlOSGkRtPMg9S4cfEAfd13o+tWGy0E0jmkllfw0I8ICJ9BcWkJMYJtAsJcBjuKM1hKhJAYdlDa3MR777yNl158AR+8+w4uX7yAfD5nVEhSkAkI+wM1MRW4MOhaQ0t7hhWlfjrIzC7q4Fj1sSHC6KZWp4vYwjKKu/fj4Scfxd3HjmLP/n0yDirdWsM7J07g5Dvv4urZM4gM+phJJ9FpNzHotU1T6Si2tKWPhM0EjlpaThA0weZUQCyNgKhrmtLLYMqGaczFVEj9iKYyfTQpTU1mMbf/IA499iSOPfUEDj70AC7VG/jy5irOkjJaKSHY6wgQNq5fx9aXX6K3uYEQ6Wd0VKTens1AHqKDvk3lpBvkF89uMwySnlGTQzOMYZEtHSsBYTpl2tEwgSSlBjEgGkeIphXpHCKZLIZ0M6S9PafrPKcTSXMp9+Bp/DzppHNNwenJmJko2Xqdng5OAKHz2Ro3svwpE6Qj81TI/LdO+dzuPCGpTqio31bxeUAoQDQ1EdQ+PAUObSo4bncq5Pz2Bp/VNDrLHNtJ680fqaqjtFmZ0Q/pov5Lk0L/ehZt5MtLyVzcuvNhE0bJNFBo0zrnZC0waLWHTpEAm6JBxU7QVKZJQFiu3QYIbULI++cOPY2Z3P0S28gcrJWl7JqVaup6QOjAnJzo3d4uEOnrMNcptktrLLBxPcVdWqZD05TRPz8hnOOEcLaIG6VVbFQICBtiuKmu4dRVFFyuCQOEkwlhWXq+YHiEXC6DbDaLTquhhhQ1zHxfnKZzTWhKSGkS32ckikJxBulUUpRR6ntZJzBGghNCrgU2Ean1Y5M+mogr/5SfRxNCrtnBELPz85gpFESrN0B4awwIi/NzSBIQDkaoNpsoVWt2lnEvrtU0HOCVm5kpyvWUFPYmAWGZNFWyOKJIFwrK6qUEge7oBIXekVhGfsrbtmYl644hz1eayrQb35vKfNsG8d3/+98GEHI4YvuZcaDlFkhTBIrIwwYIPztDQPiWAOHqmgHCfYeOIF+cH08It0pbqHBCyC4mDwfZHlkhbm5ECgYSiPATQhVaHLmri8Bn2pyPVCh4IOhof2Mhtlvg2jxFLTKgRIcqFlcKcQ8FEJ/JIlnIIU1TGXZNIiFpdVTkixLoulPS9pnT0pBjc2YKdqgXZICogcGgcxL1m46oon5S4OyuLWfRNm0/hdMkzltisxtFt0RlSk3cCD0gHE/2nBOln3p5dOknE/75sGmMoKBNXqcAoxX4poH0mYd+KjkNCP01HU8slY1oNMvxmeDs3yfeYnbNBQRdsRaIhtBPMqSbQDBk7e1Y2DpFNLpwOhdtnG5qpukbNUEKtL/tU00aFGMK6bTcnnuVI8hIOuLAstk+qkBTIaWnyD3ariBgAUCLdmkkXb6VuqqarLrcJYVjmfmPwAY5/CyAWOSzuKA+rN1SoCyDVSODHtKREBYKeazMz2Jxfg4rcwXsL6Yxm0kgSV6/XCQDyqwkIGQzkUY0CU43yHjpk75GQDhEkGGI7o+eJy3LSUd0MhV0jqFaK94R1A51ASKdq7ZH+MLCmxPx18tAR7EkVjGMJ++uuHE2T+YyOtbUcNplAN2a9XxWeP843Ryo6OPzzwOcBTK/OAkYhCKoBYKo9oaoNfr48ORZfHDyc5y7dBW3qnUMghEcuPsu3HPsGOaXCtL/3bi5hi/PXcXnpy6jVW+h22YnNohIMIZEhNbalmenisE1RGzIaVb4ug7KljKHw8mfae3XBDBqQhiP2fPBsF2Xb8nPZI0rm/BZnISBFBYmXVHaDFBqDepyuqsncyorNvy6UtyJwA8BYRetdlchwbFkUmCo2W2h0apjhiHqK/O4//57sGPnNoTDIwzaZfTqt1CIx7CUSePgUhFziSiSMtXhxNfuC3OsyhtbePmPJ/Dc73+Pdz/5CNdXbyKViAuQUm/J4kA0/lAErf4QVdqZF4pY2rULP/q7n+Hehx/GtgMHceXyRZz86AO8+acXcf7kJ+hVSoqdyGdSTk/HGA0ni6VbnrIGndU/90hXqPkpiOp5rUfvOm2uodSo8Rygxbm1GFiwTgSIdh4Y6OUcUqCT1FddY1vXlXoLoDPo0jIe/NFPcf+TT2N22zZNeXv1KhYyGWwv5rGSDCPcbeL61St4+U9/wr/95l9EHS1vbapYI3WY+68/t3he8b31Og1rpqiBNGncsbvOJoj0c3TP5ASWYfCkfs3MIb99Nx575inc9+Bx7Dt0ELVKCdcufIVXn38Op999F+WrV3VNF4ozRiXr0KyiYbEdgRCikTioVZXuszdAs03DGItakA7I5X5ZmT7UtSAbRm0yroH+EL0Bn9UQhpEkMss7sHL0fvzgZz/BQ88+jSvtFi6ur+PLL86hyvyyehWttVXUr19H+eJF9Dc3EW41ECC9f9S3jENCP+UF8jrQrZDaSZ7DpM/yddmhsLgYfnlNbiCZRIANWlFFDRSCgDCWRGx2Hqn5RWSXlhFIZTFgdho1VbzosYRcDM1p1eUQ63y1aASt6rH7pHYEJxlwuXvqqU2AoTej81XUtI5eU64pPeC/V5P5M9STNf33/jkQ+bXf5bTqbhNzoMcApefV8L/dDghtbzfiiU3YBdx4PTzo8Q1E98O2Du2+TDLzuMas7nMkk3EpOJ43cM25JozpDY31Yw6lWg0T8xlFG5lLqc55AkKyYQZAjYBwvYRuuYawJoSytzHXYLk5O7Cr0ZJ+2MlPnCeBY4aZXNTut5ee6DySw4ldEzWup/SDejQcTPXUdXs9XmNnzvM1U5k/7zJ6fRoQugmhBo28juiJJq/YiSnK6KDdEvsnP5NDPkdA2FSMRHWrpHdNarWx6wLoya2bgrsIZmbyAoQ0jmEMBBksqQSNaTL6OdYyDQI/BseTik621mgoxkGv3TJAOMcJYUGa6Xqtjq1b6wjFY4jlssgXZ9SMZEZ3vdlCpd5UBBIbb91aTc1q/pkpziGbJ6gcotVoo1KqGGiNxpCdLSKaTMpg0hqkZkYoIC9JEM8m1husoYYYdg0QRrvfu4z+e3vLX/jf/uMAYZs0PhY94agDhFfwq+ffwienCQjL4wnhzOy8Du+1jXVsljYVTu8nhDoQHCCUKJ4HusBRWPQo/VFWiRPluixCcxk1u34BEx9C7Ja7dftcMPrUNESZLBTp8kGk6YEAYR6ZWQLCmCZW5jJqoMSbwbCQYpGuDmunhwHDRAkI230zn2G2oHPMMot/F7LLpesmVH4iMTa50X+zTc70fwY2zIXQAtw9LdSEKja10ablClFNDB045PtWwf61jqFtjsrtcVbkxoIktY31utM+yc3VuXE6isl4CumBlKPX+OJ63I103TYjQzgCp6PdqGh2QaS9WADDKOmiIYw4KYyHMYyGlGPYp9hamVHWt1NBxWsiiu6kWLfD9fYC3u3bY3MQGxg6EODOeHXqvWGQ3EvtWBjrO12oOHVULJaUQedphKIbOYKNfswmhGb84rzu2fkjTZiNAAQQ5YbPza7VwKDZFI2OrmLpWAQz2YwCsO9ansPOhVkszBZRyMaRS9JrzT4v6cdR5ubRXUyHuL0uBem9kD0fYzDrcwddz0ZHvnseDclZXMI4kNkZBvjJn+Ndu5LCJtI2pXVNDb2Yo1BOTQdVUCmGwUw1PMzR+1IzxFvJO9ttloQ+14iA0IFC6cpCIdSDQXSoWhwF8NXVdZy9eB0fnf4CZ7+6hAvXV5Gfn8f2vXtwz9F7sHPPCrIzUdy8XsK5Uzdw49pNrF5fw62b62g3umxBIp3IIJVIqVhWpI1VTPY+ORl3+4eaHZ667VeZ6zRPGylwDUVjxiLgXuC1ply/cmFzjRz+jG/e8LnhBKMzoAGMrQVPf/LTSotfMF2O9c31sGLISZgooj05uJHu0+4z86mH7qCL5ZUF7Nm3gv0HdqFYzKLVoYa1jFBnC9vyeWynY+ZsFvlICBHuU8O+inRa9fP+dFsdvP7Kq3juD3/Aq2+/iYuXL0lnScoqv+y6cJ8Ko97pYqteRySVRnFpGU//5Mc49uhj2H30Pqxev4bPT36CV198Duc+/hC9rQ0komHk81mjSrnfIyk0P1/X9s0IpQGhMCIE7q4gMwdX2wuMg+mckrkfkJ3BRpkDgwpOYIEx3jcMiMVCEdEho4otALqk3DJTcTBAqdEEkmkkFpbwwI9+KlOZueVlxGMx9Gs1GfFsL+awOxMHmjWcPnMGf/jdb/Grf/65KFxs1iUScd1DuYY6LRONGvhZO426UWAdNd9YLjzbbMswQMj4hLAAYZtOfMkcMsvb8eN/+Hs89NgjOHj3YazduI7PT32GV597Dp9/8B4aq6tIRcMozuQU2sAsym63ZuY1OkOioozyHOWEkKBQhTiLQJdD64sHblnNThutXldNUnPVJgWXOWE0PwojXphHZt8B/PA//0/44T/+I7aCQ6zWypqQbq7eQH39FqrXr6F27Spqly9jUNpCuNkg0dfSBoNW4JFaquaImxBybZOG3OeXInB9486adtJkM/uRZ4QDcBJWcVIYTyK5fRfyu/dh2/5DiM7MKhKDVOZGf4QuDWhcJplftwKDzrnZhes5Nom7GpqwusnSVND5tO/AtMHMGMw5g5RvA3fjaeXk9P4LazjbC9gs8rRWf+4ajnPyGDuUtXeMgZM7IPR3xoP35ZbpzP0ZYqjRnWcG4MbuotSA22EgIxHjbU7RUzx9U+wbHzvhcosdILUJod1bGsuQr2/nE/WBQPQOQNir1BHqDxEbhVyMjMuQFKuJbArHqHG0XgJfniUcVEzLXdyTNR4cUPsvgOing1P/NEA4mRD6ayM9rgOEqkW/Uw5hAddKq1OmMtYkCWgEZi6s4XHsRA+BVhstUkYZLxEcIp/LIJ/Notmoo1GrolYuiUZPUEYmAJ9jMgC41lnnzuTzopmOAWGnq1xBavp4q1jPNNstNejDMU7jI6qFGEzfY9N6OERxdhb5fF57VKPZxNZmCSE6VKcZNJ8U8G602pYrOATi0ahYdJ1aVXo/vlB+1gPCEVqNFqplOptSUhNXjR1JJtRA84CQTDK15d2E0AAhmXUEhF0BQjblvs8h/Mu3jD/zE38lIHS6IfZyVThpQuhaTET21OFNAcJr17Y0IfzV89T9XFRmmCaEB+9Ffm5egm+6jG5uOUAoVzaOvp0LFrsm2o8cDdS5jDpEKMCnDVEUA2cqJxMH28i8DsDTBcbRBo5fblEZlnnIQo69FUYgGCDMIVMsIJyIaaRO0wYWDtIKukkVRbfSBmpCaE6iLGoCXeoEfV6hp2E41y1nBDKm2/nMPk/zcFQKM1MwXr+BFuZVOXDn6YzONtkfLgJKpKBJl2RgxYdoj1GC74W56SONF1jA+sNCeYU6Bx3Vaqync9MKV9SrOJ2i5Fqhb4JuO8snOUBT6UPWiXXhsQZGg+hHCMRH6LM4i4X0xezHUZRTQpdH5fWDfnLKx47UYqfpMjA4MZEZ1wzOKMa2dHeR7c2PCwDRXM3hwWANzQ98jAiFzuTbK+TY6cncRFVASnQ0Fk/WgBAF0U+QZTk6kJhb9Ak6W1KzxmvOZkang16jRp6HOuh0G83GI1jJp7C8UMTK0gK2LxaxbW5GERUJTgsHpi+MjgS3rFMqRk8fgyBD5u2PboE7XH0IvTqw7jrYANDyvyaA0E38/Jp25BmtPr/OrAaYkKLchFBYRa/sAOCIVDkjIFngvaMlCtlws+fE3Uyq+JMyGHJFoIyI1JUIYhAMoB0OoqesshBuldu4slbGp59fwMnzl3D2wmXFH4STCew/fAB7D+3B3v3b0e8HsLnewOr1W4qjuHzhKrbWK2hVO4hH4tIT0hnUHGc5jaR2lhmVNjlUUe/yz6aLO0+vngaEKqz4nDh9ryZ5KnYNEPp1y5/V2nT08C7BoqhzzoSGkSyu4UPHYL6+mA/ud/HvJNTvWiAxjQNS0mDEUK6VNCHkc7B773YcPLQHS9uKSKaiaLVrSIzamAm2sb1QwEo+g8VUDCl+euWXcoLa08TIAPII77/7Pl4+8TL+8McXcebs57qr8UgEiQgBhrntktLb6HSxUa3K+ZUxDU888wzuf/wJHDj+A2xu3MKXZ07hled/j7MfvY/2+tq3AMKeACEpvgSDnOSZ8y/XmaNYuuYWC3Pl5/GJk4usOUdzD++NhujSRdi5HfP6cQrL3yeamZqGph2Xcc9wKEA4SqYQn1/E8Wd/gmNPPoX55RUDhI0aFrNp7CjksSMdQ2drA2+99Tae+8Pv8Nvf/BrRcFD6dd53/lHMiCZKIcRiMRXE7LgbIHRFLOGbdKAQWKHbLEIxFZkMXG+2OhilcshvIyD8GR74wcPYe/gArly6gM8+/BDvvnICF06dRL+8hVgQSCdoGc+GGfeZtoUAyVmX+zhfi7eV19KeTdNj2n5pZwsB4wg9XkOyvpiDKa1hBJF4CsFIUvrGcDqP1PIOPPz0s3jk2WfRS8VQH3SweuMG1q5dwa0rl1G+chmVq5dRv3IV/a0NBOp1RINUjcvPAAAgAElEQVTME+NCsXxJuttyUi89YNDlDw/4PjkZ8E0QBwZdU0C5oizypUmTTzGGNJWJJ1HYfwjb7jqCPcceQHx2EcNEGuV2B6VWB+UW6dXG7BBNVywFfx18w8rL8RyYd3uebaRT3VTXEJqikEz6SdpzJy6j3zbp+3MTwu9c5n1HQOgnhGPg6NGb00nr7B43Da35ZNYIHgy6prPOdJv0yWHaoSO/Dv0lc+I9qyMc08R7kvoICtZept90Z5KfrBIMjswvQVpB0hFXN9BaL6FXbSDsAKFYNzIMcyHkarDwmLJCUK6VbiLJxtCdzCsBSFe/TANCgcLpCeEYsLuTzS6F6eKnIiykdyOwikTQ6jF2oo1Wv4twMoYZF0yfmy3geummUUZpKiNH6YE0tYyeGKKvNaIcQtaRTQOEw04bodAI6VQCqUQC9VpVjr4dNuJoKkNjlijji0JotRgbY2cnASEnhGVSRmt15cyyaUXXT7FxBgNFZLAZS8ootbocslRuraHL/Wo0El00S7rncCh9YqVSRYju3MmEXIm5lprNlvYtDoGooSZttFGpCFSS2ZQrziKTn9Ee0/aUUa6/aBypmZxq7C4HK7zujChzkTPmD8I2FCUqbIizzu6SxoJgp4FHvw+m/85bxbd8418LCK14uxMQagulpOlOQHidgHAyIby5WhoDQlp6c0K4umGAkNETGnszY4oTQh72jqrh3dGsO2eaKFuVDhDaSNCBUwuE1mL3Ha4pHYBpvp2RjDYMTxVkN2konVs8n0HKAcJIgu5nIXXjZQnvJkDc59gBGXbo3kcN4RBB0vr8ZJCHp3fCkh7DaRV0uNn1v11jZ1NQX3AKDLoJkAFCC1/1B7hs2NXZ8oGzE367TRqsWPITrekHQhu9A4QqhJ0uU0W9zwaT7suBLD8hdJNAu7ZuZ5wGHz7LyWVBetDrD2FutDo89H0sKAkImS3VRy8w0GHfjQTQiwYxSoQdKAy7cFs7tFyrwAv7nFuoy2IaR2N4YMcDY0ofyfeqAF2+ffsZu46uG+zOfk3jBAhdMLgKpq5ro1r0CQsrddlIS1JRbaZBpLxxukENWDTMAq2HeqNhzpa9vmh3iVgMMU44WLS2mnIh7bbqRocY9BAP9pUht7JtAft3bcfeHctYmc2jmE4gzWkUfRI4gJSzqQHDQLAPEBB617g7wKBNqCeA0MdJEGSZiN6BQUPNBu+ci66yPt0999dfpkIeX7tnwdkgOc2gB4STAslyqNlYMIc3TYnkjmoOhObiZ/EjWht85jn1iQUwCNHGJoJGN4DNWg9nL97EmYvXcPbCFVxeW8VaeQuzi/PYuW83jh0/hsJsUcV4aaOCtRubuPjFJdy8uobN1bKm33TMM9MkNoOGOlgVzDsK3z4dFzfydp2thcvb8286W7d3uGm91/TaFMgaOZpy+GaN+/kewSK7ajzsQnQqnTgot9stUfdIQVQmYTiMRqNuhUSng1w2i23LywKEjG65dvMqas2qqMOH7tqLI/ceRCpN/dUI7W4ds9ERdqTDpoPLpJBlB56T604P3W4TfRogxOgAaZb/Z06dxdtvv4Nf/frX+ODDj2X3TfpyMhZFjCYE1KbFY8qU2qiUBdhT+TwefepJ3P/4U7j7kadQrZRx+fw5nHjutzj9/rtort0U3VkTQjYDlM9oLC/NrdRE45ohJYz7n1HKDBQaa8S+n86/bgLCZ0dTL7rUWTi5QCHBuegcQRnDcD1q3fPvnY01f3eUsTcjoMxcsGQKsTkCwh/h6BNPYmFlRSYM/UYdi7m0XbtYGJXr1/D888/jpReex4mXXsRMPqPCy+8nBjy4pjg5ZlnLjYLNGiuinYpJe7MN4aj5SQgQ8t/Z5a+3WginZlBc3oGnf/oTHHv4OHbt34Mvz5/Dh++9g8/efQc3vjovPXJ42JM7sWYWwSFiEQuVJwBkeDu1OyzY2PCIRRM6Z7kHM+uQDQZZ1ndHEPM8m0Qok0QonUQ0lUI8nUYilUM0nkaTZ1sshVRhDoeP3oe77j+OeDErVk2lVMKNSxdx5fw5bJJCe/kS6levoLuxgWG1rLiRWIRzaJtiBvsscgmiGb0SdRooV9STGu/Agv3T9v3uqI/OsC83RWqOuswipMwknsLyPUex9/6HcPcPnkRycRv68TTW602sVeq4vl5BrclIF+okbbqtJqiAsTWrrMbw0Up83vgcTs64byqoPOC7DfixEPqrNIRuP506V8dlzrQ78fQbuQ0QTnIHtRZ8NqFjV03XFv789s0nTx3VPjd2HTUmkvVNuT8bU9vBwXGwvNUr+knHt7R4YHkYyAXZmXSNf9LcSflCXhYznhLqmymHDyI+osNoEJEBUF3bQHOjhH6lgUh/pFxLM3Fz9YSrm4ZDNm+N/mumMu78uAMQjpt6zlDmdkDoNOTToHDqTPUsl2lA6COjWM8QmNFQhs05msuEknHkl2Yxu7igYPrr5ZvYqDoNoYsYcn5PGAVIGaWNQlCmMoFWR6YybByTGBePRdR4onaQGkL+PUPos4WC9myucYI2AkI+24WZvCaCdBmlqQzN1EiBZyPRnhHL7eR75rTPA8LS6k1rYAUCmg6m02lFWhBs1htN5YgSQJI5x/Ot0ySlNYpwIo1sJq0mW6VSRrveVGh9dqaAdDavRk+73UatUseIVPBYHPFMSqY2NIASEOeQgLRT6epNykBWFWsdMaSou+w0MWrXvgeEfys4OJntu0Xv8dV0kT/dFXMFkc3TvhkQclQhDeH0hFCAkMH0RhklIGQGISeEBITs4K5t3MLGNwBCZQ5ylK5OjNFA/R7j0OC4SFUvSxQkHoRmNe62KINFXis2phKwK2uUIr5n49AHVUiQNhrPZRSAzXE2H3waFFCzQ9OIAbvRzmCm32qLJkpajUVNuAJ9SMjss3IcGPQ5SDIxoB2vjHXty9FXjUY5lWno6RSgpfBAImAdan7q4KaVEw2hUTAE5Bx484BQU4kpqgivD6eDLDTpVOXNbazIpdbO/Q5Rc1049BgYTmItCPA8eLWC3ukxeIp7aCHKyCS7SWYPmsjQLIB/30UXPbSHfbRDBIXAKBEBEqQD0U2ONF83kXT3S3lPAeO8a5Lj85gcddQcYF2HeQoUjhgFIi3bBERaOeCLfqNETh/GdjDaa+ig9Y0JZcHZGjJDHdLvzLmOBW040EE4wHvtnt1JH8YcQx0NIjxizIRBs9Ggi3a7jOCI4DGIuVwai8Usdi+RRlrE9tmisuRy8TiYqMgZl2jJDNkmsfI2QMjp4ZSzqAeEzlSGn5qvqvXlpoLGqHVxKiwyncmJz1b0FEabMPiVOL2jaA4CuAnhbblcspAjALInwzrRzqHUNSlEX3YHOgvVHqm6kT5oADIMxNAZhlDrjHBxrY6r6zXcLNXw+aWLOHfxAirtBiLJGHbt3YntO3dieft2JKjpGgRQ3apja62KjRsl1CtN1CoNbG6VUa3U0Gi0BLziiQRCg4gAoTVGXLPFPUdjuqeb8OlTyKBpilU1dg+2PcibQPkGgxx/ndGMKl3eA1LRg0Y7tf/WR7PVFCCkSYkHhZVKCZ12C+lYAgvz89i5a5f2jnqriS++Oodaq4p0PokHHrwbDz50t0qwXr+NZquK+VgAe7NRbC/ksZBOITUcIj4aIaq4mA56nBIqv437QQwXL13Gp5+cxD/9/BcChqQo8RMlOCWMx2SiE41zQtjBOgHhaIR4JoOHHnsUx598Gvc98RNRm65e+BIn/vBbnHz/HdRu3hAwKOTS0lXKWGa8rwcwk8kim0yj0+mKtsovgnXuZQLZLi5hbBbhmjkqFNw+yukg93E29rhvR6l3YQMmEkWvYy6wzRrpmwHpIUWTRQAVAkI6W84t4v5nnsWxJ57CPAFhIo5Bo66omBU2CXtd3Dh/Dv/6m1/j7ddfx6cffYjZWXbR02NASDaBNIRcl+GImSJIQ+ehh00o2XU39ksIoWhCejiyZqgNrdebiGQKKG7bgSd+9Azue+g49hzej3Ofn8Y7b76BU2+9gdWLX8mAIhYC4hrscuLOqQPd/siqZcefzxf3dAIGft64djs5A7ZakkrwWY8l80jnF1Hcvg35bQtIzM4gUcgjmcsimqCzZxyNNjNmQwjG05iZX0RxcUkFL9MI6GB48/IlXDp3BlsXL2pKSGOZLnWF5RJS8YgiMdQAGnSAXkssjDCda+Wwymm6nTvcR6U+FtPCBTlocjNQ3AEBISMmeoEQepwQJtPYfd8DOPTwYzj65LNILC6gG4tgtdzGtY06Llxfl75JZ6fTBnOfsaxK2+3tOfQ0SzOMk6nX5CD4xvLL9PpT2mLFV9yeeahaxOvc7gB81ljypHC3n7rvuZ1Wav/tNvDpNIQ2+XPAzO3l2pemX2sqh9HqF3sWPZtq+jPYZ3LnrdvjaHxi7HoXRu/5oeNIGAcIub0TEIoxQ7MUAiz+lN07NQTUnTTzIk8H9rETbFoSECbADEKnIVzbQGujjIEmhCPEVWy6s8lfazX5CQhdvajn5VsAodMpyx3eboOdhc4kR1doTIX1ekt7IjwgtAmnNZbHgFCxE20Bw1AyNgaEueIMblTWsFl1sRN0WmbNSiaRNIR9A4RjDaEBQiheIohYzJz0GSHRbjQxoKlYIqHgeK5pxTq42An+fSaTFgAslUqoV+1ndM5NAcI2AWEkYmcf1+dggOr6Ggb8+3BYmYWMjCCFvdVqS4tIsye6p5I6yjOMjW6aTDKfnM0+NgwrZQOtdENlJmKKgJBU0nYXtXpDpjeRRNIx8MIgW0ZyLzoQjwGhxW8R6tKcyE8IR90WRt3694DwPxoQ+gLnzo1nvJk5QMiZxNhl1HeiqPWiy6gs8LnZRnH9hk0If/ncm/jktFFGDRAeQZ4awhFwa9M0hOVqxU0I6TJq4EUeM+oMm6ucLx78dfDukCrWtclxbG8b8tcA4TibxmXd+a6+qHAM+A6JZtQdDZDMZZAu5JGbK6oLTkDiw9+lFyR1k5xnjsrbHRl3yLJZBXrQwOAUIBwfGtq0hugyWJQA1lh7BjCc2cp0NuHY8ctN+kgvU/i7i3cgEPIuo54mqnLeBa4TpAgwyTnOAUJ3MOk9OUDITUIRGE5LyENCXWUfcSFKpHPP9MjcTQa9bpGHu599jim6YwDqpj9uOijw6YCvmRF10EMfHXaAA0N0QyMMaC6TiCCYiCIYDWsKov6km+oJtslZyw4+ms6MD1CBQXfMusPNx3rQx8S6l+5A9MDEfb+ApNMijimoBEWkWHCi53RPvGcWvWEgXABCINrrKAjG2gihg3CIHXB7Ln2QuOilw6EE5DFOMWiVz8Nz2EOjVUa7VUOv1UAsMEQ6FsL2+RnsXpzH3uUlrBQLWGCwOOkinH5Qb0W6iQK6bZrHjZRAkfQbiznyB5rdFAu8D6FH6hw/gZveukrAQKGMfOz3jb+cpk2UAG884519dYD6Oa7sl6yh4zoRfhpopCzvbGnHq7rU7pl0b8ae81EfvTDpsIyiiPHIRHsQxFp1gM3GAOXOAGcvXsJn57/Al1cvYatRRSKTwuLKEnbu2YXlpSXMF2YRCyXQbfRR3aijtFHF1noZqzduYXNjS4cXnxZS2PrdAIZ9W6e+Q26NBecOOjZ6sr/zxZgvHLXWpqZZZsxkdCLfdFG+p/JTbarPZ4qAkI0Z/jvXODu3fP1Y3CiavGCtVkMYctv8IrYtLmFp2xK26Aq6torzX32BPnpY3rUNxx86jPuPH0Sz2UCn00Cv25Q75r5cHMu5LGbpKNftgybjSbr5DnuiRBNMcV1GYwms3ryFL774Ev/0f/0cr732GtZu3tTzmmSHWcHiUYSiYQWBb5K+NOghkkjg2MMP4YEnn8XDz/4nTZ9Wr17BH3/7G3z6zlso37iGeBAylSEAtevCGAk63vWxe2UnlheWBKaqlSpWb66hWWdcRlfAmJNSfy1YqCkbVgZHLMhsSiu3OrnshZHMpDFTnEUymZAucWN9zSzYKxXRR9PxhCi5vOaVZhOjRBLx2QXc9/SzOPb4U1jasQOJZEK07m0zOawU8+it38L5Tz7G//jnX+DUJ5/gxqVLKBZnlPmlIYnTLJkTK3VWbAwxWNlRkKem6WZyYuskxAlhOIqeACFZBU2EkjkUllbw5I+exX0PP4B9dx3AmTOn8NZrrwkQrl26oIlrPByg7Nqs64ec+tW0viKMclBjhg0Om76T3cBuP6Mt5AgOFppxzC/vwcqeu7C4dydmdy4jtTgrQBjNpnWW0525Xmuj3eVUm118yw/klECAatDHxs3ruHnxK2xc+AqlS5dQv35NutER3WVjYcRjYTU72PQKcHpCGi8nt3IABXqUXYwdkCd5lKQHah8KG2uIQLo7BNoE1dEEQpk8Dj/8KO569EkceeJpRGaLaISAm6UOrm7U8NXVW6hUG44tYw0cTSBkD21MDwXYO1IRdyT6EUjjrhGZAUPHkJyUYW7RT/6edDdraE2U3J5xOkU7ndL3fR0QTrk23zagNBA1gZ6eITVljjbVxL+tQerp1e4spFHQnXE6/t35aZ/+6YEprz2POvUAvSzDm1255rAeAnOutgGgQ1W8hjJ+cbmFcpemKRXXrjuz1ZA3ejjZAWGEpBOMDoMIMe6AofSbFQwqBghjLJqcWY2uiGPzcLouQOhqKu0RbMA7WK976PSGYxowm+qcfLtJ6vTP3gYIXQaydYCtupR5or/T2jst/5STQeYQtvodhFNx5BZnUVycBymjN8qr2KpuOcqokLOksNQIDmm6RHqkcxlFs61gevS6WjtsxNH1uF6vKdi+127rzEil0sZSGYyUCUj3zlQ6JSDHurBcKqkJRgpnLBFHIpWyRuRwIM0wKaMEhGHqnUcD1DduKeqCf5/LMTIijRYbaY2WqKfM5Y5wohhnBmhIwwre++AwhBwbSJEwahVOJBvotFpI53KitZIa3+kymJ6uqRFEyciJ07QxLEaHKP48EyVjMjoIm+ZqmBNwO8roqNvGqNPAY/cdxo9/cBzH9y5jz2wOyREzKolOHI3Y5ze7WsNu3WRR/XuU7m+je//tsNjkNwVG39QC+o94pa/9zqlRxV/wei4ZToYR5gbFjoyFl7P65MyLN1b5LMEIbtws4eRZuoy+gU/lMlrF3gNHsPfAPcgULIdwfWsdpWoFNYruqSUYBQ2MUFsUYFC0A3iu86a5wph37ic9GmmZzslCziZ0R68/HNuWW3HlcY3RIQIKZZegvtsBOzkzc7OgVTALCx7sddK1Wi1NgkR3I0BqdYBOX/oUmSCwuy6zD1opuxgC517ojUZ4vQh8BNN8Np8Dq57ar5J6rNWygt46VxairE4nKYou98PT0Yzyb/EPPHjVtQrRYGZCs+UmOc7Tmwqht6Bip9dx1CpNIlnYuMwwOyCc6NzdAxZoXrvom4YCUq77KMomJ5/UTrHDPwaOdrAQGLcGHQyCQ1FzySOnkQwTxYaRIILxKCLpBCIpoyhw01DemCYzjKawjcTcy+w62dTSAyEHhtxpz7Bz09K4A14Hn0Nx7hkSr18TK/9pJ65sijFxa+Y2RpGn14w7yryHPYEq/7yOGy5jsOGAlodMrvCRK2SvjU6jgUG7gUC/LTfS2XQCS4Ucts/PYvviLJZmC5jL55DlxCcUREKHrYn4I8M+oiNmORm1lN01gVDJC6hlo+V8BO2umTgYzdHMJuw+2lTYW5u7pq4tHCcbHkNqD/wlWpxMiW/T3kzRSz1dd3r789PcSfPJ6JhcL31mGzmLeqoKuqMA6t0Rqt2hAOHljS18tbaGM5cv48LNG1jd3MQgNEA0FcKBfQexb89+7FzehWwiLWF6q9ZHs9xFrUSntjIqpNRUqnJR2+R/61ihojs9Nqhy70c0R2pMXV4njTmcM6Y/cKQr9ZpW/6x4loJb5PzeIGMJ+PvUDOIELCZxPgv1SMwAF6kHrXYDtXoZ6Wwac3OzOLx3P4r5gorpc59/gfNffIGN0jpyczkcfegY9h7cjuXtRbTqWxj1m0hFg9iWjGF3OoHFTEJmMsNGW8YeCa4xx+rtOaoRp0ibm2VcvnQVv/n1b/DKyy/jzOlTis7JpTOIRWxaxzXHqX6z31UBFIhGcOC+ozj+5LN46mf/VTrA8q01/O5X/4wPXn8N5etXdLinUjQR6OrxSGVIR+qpIXj08FEcOXQPcrNFbJRLeO/Dj3Dr5k3UyxXkMjkVGt1mUzbtzJ2Vy6GcQ+mOSadoUgI5SY4iwinq0jIO33WXOuVscHz84bu4ePFLtFtNZONxzOdyYn60Ox1Umi0mPyNBQPjE0zj26JPYue8AEqkkGrWytLw7Foq4fOYUPnj9dfzrL/4ZNy5eQr9eR5ITU0Y4iAJvcgfu0ZyCcs3xWeGEUtlf2vutsNYzz0JKWiiLnWDwQ7PXR73dwTASQ25uQaYyxx/5AfYcPIAzp0/jrdffwMn33hUgjI76iAYHiPAryn1vgC51yQM+o1FEQozBsE6+gDcbTm26IPaAeBqpmXks79iDA3cdw+GjDyC9OIfUYhGxuRkE0nEMIiE0mx3U6y1USzU0ai20W13K5zXdHDj5Bc/fXrOGTmULq198jvUvv0Dp4kWMSBcd9hHhhClA+nJLmnu6R5J2zGYk9xwZXDSZgxhS1tpgwIYBAWJfjV42Dxhoz3OEk4Z2b4BauwcwTqa4gPueelZ00d33P4heKoP17gDrjRbWynVcubGBepP5bHZ+mb7TnCinKepeV2rAwYeeu2aZmwOOoZ5RQ8YMEQtT58Ft9cp04ekOEseecWDiNs27NRfdKeNwmA/wMcThvaD9y4zpnK7Zy3NV57dxPJ1R2iT7VGBLe5DzZBirPrwp2FRN6GQD03jUmtayt7PmILNjle3ZVaaosngpkaHJiTKhw8rCCylHMqrJlp+mkeXQbjdFYaTcgmuX02zpVUlZlws0waDpgzvrFfQ2q+iX6wh1ebaR8u8cwXWehUR3lIEM9zCiV93byfRXn873gaekR/osfO9uOjyOHZqaFNodcywanX3OgUambW7g6Uos9l2UQ9jvoENwl4kjs1BEgYBwroAbW6soVbbkFBoYMohehrn6Jf1hFxj2EOLUsNNlB1BRG4F+XwHzuXQa6WQK9WpVe2KjTJlVGLFUSrUVPyPjakSTjzPEPq21T+o+pQbDXg+ZbBqZfE6PKhuuVU78uD+xGUZtIUYo37qOLiOyRiMsLCxgZmbGAuXpMrq5JUAYTacEfnnO8b/xwWJNkaLBTSCIeqUm9/MBz5hsBtFUWs1nGmZ1mbHIPS8QQoxxMfE4Iy6t0cMmIZ3Z1UC1vNLQsI8wtYSKnehi1Glh2GriifvvwU8fewD37V7E7mIGqQAdaKk59G61vn3iJGV3NGq+M/S5gy35XX5uuv3zXb5fz9j/lwEh2zAEAhKBEyBJFDsBhCMHCE+dvYJfPfe6cxmtYO/+I9hz4B5klUMI3NraQKlmgJDUEa97oLU6VQLGK+AmaxbV1qoyu1+JobWQfeFK3qZNwkwPMK5fdQjYlMxxzN3+p42VizIUVLgmF3OuMCO+d3F+XguN+kHSazgl1CGgoOMBAt2+NiwW0wKECnT3+U0u8FSaQ6M92QHCT0VKkwnWJKB1m4+ncMi0g10zAilpaVyRTbH0VDD99L/7adZtPQbH/7czwlMdDBDYlM5RVJ3RxbS5DK+vp6ZSc6MJofsdHgiJ6OLNaZTvY8R7785oUx9b2NzsWUR6XZ4mmdRXCRB2ZTVMMC86GIEvu90ssOIRddkECFnIhqBJRo8FCMFvwCi3EiSLeuvBHjcFcs9Nm8QDhO+bEyY2Fexwct1bRztlmDM7dl7T5ie70nv6zuAUDceuw1Rb+Q46kMAgmyXugLU60D+z/uGcmOF4aqrc+PizPKioXex3RDmLspgOAYVMEnP5NLYxqoLPaT6H+XwWi9mMhVMHgASGiJP+zEgWbrI6wM0UiRfC4g/C6FNL53rf9ph5kb/u0Ngx1ezJ7Rnyui7b6MZlzMRO3KFtowpNnj1zo7Nmjadk+s3SA8Ixnvb6VRacogp4i3pY0TwA6r0RKp0hVutNXK9W8dXqKi6treHarXWsVzawWdvEwvwilhaWsbK0A3OFWcxkc4iHEoggqsOl12yhVWuiWW+gUW9iq95HvcNoF1Ip6ezbQ6fVliCfnc02taDKGrQMLOn7uOZd40m7kft85jbpdUmTiBdNFgnKFZ1C2rrpzeiyTDocD0bSd7gJdPotdLpNtHsNLG9fxq4dO3Bwzz7EQlFUSjWcPnUa589/qRwrTgcffPxBLCzPIJONolnbQGjYxmw2iZVMEjtTCRQTEWRoANZoIjIaChB6LS+F/bzOdF+tVetYvbGGF59/AS+fOIF33n5LWpE0aZUxahqp6YT2si5GqLdb0vBtP3QQ9z3+NJ75x/8V6UQK7WoFv/vVL/HB669i48plhEd9pJPMbOzoOUymkwJkpdImjh65H/cfexB77zqEVr+Hj0+exJlTp3Hx/Hkko3GFpZMiKS0e2Si9jvLzmMnJa8r+OjECy4dMfhb7Dx7Co489rmkmKa8nXnoOZ09/hl63jWwshrlMRtPYdreDSr0BJNJIzi/h/scNEO46cBCpbFq5X/OFDIrZBD56/VW8e+IEXvnDc6hvbJnRk59283hi0ysaMudpaso5pWfBSjooBugNrRnIvUoacRaVA+71NIUIg0rDJhuQnS6GoQiyxVn86O8NEO49dBhnT5/FW28YIFy9dAG0oYkE+4gEegKEIU4aaBnPw3UYRjSS0P1kgUz9Xb3TRFOZu0B2cQVLO/cJDO4+dAS7DtyNcD6NYCaBQTKCFvg+2noWqPtpVpl/xrVA6QLXiGk/uaYjoYAVbv0OVr84h7UvPsfG+fPoV0qIUwtLQ1AVfUSSbFDRq80AHrcLo0m3BCbYMODzQVCoPUh779D0rZGIJiHNTh+VZhvRXBH5bVMd/bIAACAASURBVDtw/Okf4/Ajj2Px8BE0owmstnpYbzRxq1zD9bUtNCnt8AXhlKfAnYDQQIPSzTUt1244lR2pM8MhJckyvO7QuJeuVpnIJab3t3GzbEwi8dO2yeRvYpI2kS7YnuyZK35i6UDJWBbhpiLakm0K5+sNu0VGv+WH4STt9qPKRUG4/dxPAf1exs/oDYbUeOekhlou3iPWRHQpJpshQlORONIpTqeSSCQSiDC7lLRpRevY1aA+utVqol6vo9FsqRHPKZOMxEgjptaVcSm8Dd0BuhsEhDX0SgSEA1FJKdHxtYYBQp5l5tprMVoGkL0hoYs0dc0Y50Xhm8J8kB2TSoDQTxhdE/N2mq67+S6w0LT5NmyWIGI0dICwi25whHAmgfRCAYWlBU0Ib5ZWUapuoUNX4wEpoqTDm6mMAOGoj7AAYQejVhsdZvZ1u2Iy0GE0l8miVW9o4kfjFn72WCJhDZ/hUECb5w/BWio9g1gsKYopQfiw30U6k0ImyyD7gOpa0jf5rJMVYoBwiMraNXSadT3b84uLKBSKOgfJWiiXygqSp8so6Z0E89QtSvIQjyMZiYmZ1ChXQRM0XqY4dYWplFydu72hmACaKCKEuEzREvpdZOh1mLc8BQjFUupTI01AOJLPwrDdJkcdT95/BH/3+IM4tmsBu4tppANDMTGmAaGeOa1RY2tMT+6/K1C7s7H9XX/uLwWF/78ChB+fcpRRTQhJGV2QzeytzQ2UqmVU6nUL8R2F5EZEQDgcdSz8U4tbc3VXGFqfzjo1PoreJiO+z2UdeneWuIPgzwJCg+d6GEnLzOSy6qJkC3k96NQyjWMnqDng5Iyj+cFIm5bp/uhi5/LouEm7EHozoZkygCH9k4CVG8hUhpsPPFDBzW5LIOjs1w1kqpD2XeWpolqdaPflaXcm1ufEJ4RWs6nFzALc8MgkgsJT2EzP58Ca64wSjMowQ5Ml0xzoZ6eMZex88Vl8hK4TQGjUSrsfmsC69zNt1uJ1DixUZOgjysBI14bi4lGUuYQhBOKmJWRmIR1fR2EWNwSSPcsb8hu46/pOgOsEELrIJPQchdGHQ/PRkMOowBtLXKPTTCaIk2mze0zG+4GutysQxq/p/quf1BkHaqr76p7ZMXB3sQa+sGBh1G7URSVNJxNyZWRweL9ZV0B2u1pCaNBFPDhSkP1CsYD5YhH7d+7AXXt3IREJIRkJKdg+FQwgQQrFsK9ijQf5xMzD7k04kVKLUvRMn5XnDY0Irl18i19MejYZIE462nizdXQ4P/tw8RXTBYWmas7R9i8BhFrzjlYmeiU7m7THFyAEqj1gq9PDRruNtVoNt2o1bNbq+OLyRZw+fw6DPsFvGNnUDBbnt2Hn9l1YWdyGxWIRyQjk2ErNC38xa516h9b7kMlGo9FGvdaQBqO0VZLldrVaVcivMhVJERcrIGwh3tPOumx2OOq2wK8rxvw64HqTrTqADq3C+T1qDpHyFER/1EO710atWdaUMJoI4eChA9i/fy92L6+gXWvjq/NXcebMWVy9dg0zcwXsO7wXDz56HJkcpy5dNKvriAZ62Dabx/ZsGjvTCWQifCboId7S4cnnRYAwCEVgUM/Ge9tpdlDeLOHVV1/FKydO4KUX/6isPe5xyWRcBjR6n/oKoEZ66nCI+V07ce8jT+DZ//m/oThTkPHBC7/5F3zwxutYvXRRz2IuGUen0xZVNRwLq1te3trCXfccw7GHHsEPnnxCBjWXblzHKy+/gtdOvIxAt4dkOIKl2aLWaqtZR6lcQqfT0jqJM0aEzpLNDloDYHHHLhx/8CH8/T/8Jz3zN69dxb/9+pf49KP3VcgmQyFkGehMRkK/j3K1ikAyjeTSdtz/xDO477EnsXP/fuRm8npAErEQQsMeXv63f8G7L72IM++8j0CvrwbDiHpI6rtZGDPKIxF1JlMDxFgMyz07KD2sAKFDFNoLRbVig446upCMUlrM9eqxGRpBtjCHp378YwHCA3ffI8fXt19/E5+98zbWLl9AIhxENMDCsicDoXCQExRZlyoLPhpLIhpNiDnR7HdQalTR4fpMxAUCDxy5D/fc/zDmduxFem6b8mBJ2a90mtiolLC2tYF6uYpmlZSzHvodZm2akZKABanWmurFkIqGkAwFsHb+PNa++AKrZ8+gw2D6bheJeFgawgjp/9zne6ap9PseKYTUM3Lym0jG0eXz0SdDKIBwyCQdNLMg4KYLa6PVQ6XRRnpuEfO79wsQ7n/wEczs2Y9aKIqbzS7WqnWslWtY3ShLl+nXpxgbmpYZbV5sR9ULLoOV188DQi850HTM/owB4dT795/Dx+yMG1vu/LNmmDWr9T58I+2OJuIYYDqyvQdzdwJCO1ccW2pKBuIlA964brp49dNDUvf04wKTjgljm/mYEsr3YeZIpHcOtd7jiaTuW59GRO0W+p22vkgwYJxLLp2Ss2WhUJAZCfVnkYFrekz9fgKRdqet6VS5XtVAoNKoo8o9pNdDNBRFPpM3ymi3j+5mFd2tKnpbdeUQEhB6bbwatQS7ZCxIH+rlEF5qNNHvC+zbHTT3a4dQae6mZ9Hn8Hqn0XHH+HYIMD7OSZH1rvPunrKO0YSQ8S8OEGpCuDSP7GwBa+VbAoRtniEEP3TcjdC1me/NKKPUzAUYYcZmZak8joCgkVg+l1M9x+kbNYHKE43FjPLf7ap2YDOKny07M49kZkaMCK6nfq8jTXQyldC9Z13L/EDR2qNxxAjMhgNU165KrsI/swsL4xxCrqFao4F4MqH8W35WpgoQ1LNhoL8PRyVPaZSqYl/wmhogTGqq3+kyk7UnmRWnlwSEoYTtT6wDqWkUy08TQp7LdPI3QEj6KKms4DPXbuPJ4/d+Dwi/Kzr997/v/zll9C+bEL6Bj09dEIWUE8K9B49IlD4IBLG+tYHN8hbKCqa3Q1FCeALCYXsMCG1K6InszjnSawtc98yMP0wjoAVuxBwnuPYbsk1APIXAQI5RVFWUBSDtCR94apG42bCw8xMMTUUHfS3ICF2wnLZI2YT+yBANweUguqgKX1Dr8JEtsrlvGZPRvWfbq0xsT4Dppo4Em/w5BQZPicP9BI/FPL886POAkF05ZUmNxfK3H0Z6RqZ0faKN+gmqm0R6EKjfcaemUPQMo6AKUIpTb50qHvC6nn6q5A1zHPD0n0Ofi/oRguwBiaIGCFlYIRrSVHBAdzqGvMciCMWj4q532L3ud9RZ4s7BayppgZ9ZOQdW6hnYsbIJl9mlmKm5F+E7OoFzrJXO7TZdoa0km95Nryr3/x219/bJrP9Gn4s4Jle6DsV4PD3WaYx/Oa9dj1EExL5sBlhI76jLbmwbw04DwV5XE0PTD4Vl9LE0O4OdS/NYKMxgqTiDbcUZzFK/EKUWY6iuY5DZX6KBus/Ma82pqyuKPR1Ur+tokHx+OOnQ1JoHh6bJYeto+OmX5+ZrIujdQp1rqW9CyEnTKKkW5zDpjo+LHlVcVphYM8fWMDu/bAyRSkQQQtpoexhAaxhAow9U+gOUez1sNBrYYpHRbGG9UsNquYZbtzawQZ1gpSFlbzqZweLcIhbmFjCbz4kCmYol5ELJiUVvQE0EA35pp91Go0FAWFZnlHQZatvq9YZbV6TakjJK4Gzddyv27I9pW505jftofjpIcEtwxSkR8+E0VeevkNFFAJ1eCy1NBuvIFlJYWp7D3fccxI6VFQQHcVy/soqTn5zGtatXZUO+++A+HDqyH/ccO4BQhJ3YBoatMlIRYMe2OWzPJLGciCBGkT7pd92e3NvipIw6G0dOCFXgk6lBg4JmCx9+8B5effkV/PY3v8H/zd57MMl5XVmCJ+2X3pYDCt5bEgAJggQdRIoSJbWZ1sTu/rudiJ3YaY2mjdRNtihKpOhABwIESML7qkL5qvTuM5kb5973MhNoKVba6dDGxqoikiBQmVWZn3nvnnuPWZxfkAiVTDYjmhPqpQKeD7rKsXjxA+SnJnH49Bl872//V8xu3YpkOILf/Osv8dUnH2Hh9i1EAh+FdNJEXfSFZtnpdsSlcseBQzh88hRee/OH2LZrJ9qei48++BDv/fpdbM4vwG+2UcrnJJ6FhVOtUZNpQyJGd9QEwk4SdVLQIjHsO34CZ156CT/80Y9Q39zEravf4lf/9A+4evmSRL6kaJhA6pNQOQOsbm5ikEghMz0rE84TL76CXfsPoFguIhweoNWoYGNlAR+/9Ut8S3B79z6SkRimy5NwTcHlsvHCe5KAxu3Bp/YnFpfrKhyKglmmLk1fzBor6kGRFpCxQHqwTgg7gY8m7dVDMWTzZZw9dw7PnD2L46eeEV3n5+c/xcVPaCpzT0LpSRkllIQAwwAOtVTeAG7XRyyeQsxJyT3e9rqotKrop5JwJidw7PQLOPbs8zhy4lmkJmYQJHNC3290WlheX8Hq2grWVlbg0sCi3UPf42SIrrnavBhQP8S1gQ6z6SQyThzpWBSbDx9i/d59rN+5DbdSQdTzkIhHkIhHEY1zl6SulrRTNqG4t5o1Vow5lHJIRo5HGrIp9tl4oSM113oC0Y4XoN7uSSzH7IHDOHnudew9dRqZ7bvRCMew0vWwWKlhcbOGlY26mG2MG8wRCFpt8LAWsLI5M6lio8wuSUPmhIFNdk+Q5pahaSrZaGTPYtcBea0BhFbDpnu/Ye2MgULdZ4aVy5DFoi1wS2M3zxEDPTWpsu/HPk+18KO9S5uXxln7sSR5fY5dtUar14jdIK81UTNBz1UqNPegAbfoCLLptLhLFrJZZDJpnQzGY1K/pFgjiWO5ld6x6UtDvwAdUhaZbdeoY626KTTxeqshk6MinW0JGgggNhvy8KstRBhMT+MZVYoZIyA9vqr8MKZvw5nqyHtCay1D+jX3oJwb25Q1LCPNwTOGMk+MeYYyEZPxy3VfXMmtMzZjGGgoI4AQMiHMTtMcihPCMlbra0IZbdXrCm4CD1FhafAkkF4+EPBDQNhvtdHerAiLhZULIx0YLC8yHtZ8nBwSiJFyKWaFvkwCWSdyjUmnC0gmMgLMCAjdXgcxrk8JNnO1TpPJOSesMUcmjfy4ncoKvB5/J0zsRA5uzxdXYlJSLSCkdIfsDoJK5hiSGprgWuf30eD7Ji2dTelcFrFUCm2Xpl4e/I6nWtEoASFjJzTPUJr8dGNm/JIFhGzU+56yMLhucF3sdhDu/GVC+B+DBXXpGFvW/vgfO64h/KMB4Y05/OOvzuPrb+9iYXETe/YfF1OZ0vRW9MMKCNcrG6IjpIZQFjhx+WPXvKsdc+GCa8dHx75WNGqiCIwRCBcznUyNaFpS/Bv9oOjLDEAcMQA1R44gT7R4kQiSDN2kEYETV/tiFtTUzRg9HjcyimydcFQesraYQFeZBvKHi5+4hroPg8qf6EJZmDCKVzfUDnZDKbg32kQCROnYsZg3RacUnMbSfny6Y6eEFqRJ7pbYa4/iF8z2MbwKhrpCMx20v0vjGCw/xli2m6kHFyVxyDLH105JWfBaIw1ZmEzhP+6yOO7WqBEhYV3MSEEhWCAopqkMwUo0JAurFx4gknQQTZGukEIvFKDR70kBrdk1CrKtyYxO6Iz7q9nxzUBLAeFwX7BjZDOjlakmzXqsxtDQf8yE9bG7xQS1i529aULY7yus0amnAvIRRXQ4NTQNDfNiszFzYmCZqAKXzfQy0ADxvoeQhLOSS98V6g6zMLMMts8msGPLDHZunRHzma3FHCazDtKMC4iExY2QlDuVjClYDcKk6qjIXyWAYcTDUZlQ81qmqy6vL4IeyXJjrho9TV17n9n1xLTOTXVnpKLDwyXzNHNQbRd8HERr4aU03uH1aejH1NUJ5Vu0UBEBIi5LYIrUB0CzP0Aj6KPSbqPa6aDe7qAVRNDuxzE3v4CHfMwtoFqhriFAJk3qTRGTpTJKhZJEOFD7wDiQUDguGmnfG0hUiNhkN5po1BuoVato1ptotdp6X3PCyuklSwKm8pre89DV2BQVw/aAWZfs+qRh9PzE5v6mkxqbMtEQum4LXtBBP+xh244ZHDi8BwcO7Ua5WMTiwzpufHcXX1/8Gs1aTRpIT50+IYBw9/6t8IMOWq0aYkEHxVQUe7bPYDaTwDSbKq4vQe6O6EsHcIxRB9cAyXczZhAEMezU3Lj+Lc5//BF+/rP/jju3bqO6sSlGA6l0WnPgaOwUjaDW6aHtB+I0uu/ESbz6t/8Ze3fvRSmTwfv/9pZoCO9d/U4o0IV0Sjq/wu4gVZ+AsFZHedcu7Dl+HG/+zV/h8PGjSGazuPTVV/j4/Q9w59JlrM/Pi0kS9XrpBPMVW1KkhGhCFomiH4ujxyZaoYATZ1/GmZdfxsvnXsHiw4f4+vPP8d4v/hm3rlwWLQonhOl4TIpXnp+ljXUEMQfpyS04+eI5nHjxZew5dBjlybJEOcw9uI2b313Bhd/8Cvcuf43ORgX5JB2AJ9Fpt+Q6oT6QjSwWXJxcklpMxz0WxgTZLIL5HNGMmr1IAeFoQuiFQmZCSHlCDJlsCc+++CJOv/gSnj17FvfuPcAXn32BLz74HRbu3EE2Hh0CwkGfcDJAklm+bh+dtiuAMOokJc+z5XUEEMboirpzB06fex1PnTmLvYefAjJ51AcR1OpVrG+s4eHDe1hZWMDm8jJCXRdh5qIZB1BSmsOMKopHhULNvSWXp0NsClkngcr8PDbn5lB58BBBrY5Y4ItxVszQk8mR5d5OwEcNmd4HZKiwGaExI+12WyUaZk8mUBxO9qIx9HjPd1xM7NyNHYeP4+lXvoddT5+CMzMrgHDd9TG3toFH6xWsbjbR7fmqCxwaRBnLNllwDAwyjS0dvqnx2Tio0yXKPHcoS3kc2GnIusm4G5vcPQYIf8+EUNdC6/qpTVxLFbWybIP6ho04sqYsILSsCwsIdfg1AorSLJamp2nYDeGiXaINCLX7vdRUNlJCKb0Su0UDFtZDoRBSTgK5VFriDUqFPLKZDBxHTbDUZC1AehBGnFpT2z8Vs0B2O0PwQyG03B4qbTYg1rBMg8HqpshxsvGMTAg5EQyqTQTVFvxqWwAif14sRFaG+HIbsCknxOQn6ieX5q91MRbzNAWE40MCe4xl2TPN+t+fRTiaDNt1Xnw0DCBUppEaW7WNhtAloSmbRG66jDIpo1NlrNXXBRA2q1WZrlKDKYAwRlDLCT+EERTqdhGQGrpRkQkhfz7lCZzESu1l2Dw0laHJl9Jj2Qikv4LuRU48hXiUelwOMLrodJpilsQpPPcZ8bMQzWFUACHdR3kvuq2qeBiwdstxb0wmJXJC3J/9QNb+VCYtfhusg1uMyEkmkSrk4XCT92jetimTZL6vVD4Ph1rsLunmPfhtVxpg0biDZL4ggJBYgJTRDsPo+f6EtcKDSoqyr0Y7rA0FEHYRbjX/Qhn946Hb/90z/3yA8CoB4Tuf4hIB4aMN7Nl/TCij5ZlZ6TJSQ0hQuMkcQgJCTh/E+IOmKZTl2oBzAwoF0Cl9Q0opI7i2f1pAaPteI0G3qUbHOvjDKYQJF+f0gtxrujMlGNTJ8BezePPfVe9Am11PDGbEtpwdfXM4Rc84BgjFeMZM6Kz+ShYdy0c0RbANTbUbngVP1sHT0jI1UPkJzdnYBMZSPK3VPf+u9t1mwzXOnrZBaAvTERXV3IRDcxnbrbQ8bGKEQBZsLkriGGdiDvQ9m1wncX3VqYc9HtalUXSRQmk14d08l4OoyfNzpWgijOKiQGpoEB7AZT4hAWEqjpgAwrRkFXZEZECKnTrHWoc/+7nk+hibDurEyVJkHt8I9W8ji9AhPcg2UEzG3LBhaNvK5seIyH34I3WyJXBQxpLGYmBsMmdFHNa8RjcZI9tzjcZuOHFTQwZxIKPjls+i3gNIK3E9ffhd9IMOyrmcGM3MlgvYWi6ICY38WcyhlE8hk6B6TjcvHukQSN0yuh7T1FBTJBlJSwFAkyLVQUUllJYbKrUAAvbHxqY26kNz44Zmv6MONiedw276mJuegVKP1Si2D8FN1uS6SfOADSOZFMZkOuVHQuhQsxAMJFycD+rBGl4UrX4SrU4P9WYLG5Ua1jYqWF3bRKVSR71Osx79XKJ9SKakAxsLJxGWOBM7zKVemFluzGrriSBeOp9DujSnCASESqdWIq5+WZ2uZJ2Zho5t3vBPHmSuOclEUu4dySsUbMM1j3TKMLKFJPbs344jx/ajUM7C9wJcvnAH17+5jTs3b8s5KZWKOHn6GezZvxPFqSzcXh3d9ibycWAqn8CerVOYSsVR4n3SdRHxfKSo+SANx2TjqZmCyWcNBjoxDYUxN3cPFz7/DD/7+5/hu2++xdLCI6GDJVNpeAw85/mIxtB0PXR8ah8T2HX0OF7867/B0SNHsHVqEh++8yt8+eEHuHHxK9F/kOLJotJGjpA+SipSetssZg4fwvd//CaeeuYktmzfhsraOubu3sfFDz/G9QtfYfH2bZly5zIZGtzJGtNu9NClWUE4jPz2Hdh66BBe+P4beOrZZ7Bn327cuXoVX374Mc7/+h3c/+47xGjSQCZIOCymMVxD1qoVeJEYYvkJmQ4+89KrOHLypABC3+/iysUv8MX5j3Dv4udYu38Pg46LTDyBUjon1wXpV/2wOmGK7lzodMxu1EYKAaGYrok+TVkranyllFFOv/k+BBAGPlpeD4MgglSqgJPPP48zL7+KF197HfMLj3DxwiV8+Otf4/6N60hHQoiHAkTBuAlXWAApNjV8xkp4iMVSiMQT0lBr+T1Uuw1kt2/FzJFDOP29N3Do1LMoz+5EL+qg4g6wurKExYU53Lt5E2vzc2guryDOBgIreonW8UW/HUk4iCYctHodAcFT01NCnyVAWH84j425OVTnFjBotIS2TlMZ9aviukNX25bEL5HeRmMZxn9wMigK0YEaVdB5dkjjFB2bZubGEklhFzV6HqZ278HOo0/h+NlXMHvkKUQmptAMR7HhBbi/tIL51Q1s1rpwXWXX2EB6dbQ0VYTZv7WpN7x5hxmFeq8bMzqzUMv6PmQh6QtlsMjzaRayIZiUxeBJyqhVXw/HkrrT/KEJoalzHpsGPgEI7WsN8fUxSq5+T0GhzfUUZoD50rrC1ivaFLXNZz6PkyfGyKQTKWRTaRSzeZkIFrNZpOlc6VArGNVJndHkExDSYyFk/AfsdI5GffKIU4c8QNcPsFrdwGplA2sba+i0Ogj7mkHIIHrUu+jX2+jX2qIhZBZhLEzzGc2s1f47fQLU5IX/MO7lJ2FpZjoogFCo/aNAe6N00T3bTgnHoieGB8mYzOmUUGmn1puAe59c22ZCSKMtUq+j2RRydkI4Wca6AYQNAsJuRwFhXCPWyESwgJBTsKDZlsYTdZqsPaVC4GcTsyqtvZTKmzTHXh2TbT3HfYze90HgSdA86aSyv8Si8ny+XhpqXOsTSXET5T3Yd5tqFhT0BWwSiFJHLPr5oC+AkGZg9Nyg/rrT7QklNFnkVDeEQc9FfXVNJpi86bPFEpLZDFrU4re6wvTg8IfrUqpQFH0hAWGPFFQOZjghpI5Qrk9tLAhllFcl995OG+Fm4y+AcFRx/s/+358TEM7jn39NQHgPcwtrjwFCnRCuYXVzA5vVilwkQkeTWAsuFbQrYLHPRUbt69nBVpGvsMC13yNZRdr7GZ8OmhmPHizzGiPNNuu+Aiz5aVzIjfaOYJC8bAJCXpQ8WuRIWw2iTLNcZsxR62cE2gYMSvHPhddEG1gzmXHmgVlP9AaXX246xrZQsI5hY1M90SiyqzNmKiMTTTPVs2HZBIOWQso/rZEIP5vVCRrxl6HXjln+C7WFixN1RVwwRh1GC1iG+YY2fkM6j+YzmPc9pJnaLDezoXIDtuBUKaYmdHpAO3IW3ZwKc2JFkyI1iqEFgxvuwyOTLhlHNOUgnk5ikIrDpwjMTAb5GnnYCbHRW6qucdgmFPMNS1H695PyIbIf3wOMEYxuNI8xSMZppE9SSrlwC0gd027agHdrlCDHRY+xnZCxler3CKaNI70OxDUoWRy3AkT9AHHPR5SGRp46Vbq9JtrdmgTep+JR5BJxlLJpTOQz2DZZwuxUCVumiijn08gkHOkSCr0tREOKvuZomoknC24a8disJ75dAfIabqbaMUMDGk4/7b1oNLCGkTMyIrIA2eoMjemTHugxMP3Y0qbzwhE4MwmJpI9HohJuO2DxTR3eYIBax0W9o+BiszXAeptwJywmNNQd1VodbNTqWFxew/Lymky7SP9k4UmdF2lp4UFcGlLaS9b7UlxEx/I9SXcdGSqZSQMzsGTCZpogMhE1UROkyZpibzxHlOCBGjqCUT5BCiEWBdSBpuMolrPYun0Ku/ZuwZ79W9HudrC0vI4Ln17HvVtzWFtexUR5Att3bMfTJ49jZtsUok4IbpfFRgXTuQS2ltLYOVVCyYkhw2NJQMgOPM1wpJLy5DolIOQ9z8vOd30BhGx4ra8t4vLli/gf//1/4KsLX+HOzVvI5fJIJgkIyRyOYRCNC12UoKwfjmD2wCE89+aPcPLkCezbuQPn338PX374Ia58/hk8Ar+EI9eaHBWJ4XEld9HZNouJwwfx6vdfx/FTJ7Bt53ah4XcbTVz94gK++fQzfP3Rx2jS6W7QRyaTlKKwWm2jR0KGE8eek6dw6MwZPPMKNYD7JB/w9rff4evzn+Kr99/H3LVriPRccVilAy8nhJwEVZoNmToPklkBhM++cg6nzpxBoVRAtbKO8x+9jw/feweb926iu76G2CCCRDiKRDhm6L7ina/acKatMdeRZghC/yc1mJRRqoTUiVeuDe5hxqafn8MCwi6dQH1SNNksyOH46dN4/pVzOPfmm1hZ3cA3V77Db956C7e+/QZxTt9opkD3rIEnAJ+W/SQWeB4NK5IIR0mx76MV9FB3W5jYvwc7TzyFZ197A3ueOgGnUEYbUVR7fSzNz2H+/l3c+e47bNy7j86jRcQ8H3EauLGccQAAIABJREFUc7EIpZkXmQqk7ztx8L0m81ns3r8PM8wmLBSxcOsOHt2+g9U79xE0mkiRdUAdoDQ6WDS7cPtNKVTZMNScTRqzRaT5w0gM3rfCCmIUTJ92+mowJzmZjoN+KCxAYsv+g9hz8hkcff4lbDl0FMgXwcTMDdfHvcUlLKxuolZ34YmW2E4ijfGbbSuPlUM6QDMyE7P3y/Ymg0QDCs0mMJagOlzGfh8gHNYf5vVWQzjKCdRM1t8LCM2kToLcxwCjNja5Tin1dcTkMdRQ2XtHWapa5+g9Z8Gwyjb099pGr7iXW8d2s+ZzaiRREb6HXCaLQiaPcr6IfDqDHJtobKQLENSc6tG+OhBQIDmrMkIjrVNpv/SLiDFSh54AkRCq1H7XqljdXEO9UhONdNjrI+L3EW65QKOLQaODcJf7Ho2UOHWXXDL1HjCAkMffNs3FxsHoBjVZ15iaSWPR1JFWImMp/mOAcEgbNefGkoH1kCmzwwJCNmz5PgQQWpdRTvtIGZ0xE8LJEtaqpIxuoFmriwSEESycEErZS9ATImWUmSpdoYwSENL8jI0QiUqRk2XN4dQdn5M2G6slUTfWeTYSl0kcDZoICGkUw0m7OLmaCSHzBQkI2WTJZHJiGBb0GgIIOcyIO47s+/VqXXIIPT8QMJjOZtVzw3MlSiKaTiJRyCHGJb3TQ41Uc074IxEUJiaQzucNIGyjV2d8UlSYC6liCbFMWpq71KB3qX80WmFe3lJLc0IoV/pAshdDnQ4irQZe/YupzP8sELSv/zMCwpvz+MW7n8uEcG5+HXv2HRWX0fKMUkZpKsMp4UalItbDQhuV0HEW7t5wzC/5MgYQWlaDqZWlWLag0C6MuugaeoD52EKHshO1sUmhgC1qgei8yM65dCy5SdGa3+rqDKg0FFIucnpjGot6A0RsCvkYY0PWx3EgoYD28S8Zj1tKiykYbCeZZ4tFBacZIvQ2QIvvVYLlWdyZ6SW/RyDIIouPXqsjQMsWpxY4CsXEGLkonhuBSwJhcsJ1oxgRWmUDscdSusWk2ur70TXSOKZakD32Ec3yqZuRBbHSIQ9j0CdNmIu3yfmjnpDZaDQaYFedDlyktjGTkPlnfORTiJTSZhKnVA3J+GPRYugfQ52iAYQSo6AhSb+fNm1z9cbOD4+TGtJYd9CxDzWm/RiJJAzGZ61NgDpG21HnN9MRtjRne23INSzBSfC6quWiuFoF1tzkSNnyhfJHMOj4faT7IaQRRoKGFaQJunWZSvhuDwOvJ9QTmoZMFLOYKhcwy6iKmQlMT5VQyGeRy6ZRiAIZOgSyOKVAntcWu3A+6amav8jNXgpXcz0MeK2l2PcnTUepowqWTSaVAYfjGkOZnov5zwj82Y37D61qWj8Z+3fTBRYzCx5C0TBFZTPj5s7mQTsgXceXzuWj9RYeLLZkegVqzJIZDOhQGA5ho9LE8loFD+fmsLi0jI21DXERpVGU2+X0WzWOtgGgVHGNb7HZk5o+ae8bxs7EZUIo2XjiHGo7tTp1l3VkGD2hl1885cDhI+5I1l5lfUN+JmlXW7ZMYPuurdh/aDe2bsuhPO3g+q37uHb1Hq5cuou15Qq8rou9e/bi4IH9OHhkH3JFBgg34fVqgNfEzskstpdzQh3ORsNI0LGt5yHWhxiqMI6E1wonVzw3dJrjFzfyOKdlnPw11nH9+rf45S9+gfMfn8eli18jy8IhkVL2BjM2owl0qTn0A7EVn9y9B0+/9jqef/4Mjh86iAvnP8GXn3yMC598gl69jhRplLyuTHEjjIuuC2fXdpSPHsTZV17GwWNHMDkzLVbrSQLTB3O4cfES3v/lW3hw/Ro2lh6hVCogQYpivSt0z3iphFPnzuHUq68K9ZSaHQLwhzdv4talr3Hlo4+wcP0GQu226AgFPJHiFgmjSTpTn/R0B0+ffQnPvfo9vPDKS0hn03h47y7e++2/4f1334a3toxIt41MIi1Omf2ur+fWUNeZm9nzezLRJ82JDBJxveuHdI3iQmcifmQt5HJEl1GJq6BBD9Dpe2IAwyx7J57BkVPP4Myr5/D9n/wVKrUWbty4hV/94l9w9eJFDNpNOOEBUjHuD30F2pzK0KiGtLowHUZjaAeuAMJm0MXWIwex7/SzePb172P7kWMInBTa/QgaLrD08D7mb9/CrStXsHHzFnr3HwgTgdb30kAQd2dfQ0Q5znCiKG/bgqeffx67d++VfMzrX1/Bra+/wb1vrqJXrQogTCViSDiM5mCD1xNAaNdDRhJwf+K9w2lDs9OFk8oinkjLFIHXVKPdMSYnavgireDBANuPP429z7+A4y+8hJkDh+Cns6j5A6x1XNxfXMbi2iaaLe4LJm7JmqaZJo8WBIbbbQt/y+AxNcJwxTLNW1NGmL1nbNJnMtAI9ZWN8viXxFyYL92BrI6aQGBUm9jJudIZR01DeaPDQHkVNnBuYvduBV06BeTeTGBn11h5jjjbCoRU6qw0JfSdyN4p+caaD8q9Upg8nHBHI8hmUijkOA1Mi3swI3ySsTgc/k5hAgUCItiJCEdoIMZ6IoRm4MpUnA03dktoxhWQXQLWWQnEyVhJRtHu9NBotrUWXN/A5tomBl1PQWHHRbjlIdR0Eea/MeorpEZ+QpWUQQCv/YjWEyabeAgIja6QTQQF9ca8S7uwOjE0Ck1xLTeTQvUyNvuywr+xOm4ECIWFxL3NUEY1dsJFTyaE1BCOAOHK5go2axvoNJrimCkyEPa1BfwICZ8zPaGM9ptt9CpVULcZ4mSclFET06IRI9YYSB1DZRDAWAYauFH6lMwgFk/IdJeAkLpAAj4OPFgbMe+VhjCMPIonUxJwz0ihXruKwKd77AAJAsJQRLJ6mUPI9ZRgMEtzG64Fko0dIMIhCrWCvEQ7XVSWlkVvDjJYpieRLRXFjZRu3p1aUxpk3G+SpTKi6Yx4QFBD2CYrgEwB0dIbxh3XHl7pzFr0egh3O4h32n8BhP9RcPDPqSG8agAhTWXm59exi4Bw/1GUprcI7YPB9GvUEJIyGokJXUu7Xgxr1swmtQ4eWQiTRsKv4YRQphJ6S+strl9GYTh09DJrqT5rKCJTHRDDeZVKQVczkytIWoOARMs7H4FC/hKKgumEZmmRAkYNj304/DPvxgJES8PQxVupgXZP0rekxhuSZ2UyrWQxl26yLjr2NU9OCC3QtFNEoY72PFng5XcYACP/PuYCKi5dNoJiWNzweCvtUwxZBBiYiQcXUAncHtFCpbaze6sBOcOC2WYW2o3IaivMRkzNqM5cVKfI9+eyqxV4Yh4TREJiLDNwovIg0okW04hP5jRzyOg5GGFB6pZstLLuG+dH83MFEHJCqMqDxzbn4V/GsLqd6mjQuxHej+/yfwAQ2mtQKawGfD5mT271ZiNKrhwrQ0TRMGkFOTJlJIg14axxv4+UP0Da7yPjh5AKgESftP022n5Dr39D/+n3Seulux43dyCTTaJczmF6ZgITk2VMlIuYTEZRSjrIckOgNovXvMRUUCti8jDlfOk0R1xnCWwcRsA+QXGymsqhQ55qOvS1BHH2vhutZJbm9GTxpJeIORlj00TrKUzWgDAHhDak/0/3UQknD/qotnys1TyhlTV7dG3so8dpIaM2QhH0+iFxuaN2rbJZF41gq9lCt0NhvicMAJeaCWo1aRBlgfzQ88F8Jq5MpNNGuG49Tum2xYQ4ijoOHObVMe8p4cjfk2kHUSeGXqeHjdV1zN9/iIAue7E4du/Zgf0HduHw0b0oT2eQyobw1dff4sqV67h5bQ7NWkd+56EDB3H48CHs3rsN6UwcrXYdA7+FOLrYPZnH9mIGk9kkktSgMOPKp0tfSOiOPMeSFSWAMCRroFDiaVZACx7qOrwW7j+4g9+8+y7ef+99fPjBR/I8cZllBzrGgPIkul4fHdcX847i9h04Qorji2dx8qljuPzlF/jq0/P47IPfobm5KQ66zGvlz+e1KqwG10Ni9w5MHjmEl147h32HDyJbLMhzyQzPRSJoLq/KlJA5gBc+/kiKFx77dj+M3PQWbD94CE+/9BIOPfsskqUSYsmEnJONhQU8unUTX/z6Xdy9fBke7doJCMMDoUhxre1KFEMEfsTBiRdewnOvfE+AKSdX31y+iI8++A0+++g99OsbcAIfxWyR9AW4LVqus2kT0XWKXoEDb0j9ks620TJLSDYvJGkymlw23mPCfDf5hRHI1K3l02VTAeH+p57C6ZdewWs/+Ykc57m5R/jVL/4V3375pU4rqRt0GHvEPSKA3+6KC6MTSxn6c1gMetpBTx7TB/dh1zMncOb7P8Tup04gmi2g3g2wWmtLuPzKwwcCutdu3ULt7j2g2ULE9cTRlICCbqouC14i1nQCW/fuwStvvIGDhw5j2+w2XDz/BS5/9gVuXPwa7Y1N0S9nktQ6xWWoRUDog6YV3NUVOHCv4RSw3XPR6rmY2bYTE1u2IV+aEloyAWGj2ZTpP00sep4rNEG+/8NnX8TRMy9gcs9etCNxrLV7WKq1ML+yhpXNKjod7pnG/MyACEIhu75Y2cNwBTaA0LrB/jv+gsm7tfv2+PfV6sSAu7GC7QnMqUZyZk/gs7nVq657RCEdw6WjnziklEIm9AHpxmNGbdqYVIBmAaHUSjKlVkAon9wwWtT8TSNSJLtY7gs6nEek2cK1ik2TYiGLcrmAKJsMDO0JRRATcxfujWyasglB+QHp9Hyo9KMX7QuLIxZNSHZ13yeDgVnKBI1xWRPFhMkPpJFXrVcFEK6urMFtdGTaFG71EKburO3LhJCgcBhkHyGE0sa1hnSplk4fhlFiprukicqeYRvXploUoGgAoUz5xCDGOM+aczgC57ZA4FrPRo8eT5G7mTzk0YTQAMKpkmgIc5MlrDCHsLqJjriMKsWbcm3GTnC/5goS4bHsdjFodQQQ+jREouY5m0Emm5W9gzUiazhrLEjzM5qAUWPHmojZj3RepnELNc6ksNPIKZ0iNTSlekOJkmhJU5WAMJUiDT8scUV0YmbTIJ1KS5wIzdQICLknWkAouapSq5Ex4MDJZuCwUdtzsbG0JKH0PDAT/OzlkhjYMNqpVWtIg4CRGPF8AeGUNZXpCyAkiFRAKCdW4znkGuOE0ADC7l8A4X8cHjRdoT/1B/4/MZVRQPgZGDsxv7CB3fuOCCAsTMyY2Ik1cZeq0WWUE0ICQgkOHwFCnQyOJoQWQUmPZiy0deQfaRyihC5oyn/bXDOgRYGZAYAx3jwpQ0XVTUpMNKiZEnqDEZebDiFvTi7CdG0SYbAFaQYgWABlgZw9zkNgxYtdEJRxFxyat5isMgJCdk35PAMKZUr1hDPjOMgb/g5LP7V22dZ5yxReUnwxpsJO9owDmmQp8vOSKhoCXDutIzAwNEAbxm1NbgQI23xFoUtYXYUWy7LZWyA5BgoVBCj4Uwwtz5RjLVOWgJTcLnrk4Q98BFF1GfWZ78UOM81RihkkpvNybqSYEskbFyhqT61j4ygKwGYj0oWPE+XxyaedF45Pbm0XmD9LnUottfgJMGPLiicpo1ZjYgCRANBhR2LUvDDWaEPWJJsSTjQhm5Y1oeDUgSG2scEAqX4IOR/IeQNkvQHS7gAJcf4jIGzKZkGhOa8fBn7TMbDarKHRbqAfCZDIOJiYLGFiWkHhNM1G8hlMlUqYymUwkU3KxJETHKFRGxdVnfaZCSy3T16XpsstE3CzYOvmKKo6Q8W2jjv2ZrXQV3syWt+MOuV6dE0YtKFC0YlQ2jsmW0oAoDm+SlKyVCBL66LFfxjdICLB1CuVBh5Vaqj1PLRpcpAtwMnmEHUcUKLSavZQq9ZRr9XQ7XFK4YpxDDfZVqspukHSKKWRIpPx0X0r71YaKhotoAwkLRq46SpNLSpaNbpzFgpF5HLqxpdIcToVwvrqJh7efYDr315Dp9UW7d7+A/tw+PA+HD2+D/lSCoyp++zLC7h85Vs8vLsE3x0gk8ni6OEjAghnt0/BSYTRalYRRQ/paIC9k3nMFtIoOlHESTcOSJWk5iyMVNQRSjCNTyyNMS5NsZCAUlKhhDgb8bG8sohPz5/HO796B//61ttKpaXxUDwp7p4RJ4muy+PmSac/t2UW+8+cxcuvvIznnjmJ7y5fwqUvPsP5936LytqqakJIGWOzjcWYMcdK7tougPDV738few8fRCKbgtvpoN/r4diu3ShEY1i9cw/vv/0W/um//Te063UBckE6h52Hj+DZl17GoWeexbYDB9FgXhVCSCUS6FYr2Jifwwe/+CWuffE5mmvrQpWNsLHEtZaZXFw3COrjaTx95kWcfulVvPDiS0JrPP/x73Dhs4/wzcUvgE4dyTAwUZzEwBugw6JVzHXC4ogcIv0rztKUE4tA3BjZYCGo5e2vgFCvFSGNCtVNrxO6aPrhAboDAwiDkJjC7D5yBKfOvohXf/QTAeAbmzW8+y9v4/Jnn6E6N49w4Emsg+SZDQL0Gk3EEEE6kUOIOaMBw7JddP0eOn0Xpd07MHvsCJ7/wY9w8NRp5Ka2YqPZxdzSGmo09lhexNLd21i5cxfrd+9iQOOiThd5h0H3CnqbraasLUinsPPwQfz4b/8Tjh57Cju278DH73+Izz/8GN99/iXaGxsag5N05D0OmC8L0pQ9sZWXiTtpyswh7HXQ4YTf7+Pw06ew//BxbN21T9xjGSy/trmJlfV1eVSbLfR8H3uPP4Wjz72Ag6dOobBtB2oBsFhtYmG9gsX1TWzWmmCCB4v3oc7dRsSMSeR13eG1oNpCacQZevuTdZLdG+x9Ptw/ZIlTp+2h3GIcFBrmiqwNZjpoqZwctkrbbQzwDeUEwxxC/b42lwdwKS94AhDq98zEzlBGbeOYTA8BhaIV1HWMOk5xKBe9JvWFQCLOUPOkmMQQPJBWXShmUC5nEbghue5BkyHSOUkrpLadTUeCwYGLQV8zJCU6LBURVg/zMNnoJA263aYem/p6TokSokfm8SYVudVuYXOzgpXlFbQ36+jVmkCzI7TRaDdAmA8TWyATdqnNrOGe5pHqhNDSRU3jUChkI0CoVY0dDmsWr7q9KwNFz/+oiW4b+XKVGJkQBxU2zkqGBkKHHkjsBDWEPYmdSCBDQDgzNQSE1eqGZAmSUs77lYCQUgHd5wl+yOToAmx8VMj6Ubp0oVxCeWICTiIhn5v7O42XxPisXpfpG4zzKIPmY45q05vNhjr2kmbPHEJ6MEj0R0/2OQGEBH4JnqMBmrVVBF5P6rFCLi/OpvVGE+1mW7wz0hmdEPJ4ERCS3REiq47XSywurqDrS0voMtweA0xKBmMZLbOvNusNxCJkDKQQzmQRSiZlQkiXa6GMktXD+lfGrozQ0QkhZQKkz4boltpt/WVC+KcCuD/8/D8jZfTGPP7p15/i8tX7WHi0KYBw976jyJenpI9Ezjing/UW+c2OaAhlYkRailBG7ThfNQUjFZdqCG1ZOpwQGqMLG+Vqu/YqALcOYQQqGlwqBRvBEIshS9nknj00Y9GCTrCl0RSIJS71DgxUNYDQUgHHx/h24mPPg13MxXzFAkIBZno+ZNFhYWByWBQMqmkKtYq0b7YFqL5cC9NxGqksWGOUzBg3KEtfJC3EgMFhJMQYILTun6T5c3w/nBCaopeUVS58suiapFerr5CJlkzEjDOpNZuRDjC7k8bhzdI3SaszQJiFGM8HnyP0E2rizISQgNCnJCYWhktnMhYkNCjIJRArZ0bUXobaGwMSTgoF8JmuO3c5CzrCBISGYqL4/fHrwk6m7OYg54zF8djUc0j7HJ3YcZSo/69jaEsYVdrw2LRQEfG4++jIpZKdVGmCSFYlyxKCUh9x30fCDZB3Byi4A5T8EAp+SKijA6+LntdEPJEUswcu0D0MxJyi1m2j7rbRGbjwI32EWLAy39CJoZxPYbKYxXS5jK3yKKKQSiLH8FlawNMdUOVNCqSF26vvx77/ofW2zvaF/sTCQ0k1Y7ldLJxtw2K4IZvjYKaAejZGjrhCZ+Imwf2cxbvVqZqJtLjSSkPG9OlN04bFRhCKouH6qHR0YrDEsPVGCy5nKlEHTjqDSCwB9rkJ+uiixm42J4wENm3afreZ4UQqlc0iVZMdBYWkZOnptkDQ3nvqKjjSJSeZ0ZROSzZXOs0iKIpYXO+jlcVN3L35AN9+/S2qa6SC9rBj+3bs3rMLBw7tRbaQRsQJ4Ztr3+HmrVt4NL8klJuJiUkcOngQ+/ftQ3kiD3pgdds1pON9lFIR7JnIYYbZg7Qyl8gRHyTkx0kzJk+J9xk1PmZtYyNBilkebzqeEqg4IcnNunbtKt566238/Oc/lzgO0V0yPJqAMJYQQMjpIPUkmclpbH/qJF45dw5nz5zB3VvX8c3XF/HJ797DxtKyZpcZ+q0UwTyenofo1q0oHTyA7/3wDRw8dlRyu9xuG0Gng5P792FHoYhQq4VP3v0t/vH//HvcvH4VS2trCE9P4cjpM3jtzR9h+74DyE9NY7VCk7IoZiYn0W81UV1cwK//4R9w6eOPsfFoQbrl1G+K9obTqW5PgEeiMIHjzz6PE8+9gONPnUCzUcPvfvsOrn9zCXN3byAcdJCIhmVCyPqXJgmc2lE7mcznUJosYXLLJDrNOhqMU9pYk/eflEJVczRFMMS11AJCHmtZqyD3Z2/goR0wrBuyL+04cBDHzzyPl37wJnLFCfn3D379G1w8/ynmr99Av9OCE+X6SjaHLwDaCceQimdlWNOn4REBBAvuoAdnoojC9m147vUf4PiZF7F9/2FstLu4Pb8g73dzdRnrj9QpdHPuIdz1DQwaDWTIpKH7XwSSO8k9exCPY+e+A/ir//R3OHzsOLbObsMHv31fAOGNry6hW62KkRVzHON0jPa78AMXAR1Zua+JuZg2bQnuZcofieGFV1/HqbMvY/+xE0jkCmj1fGxWaQy1gYWlJaxVqmh0O5jcsQvbDxzElr37kSxPoOoNsLhZFzOZ1UoN9WZbzHnEEXKozbeaXtOMksLf7L2kd3OSJMBAmTW6nhsOiziKm38bd0W2hiNieGf2GwMohsDRjvyGhjRGv88wbUshMoDOdgiH7TOznpoRogGEIWlojfsI6Ps0QdxjDBZl+GijjusA73FZx4xmkOs0zwUpgplUWhpW2XQG6VQKCdKq1eZRJoTRAaeDQDQYIMzYEI+U4i5CfRcRatKjgQx5otEBwuKgGUU07KDfj8Dzw2i1A7S7fTGlCjG43klIM4WNXjZ0W40GNlfXUV1ZQ311A36lgUGjh3ivj6jbR7jHCCVDeyUglH3f7Pc8d2ZfJWBTJompoyTj1fzbELTzaLFRodegxF6xjjETPwHoltE03LusLYFtmOqxFXdSaOyEBYSRTALZqeIwh3B1c0U0hF1GFzFzjwZNshzw9/oKENlMov6u05Fgek4IuQGXymWUJydER8t9j+7MpIpyb2q3Wuh16FrqC6DnJJFNuyAYyBpG4yvu35l0SqaE1KOLSQzj0xIpJHNsrkdFJ9qqrsH3unJdlUslZDNZtBptyd9tUROcziBDQBiiTtlXUEk6azqDAp1KBwOsLy/Je6IMqDQzKRNCTv7b7Q7ajSbidDVNpDBIpWUNYUPNI2OFzV9uZHTvlqY0tcs0zWKesnEZ7XUQ6fxFQ/gfhwf/nBNC4zJ6+bv7eLREQHhUQGG2ODkEhJwONtptpSFRpC+aWebqaTC9gEAJkDXUQjttsp4sBupJFoyvvHmrIXwSEFoDl5HjmBpliPUugSFzVMxUhJbg1hHTVMSqCePvJzAhZZR6LbthDIvDUUGrXT/9j51KDUklY0Y0Cgb5c81UkELuYV6hFtlSro3FTtjJpDWqGKeS2q5gIqJugUIvID3E0EWtxsH+Xjtp43HhZ6R2Tw0yrP016SZW+m6ne+Z7Rn9IO3J2wC1Y1MxbXbhJDxMQboLOh/pDFtOcaIUjAibk+wJy6UTny4SQhjJ89MyfPunB6RjCOQdJblh0worHBTRw8mknoNoxUOqtnhp16mSnzG4a9jjYbDAbfWA7uJYyGx3XgZppoO3Ujt+YQw2rAYRDBuoQEFq0aKg9cm2o7kMdOI34npRk6VLyeqaZDHWDPlJeH8XeAGV3gAkvhKIfQiYIIywmFG2hfkQSCQwcB90Q0Ah81JktRg0RiVoDV6YEXU5f+x4SmRjSmQSKmQymCgXMFIuYKeYxxeI2l0EunUCa7q6iCVH4TO0ZzSwswJW4CjEJ0UgLzeS0Rk9GB8OmhLE10AJJp4DjE0I9dtpi0OtXjx6vW0XUNs9LEdj4FHfYVLH3oFCfY+gihFbQx1rbxXKzhUf1JirdQELtwQZUJI5IhPRXbTyFE44K3HsM/1XKKF1GhSpr3XPl76RMD/mjwq0dsg5YeEnxqYBQImTicUTFSTEuQcSRaB+OZLIBGyt1PLg9j6uXr2L10QrqGzUJd56ZmcHO3TuRzhMQhnHvwV3MsVBf3xAn5O2z23Bg/37s2rUTSU4bQ6S71lFKRzCTT2B3KYupZAyJwJOw40ioLxNCyU/l2aJelQWhAEI2xtQ8R8yEaARBe3nqe3ptzC/M41/fegv/9f/4r1jf3BC9DzXfNCwJRx0x7XE9GkIBiXwZxZ17ce7113Hu1VexsryAOzev48vzn2BzdQV+V7vPskazMeRS+9JDaGISud27cfbcK9h/7LBoT0TT1Ovi6I4d2D0xgXIshmsXL+F3v3oX5z/+ELfu30Ns+zYce+EFvP6jnyBXmkA4nsDSyhpi0Tj27NiBqO+hvb6K9//ll7j86Xmszs9JoRJP0UCIuhRXKMM0OchNbsHB46dw8PgJ7Ny5CytLi3jnrV9g7s4NVFYX4cQHGnvhpCXrr9v20O6ykRDD1LZZ7Dm4F0eOHcbq0iPMP7iL+3dvo1OtIUsDJHBtVUDI9Y56J3EnFkCoXD4/Eigg7KujXzjuYHbffhw5/RxeeOOPQVsbAAAgAElEQVQNbJndhUQyg/O/+1AAIXWV3XpVzi8NKkBacD9APBxHMppCn3pkV41bOPWgWU3APMBcFidffQ1Pn30Zh08+h24ogvnNDfm8q8uPsLH8CJWlR6g/WkCTeqD1DZCASwORaDyqRS91Tohg5559+Ku/+ykOHT2Oma2z+OA37+Hzjz7GrUuX4TbqyKYcJHjNR/roum144mAYCD1NAKHQ/gYy8fNY0MfiOPfmX+OF197A0WeeQ5KmN14f9UYLlWoNC8sEhBVU220k8kVkJ6eQm9ki1NdWP4TVeguL61Vs1ptotnsSSyKxUGZKxPtShAOGWmjasSMTKNGl6X75OCA00/9hc1ALEF2lbESD3WtGYHMICB/TEI7iKrjy0ExE44uMG+iY/EWN8wwRdcykjICKE0JbE8jvsVFGY8Zl9jNIj4o6do5MjU5Q6aphAX10WWamYEYeSaGMynpFvRknz31ml0Yle5m08yivTzdAyKcrKE32mI07QCpJM6SIPthQlLohCtcnNTuMeitAoxPIOfW4I3Mi5HA6TxQJ0Z41N6pYX1jC2vwiuutVcRh1XCBKoySP03e1eOE6q41gxlWxiWqzCVUyNAKENENTuqjEU5m6TGG+vTeHHDipgbQpbBt+I804jzP7zbx1WStKA9Q0APk6nRD20KMRXIYTwqKCookS1iqrqNZIGW2oQQrpkBJMr4CQTR06aoY5FRRA2JAJIdfnYqmEEnXRNOIiBbzVMtnZIaH+83kE+YxP4mSPNTOPS71WFcooL49U0pFzTfYL3Z25byYzOeTKE/KZPLeLZmUFvsvItxAmyxPI5/LKmKk30ajVpbFJQCgmWMySbDSkfuaUsUwdYjiM9ZVlYdfwXi9OTyJTKqDFHMNOB90mtYw6GQ4YiRNTQMhGvkt5k0wIdUjAPYjXapwNCKGMugABYfcvgPD/k4DwO8kh/AQEhIvLVezeexS79h1Bhp3OwQBrlXXUmw3JKBkHhNJFDDpG8GsC6Z8IpueN+KTLqLhksaCxGkEbXiquj1qEWDAoJjKcLNFGf0A9SVy6K2okrxbGkr1GnYnkn1E/YQ0jxI7P5GnZSc/Y4jEO3AzI0SwgozM0Z1PBpykgDVVUnTOpIdNOFRcZTqhIO3ps8TcdyPFJ4WMaQwApCrdZjAw3v7FAcDuR1PHGULLFBdOj86DVOFhxO4/2OM3V5CJa9zaCQU4JlUqqK6bSTZUOKsJ5kcOZ6AqeK24VqaQaM1j9pYBnzcejIL0X6qMX7ouNMzMJff6YRAj9VBgZobVkkExqFg8BoQisfdKSRoDQZsORxiWi+/H4DukGjlzH1Mra6BBMkLsc+8eQn534jTrIo+JBdxuhtIzL0K2eTroEOmkb0iWN7o/nl5pWdgCpofR4H3Cy0/eRHgCFfhiTXgiTHlDuDlDoDQQkxulo6Lti4RxKJODFYmgNBqgHPhqhAM3QAL0Y0AkFaPddNHptNHtttCMufHqGBgFS0QhyjoMdUxPYOTOFXdu2YCuppeUCHIfOs6r1YWFYJP1o2AhRfr98ZjNdty6S0hQwDRGRzDOEe2iu8u9jVGwzZ3idaxWjmYkyVZYerqwL9rob3urm3pL3QTBG2mw4gi7CaA+AajDAZtDHSrOH1XoPlQaLWlJBVUccjcUxYMgv3TaFKq3rgOhrZequ9Fe5tKkr5KVkRuRkG46xvcxEU0E0Pws7+dycSfGR+Aq3J0YNyYQjjnqrj9Zw7/pdzN+fx/LCimgseG1PzUwjlU1JLufy2hI2qxuS1zlZLmP/nn3Yu2cPZme3cI6KwKfGo47pfALbyxnsyqcxwWmw15Eig9OdaF81eTREUSMnrotGV2Noa2KgxM4/AWEqDg8BqtUK3nr7bfyX//K/S/TB+saGOj+LO6a6BEuTPhpHKJFFKFPE6z98Ez/68Zsy5VtdXsTVby6jUa2IZTpdAi09ldlUku2YzSMxM4Ojp05gx/7dKE5NKEmi38d0JoPZbA47i3m0VtexcOcufv2rf8OVG9cQ3bUDB555BmdfPgd/QG1oF0tLq0jGHRzetw9pAo5mE5c++Qi3vrkshjQc0iVzadFMsbBaWloWYMt83J17D2F21z6h5N69dRO//IefYW3hAdxmBflSBimaMvQjksXZY2Hb6cqUY9+xo3j27HN4+Xsv487Na7jy9UVcvvAlqssryEVp0kVAyEmLBYQmO00AoY7TCQi7bNow2JqgPB7DzN59oot8/vU3sGf/IZQmZnDhk0/x1flPcfn8Z2isryJMRkWvjb7vSrakFO6Iw295GPT6yGdycj90gi6avY7kdx584UUcf+FlPPviOWSmp+ElHNy5exsPH9zF6tI8KkuLaCwvofLgARqPFoXGxjWc2kyurdTw9YMQduzai7/+6U9x6MgxzGyZ1Qnhxx/j1pVv4LUaKKYSiMd5HwUCCJlnR2QsgFDMeNSAq+N68r7ccBTf+zEB4Q9w+JnnpMHACWHHdSXzbH2zgs16HbVOBy4zUUl5yxcQyeQwcNKo93xsNJhH2kW73ZNMRklX0ZtRnSmlQaVUQ5mpmWm+UnfJNqGxmT9a8c1eZlk/j/1pwZqhr49rCmV5sIYxBhBqs1pV7LrOjAChsi6sGt+qGtXcS5vLI9fqgPm9IszWL0s3NX6ayn4xU0L9nuqx+r2O3Nv8rNQIMmeOWawFPpgxmmAdxDWQ6xyzaNk0GqBPohTNiujYyogZzxdtaRx0ug2QToSQS0eRz8aRTceQScZQ5u9AGG4AtHshNLtApRWg0iJzw0XT76PDz5uIA3QRTzD/NIBfb2PlwQIe3ZtDa3kdfqWJhB9CjICQ+kMBhKq7taHszDUU/Z9RKSggNKwU446tf1fgrWoXNqoJCA3DyUwILWVUYoTGJ4TmfAollVISs0dEhRKjWcjDCSHduwkIJwsozkwhP1HCek0BIadk4jLqk7pOQMgfHKjLKHvYnB4ypsFQRrlG5wp55AoFdHpdcWXuNpvS7JYGMAGxH0hzzYnHkc9kEYk58rlq1YoYy/C6oGY6Ho2g3Wioc280ilyxjPL0DHy/j263jdr6ItxuS/a6yYlJiRkiXZQZvI1KFSlSRosFuX6oH6zWagK0SVGl9CQZi2JzdRXNZl1iKaidTJfyomMmvZWsimQiJT/HdxICCPl6mtSwKSQjU66R3H25qfi+TqRZe0sGcwdRt41XnzmON186jRO7prG7nEGGbssy72XtrmMXueWktgpGQch/KpIy5/9Pftmf+ILQwN6tf+IL/2Oe/iRt9LFy9/f+ChYdMhTnbJ+EF5k86aJKxKI8cBZrNHqICgCkhvCff3VeYieYQ0hTmd37jyJXnlIN4eY6qo26cMejUYZeR8Qum90S0FBeihXrDGVdQ5WMrz0iBW6WWqE5YCMiowIkI9Y2OUTchMQsxjiI8qYhmKGLEwW0uvjq8RAgI9q6kaOVbIQmAoB8by6aCpTGJhwqbpQv/rtM5wxQEoGsLWjplmWAqp16qOsVTbk0cN1c1TLZGlLUTDEuf4jBCwvUUe6f9Cw5VYyww2coquYgydsy3VKa2Bh/SKV80l6c3Hcmf5iJiKXxcdJhJ68UJMt0gRulZNRxsmuE7Lo9KRlTDL10winHlYCQ9vSeZhnyfSRyKXmOCNsldFVtqknNHUTD6A4YWOqhKwYzEMtzP8qw+gDZXA6ZXFYmhTxOLKKoB+KfA76exSAF2GZzjGqc9nCq+xjnb9jl1Uto6AJH6txj1f7Y7WE3XPOJzUeXP7RpaK5V001UMb8hLw9Bqe0mayeYrnt8h/wcfp+A0EOMIb/9PkoBMO0BWzxgujtAqddH1g2QpPMotV/MCYzF4bH4C4fRpNNbLIJmPIx6FKiGfGwGXVTdNmpuFy51S3wfvieaJwYP5JIOiukEpkp5TJUKmJooolTMoVDISPFQTMYxnaBTpF7ishqYGAGhGfLeENc31aEpnVsNECQ2ZgwQCjDn/ST3lN6n0rQh1Vn0Xaq1HVmo2/83FFu5PXTh156GqQZ475DWTSOZUAReOIwOA68RRq3no9rxsNnsoN7qodVxZRrDvacbi8Nn80d6/kZTxPXCalXl3jTVu5hdmfvTelTI2NIUYsa1ls/izyZo8jxXurs0bkk7pPVF4PX6qG82sLKwinu3H+Lh3TkEfl8MAQrFgrAROC3v9NoCBgfhAWa3zeL4saPYvm0LStxsmxWE+l2kYgPsIBicyKEUCyMbGYi7KC1vjF2XOltabbEtYg3dybIdpKGDgRSMXOtqjRp++9v38LO//zmuXruGhUdLCAs9OYlYMoVADH6iSLJDnCkimprAiVPP4PTpU4gwNqbXRmV9VejH2XRKCinS1epc+xnA3OlgkM4imi+gNDmBTD4HJ+nIveBEo5jKZjGTy2JrIYcQs68qVVz79goWlhcRnpxAaXY7tu/cg3XmTa5votFoCdXp4N59yDsxRAMPi/fvY2NxEa1aVWiPBLvdXlf0McurqwjHEpiYnkEynQNCUSzMzePalSv4/OMP0KlVEKYpQ4YmG6TbhkVv2u54Mh3Nlkt47rXX8NzLZ3H6+dO49t0VXPziM3xx/jxWHz5EgtmH0nRw5DpgbS4UfFPoC/WZ10uMESqeFJWkY1FXT9fWg88+h+ff+AF2HjwiGb43rl7F1Utf45vPP8PK3dtoLC0g6Kl7KpsMdImNDCLw2j0MeoFkXXIfY5Ox0emg6XliwrLj0FEcPfkMtu47iIntu9Bo1lGrbGJlaR4r8w+x+vABlu7dwcb8PAYd6ltDSGZSAupYUPZDcezaux9/89Of4sDBwyhPTuG93/wGn3/yCR5cvQq/00IulUQiSiOhAQLmpXIvHNPZqSyCOsyIxJc03QCHTpzE/mNPY/v+g0gXStJ0YHOw43kSHVPvuuhy30xlEc7kZdLgRRNwabPPz02vRk48hBY97oStm7Iajtgp3ShmQnXKuv8O2R628aXb2rDW0F3ATI7MliDqZgs4zJ4wNFuzTWIDSod1phgLjVyN7b6jkFEnh2aArGuj2b65k/EhUVAm7kafz33EuGJLI43NIjWNCfcDpGMhyQ2kNpB6sAypoZLDmkKSU8EoDZ94fwayHzNgnPIF0joH3GM8mlO5cPoBkugjH4+gkIigkI4jn4ohmySgDAu1ms0YNrMZJeL1OQWKotrtY71JJ+gaKh0PLR7TZAZIppimKe8/wWbm6iY2FleweOsu6otroiF0+iEkSap0SWsfSH4lDzhrjw7zisVQzmwGAoGMblD+tGDQnF8rRwpz19Pm5HB6aKeIQ92nyTh8Yuu3LKgIncDNazr+SEMYSTvITBaF7SCAcHMF1eommo26GBLyKpT0DGnGBQIG49wfOb1rddCtq3M4r4R0Rk1lCKp63a7IaqKJhGT8cY1mPUUqKvuWiVgc6URGWBK1Wg2dblueE3do5BOXiSL1f5zMpTIZZAtFkWb0Om20NlYQ9DqyoZZKZQmnF0lFp4tOsz2cELKZ0Wl3UNnYkGkkJ4R0oiXorFcraLdb6HpdZAp5JHMZqckoy6CjN7WjCdJFkymhjLKxOASEQ0q9MsbYrFZAyEiungDCmN/GKyeP4gdnn8XJPVuwu5wFfa/ZdhsOdIbNeLLCOO1Xd9k/+ev/D4Dw92FR28n6wweMuiFaEisgFMvfcUAYpvOVBYQRLK7UcO3mAn75zme4dOUOHsyvqsvoweMoTNFUJoQVoyGkg1iUgbqDMNwegQKdERVQjOv3ZLE0gzZqDXkXaiCp6dlRWB/RaY+dlqmFPCfcpG9pTIPl3bPu0fVDM4oE9JhOogIa1RkyikFAoQlv5qbGpYi9JeXiawzDcKpmOOW8kbnZC51SNEd9fZ2JjOAkQDKopIFHkbhSB6UgFVt9zQTshwKZ5NjICQEVkqCgBbU4IXIHNGpqoauJKFfFuVzgZWpiu5SiWYnoIsmimYYs/kA43FyUcgnSuWgprL+TPy8WiyPCcX4kgk6nhw5pdQR1DPeOOxjw//ngx+FDBrsyMjKxIIw24GR1IDQmhmyLk1UhKfdqj5s8s256ntJ3aWKQcNDxPTS9rlAdGVafzKYFxHS9HnLFgoBCJ0OnKmbZ+JJnw4nvgF3OaAQ+O1kmksIJM3PO6vV0emU1Ibap8ORUT4CxKZDtvaFb9agX/LhvqSkVxI/aGK6wZ8Lr1JhIKN1yRCsSJ12zj/H4U6BOsw9qbQakgQUe0l6Akh9gqzvANheY7QWY7lFTGCBNUEjjEzY32G2LRODRwTIRRzOZQD0Rw2q0j2V4eBR0sO51UQtchKMZMXLiFJIB3J7HQG1OGnqIh/vIpxKYKOSwY3YLdmydwczkBLaWstiaS+jEKRySDYwmNCwWSVcjvZWAkI+oZCspc5fNBm0gWPdXpd7wnrHf00ktm006vRd45ZFYZJwYzYiOkx0+1KpbQSE3Zelz8J7jtFj0JGFxM2ZERcDYlggjvOnkOECj66Ha6mCz0RStUYMh9oMIOiNLHDM9GE3CuHuz4aUxErywtdBgoW0NKYQebpspNtNLlUXS/be632S4D0cMjkLotX00ah3cvnkfN6/fQadNc4YQUumUiP9pGqCZU1Exadi9fxdOP3sSE5MFpJPsyM4jPuhh20QO+6aL2D2RQ8TtwhkEyDHmgdcfxWdW6zQ2xrAzCWkIkSoncSnKXk7HHZkm1OsNfPrp53j77XfwxRcXcPfBHBIMHC6WkCoW4ZPqHo+jMDmBbHEGqcxWbN2yBbNbJpFKRCV2IJ2IYpqZmFunpbnFomZlZUUoR3R1DSXTCDkJKXhI1yVoppNoOpHAdKmEyUIOZZoeRTjl9OF2mgKw+/GUGMKwqHs4t4BHSyvy5ovFIvbSjCbtIMkGF40sPF+uJ4bIcy2pNZuoNppYr9ZkyleemkK9WsPcwzm8+/bbuHzhAhYfPJApZSIaRTym13PQD6Pd81HvuBJnMrVjF9783/4XPHP2BRw4fBDfffM1Lnz2KT778CMs3LoJ1Cvi5JtLZdFtt6UhxmJNKJPRCLoBJ/V9cZ0VrV+3BZ+OiqEYJnbswoFnn8OZH/wY2w4dQWF2GxYXF3H/9k1c/+oL3L90AfNXLiHUayM6CJBmZEM0Lk040nPpNG3NjcKxOJq9HuosrJg9NjGB7Xv34sDRkzj01HMoFvJCC11bXhTK64PbN/Hw7m0szT1EQK1iJCTZjgy5bjQaMpHbfeAw/vanf4c9e/ehUCzh3XffwefnP8HirZsIuh2kUkkkw2E4HI5SvybZsgRrbAoyDyKKSNxBPJlBq+eh0mwiUywjWyojP8HmQAHpbE7y6tx+HxuNFtqMjcgWkN26A9kt29FCFA0fqHU4cUkimclLrAF1UR1prOnePFxzx/R1tnk6Xv/IvSxjG7OWGyA4NHUZB4yWps59PUSnSAX3MoGUe0qZPiZQVtCdjUSSxie/6RIIaYfN7i0i2TDFjqyhJseXay7XWq5vAqyHjBylLOiEkAUFazWNk2AWHc2iuLfMFNMoFXLI5QvI5YpIZ3KIMANa3MMN7Z8vZ3NWAGFPmtOQ0PIOQmQcBB1kI30U42FMZ5OYzqUwkU4gR6DJmkW041o3cE3p0B0yHJVzUvcGWGt0cGtuCWuNHpr9KMLpIhDPoko30XAIpXQC/S4bP3Vc/+prLN19iEGzg+QggkwkDq/VxsALBMhK/dTvowEfbTEjtDWcOtPzEYi5oDrWW3mANN7tPmEjRkzdZhvlNvheTow10LPne5j/aKIpOKEkZTRQWYZLr4N0AtlyQQBhoVzExvoKKpsb0ggTjarUq9JRlUYqs1ETbGC32/CbTXQbpJb2ZLpLh2o2vv0uczXp1DsQMJgtFeT65hraqlQljigUDFBKF5B10pLxSMMmNhUdmgRlGASvmknWfdxX4glHYyuoS9xcVzOscBi5fF6YKlLnm2kx30M6lRE5RbNex+bKqhxzJ83GPBtPYbQ6Skll85O/z0mpsyl/B/MMIzHWdkmE0imEEwmZyvO9iKkMKfXGdEuayn1TM/M9dLsKCIM2XjpxBG88fwqn9s5iVzmHJGtrAkfrV2E1vLwf6B3BWniY+PnHw8LxuJg//lVPMMr+iBf+vzoh/LMDwm/u4MHcmkwHCQiLU1skE2zZAkI6o0ViBhDKEoowIwLGAKEs5qOoHXmuLKIGFMopUKw6omlYy3rjMkZAaDP7LBdch2VjIe82J8qYWKgeyD50eshfK/b85JvJOE87fEP6ptASlRJoc23kNdwY2TWzXQeVjw2pmLLWyBviQkFLdC0+SZ+knbml0imAVAMW/VM7ibLcWedG6bbpTSCCcmFY6KZjqTESNC6OlqS06SbNmSGb4CwEFYDSfSwkYdXW4pqBplK0BX1ZkEm3ZVEf+OrORgDLxyAciLOcTn1CiFoAT10HjxnfS4zHVu8Yz/WlSBBQzPcaCYtDHs1RegRH0RAcBtNHGI4+QJbZSLkM4pkU+tGwuKOyaJBOYYzh5eqIIlRf0mRkw1ZtiD1W4/eqBYVDTYihO2pm1jgE1FcNiwyZCj1x15tBkjhwCiBUcGiBvFIZbB946EMzFKgrpYmA0EfUd5HxfJS8ALNuH9t7A8z2fEz1AhR6gXwv5fGYkzYThheNoheLoZtwUHdiqCaiWIkNsBz2sQgXm30Ptb6PfjiBvqTi8joi+PcQuF0BhAhcxMPsNrL7m0Q+k0ImlcRUNoOdpSzyYjyQQinHsOI0cqkEkhHS1QgG+TlJO1ShvOEnqnmDFedL00KdJnUap9WQ7c4rzUlvetWLKKQSd14BhCzyuE6oK7AAQjFOUI0I9WzykAiPsADCvgBDFlMhCVJnbmGrS4dDF23XxUavjyaPIws52QTVGVJ/FgsL/n2UcWqn6wzPHjZh9AZU2vRQ36ymSkp/5fcC5BMxZB32M6Mi62m3PNy4dhdXv7uBtbWq6BjT2by8ly4zRSXoN4TcZBH7Du7FyZNPoVhIiz6ruv4IDgFhKYvdU3nsLGcQdXtw+n2x/af+go6Aevs/PtWQ5ctEt1hjBbkDQyGkmElKF07Xw80bt3Dhq0u4desuVjYqyE5MwsnlJUeqTWdgU6DEEjQoyAvViIVnNMwm00AkQhPFPLZMTyJOW8VBH81mS34210ovHIHL65eTCUMr5+ZOyjuvLU6uc5w+MPCZsMLrqe6EZgji7hjGymZFwB0LmFQqhenJSaEwEXhTB8zrkgWGeF2G+tLUanV7qLVaiMUdFAsFzD9awtVr1/Ev//RPuPLVRWyuLIsOivmJlCpzhaOjqjsIwwvHUNi6FTsPHcZLb/4QB48fxczWrbh3+yaufn0J53/3AR58dxXu2goycQe5dAZiD+/5olcnbVIcAwMPASlPKUc0Qh1OCLucl0SQ27INe088g+d+8CZ2HD0uAHF9fR0LDx7g1pVLuHf5K9y//BX8RlWmeLEwmS4xocxSCyoaRTN5557SYoNB9H8hRBJJpCcmZDo4s/MAJsolpFMJdJsN1DbWsbG6jJXFeTGJ4LSPJlPMMKWZGqm27iCGbbv24id/+zfYu38/SuUJvP/eb/HlZ59i4c4d+N0OMqkEYizWWHwK3ZsSAGZWcnKluYKxGDVFWZM52EU0QZp0UhwQ2YQksAtzkhBlpmIfoXQO6a3bUNy1F/ntu9GJOmgjgrrbFzMpROl9qd4DNOGwtL8/BAqH++qQ4qmNKfvF4zcEh08s8+MNxbA4bXLPU1MwmRqZh6Wmqnh69EPCQsO0a5+2g21eq21wyX5lWSrifD1QBpGlM0rkjxpdSXNa4rB0z4rHInDidHVMiNtrOZtANpMUDZcTT4lUR1garCWYKSfMDt4vhhkjEVW+sJzi4QESESAXAwpOBKVEFKVEDMVEFNlYBOloWBqE3FFYzHvU9Us8AfOBmasbQ8vvY7PVw8PVClbqXWx0+/CjnPAm0etr5Fcu4Uh8Qa/exMNrt7B87yEay+sSOZGgBppYChpfw+PPCWjH+AxIQ1+a+vwU6lBv13DjIqBSJEOVF86QqYs0wogHm5mFFpxzuDCK6hjqBAwg5DWlLqO674wDwmg6gcxEEWVOCEtF1GsbQuGs1mvwGNMhMSyyW8k+SdZNkvtUtwOfOr9mU0y4aKxBCjtNyWgyQ8lBu8cJYVymb9Jn5xrcbEshx1iQXCILJ+rI72KkB4F5Op9DtqD6P/GKCDxZf2JOXF3aO200V5bkT35OTiUJALme0u2bgI6TZMp0eL2weVerVMT3IxyNIZHQXNdOpw0voClkX6iubOhwP2Vzs9loyv1ISqtTLCDKn2+a9l0ZKCilXhTtsm8FiPNcc58ylNGI18BLT/8FEP4ROPOPe8qfHxDexcP5Vezef0wB4fQWnRBW6DJak24jw505Vup1ZTaiqP73AUIBQwYIatr1EBhyISWlanyBH5JLSc+0U0BrHSymKapnsK9hx9bGMIy7Gsr+YjWIFLfw4mWA95C8ap0/GdhpihrDQWeXQQwmoowVGC1ivMkCFqBS3CrPUKaSYoohfsRSaLLw8QOdnMkUkzcHbaPZ7RZQqNbllrmmUwgWAlpsW8NNjeAx00IzgSTolKKZFBujcyQn3mYVcYPjz+Xia7WA7N6TYiDmAAS5sThcZgwJk4OTKp5DfwwQ6uRG4Cl5+wOlyvJDy6LE7CMaHxBUkuZDN1TRaw4k74omKFxeCAhjybhMKYXukM0gmU0hlkli4JAayOkgxeq8DggGtVso8jJueiF+x0wInwRwthts0aKlHMhGbIC/3cnHJywWuIzv8oQC/HiigVKwroDQbCymgaD0QrvxKErVzUW7jeJkSc2V7yLreSj1fGwTQBhgtutjuusj3/WR9Ukp5TEn8AmLU183FkM7HkfViWDTiWA5DiwJKAxQCQWohQicY9Jp1v1QMxrpwMiQYXFBCxhBwCDggWxWBAf5hIPZXBZFxijkMpgql4RaSrfSAgv3ON0II5mbhDoAACAASURBVNKNlmwqAbUEidqvscY9silIwLB1oeUVMgJMSrHm002kg5luC6AyYFCbFarxU9qNTuLsl9W1EsTJNFw0SxoTwMY8s7yobxE6ix9gveuhKRETalTg+ep8JtQz/l0eChbleuJG3NdOq10bLPleOuSi01VGgLIShk46KKYcFFKOrHv9PpkRfdy4fh9XrtzE3fvzqNSaQl/kVIedbFIbWWTO7GRg/T4cP3YIWRr+hAMxAkiGPGwrZrFzIoPZYgpx0oiDQCczfC9CmzGRHkNSvGmyGaK9aMOsiom6Q2EX6HtnNtiDB/NYWdsUEJUrlxFLZdCPO6h22hL1EKZDXCSBYJAU6/o0swD7GsAcDQVyvUyUCkjS5TYSllBjZW+E0eHU0NL7rdZaQByp7yFppDGA3eFU2kwgWOS0BdByahJBrd1BnWCHxkexuFisa3HKIonNCoJJYxHPDrlPpgEbAj1hYjB369qNW/jiwkX88h//EVevXEGn3hDaajrhIBJnc4BGCh0M4gnEcgXsOnYM+06cxNPPn8HWnTukq74yv4D7N27gk/fex53LV9CcmxNL9mwqLflcLNiliSFrPddNnVo6KerzaLBCvY0H6sRSE9PY9dRJnP7Bm9h9/ASm9+wVx83lR49w//pV3P/2a9z75hK6m2twa1UppONhxk4k5LNrhpcJ1g7R2MNFy+2pcy6PheMgni8iVZhAsVSUqAFax7MQpf6TFNJmbVOmBwSE+VwWAfVApJC5wJZtO/HDH/0Yew/sF8rohx/8Dhe++BwLd++KTooGJWF+3sCX1w9CpPf1jMu0asE4oUo4aQGEdPhlWjeZK/8Xe+/BJMl1Xome9Fm+7XhggIEnCBAgRScRoqSQ3dj9r0/S25WhDK0kWhEkSDgOML59d3mTpurFOd+91T0Q+QhyI7jvRWDIihnMtKnOzHvvd77vGP63EXzoSJmJ1kudb/vqNVx+4VPYoavsU7cwT3JMQk4Jl5iUbPQspUfiRCinE640See/PJNHdZDXAF50kXxcMf5YKLmXk6ybiu5jte/IfZmA0FzJvR+AwKFrQ57Tsq0ZyGZhLGd1L7RwgNC9L6+DsiaThcar2eS5o2uw6OMkzD1U+blhiHaziW6nLZ1gl4YgDbqJMgoi03WRqyrrED6DhZkSsWnCPV/PD01OlDNYo50ZJXSrmWCrkSjSph0HaIYBGmsNl7xhRHNlY5biH/6kasqRtk+jk0WF/eEMe3wNZhgvQ8zZ5kkaSJMcrSTBqqhQTmY4vvcQhx/ex97tOyjORogWFTppA03qlSv7mQkIiyRAqfwO95I5kGzkHmsOGivK7o20g54RIlfv86B60xraU2OA0G2S7pmRxOeCz4KGiMFHAWEDnZ3zCeFoeIbBoI8+jV7qEqtQ9kVW75J1FgINnlHzuaaEcxrHEBCulqbz7PRE92RTaTQZI+B0r9VEENvzU3L6tgSyMEIzayEOE5z1z0SN5zNJ7R8dP1kTSbdLh1hnesYfj+H1BISL8Ui1HZtqGWMheMaVjAspkOcNmZqxwck9hE091rFs9sqRNgrMsIbnTRSoMcjsQu71dBkd9Ye6/mzwtHa2kbTbOot5/jJ2Zj0IcaYyQVXZ3i0H7FITwmgxwh985qVPJoQfD+79+o/6PwkIn3mRgPCaqHykjHJxGGXUJoSLBTc90karxwGhOjdGaxB40i7r4JiqbxYz3IxdrpMDbwKM+jODjK248T+/NHMChKRW2nUTNYs2urRh54RJrlI27dPXYXA9p09lqYPTm4eYftWmhDQ3UQSDqh3jzBFosnvColp5gDSYcBlnyrtzeWb6OHU17XtzIXPDIwDjexLllYuRejk6S7H7xmiEi5l8bpN05uY2DROtzX5e6frc9wn5s2iTNNMcuS0GZvqgYQcTkhX8ys6h0VWUW8S/FyDk9JBuhBRUc3vjvSOYr+WexYatCBu8abze7IjKXCTS+57N53rv7FjKeGEFaAKpa2g0NjqLslAibShMqbGzyU/abuiVdBoIGjHqjJND6/5zgzIlmGvV8udzMQ4XV8gvxYWPSWqdI6hOBkcFeMw11J0YH3EidY+ny+izg9+qAouy8H/2398XJ9LUOBtsdXlZSJUFOkWJ7UWJJ+Y1niQgnBa4NC+xQUBYl2gTeJHSSD5+GGMWx5gkCU7SEEdZhL0swF4a4CBdoR8DwziQK18hkOCeCx3+Nvei3oQuaHzxPbB7zFZgulqhTWoLbcrTWJPCnV4HV3Y2cXVnC9d2trDNqWErRxZZt5mXk16e7PLxl9cOmvmQjck1PXUTtXVIs/7GmXD4Kb3J9NZaTLtV9pd+Qk8Qw2eS3WkCS4I2wV3pco0uzWdJAMjlZ/L3EXUR/DF5AFZ81dKI6cWio6SLLZsz7mtyYii6telh19NPUVddk4YdczWibO/Rx6xW2MjYCU+QKG7Hnun333+En7x1Bz/4z5/h7oN9rKIUSaOFrN3FkDlTcYQnn3sKzzz3NJ57/mnkvL7LAtX0DJ0YeGKrg+sbTVztZtLhcEIYa1LA4thMMvwUXIWt31Md+8JPM9Ql5+5VVALxtKMnpZvaPE7HlPHX6YgmukCIQ1KHxiRtsZhlAHkLKfdQNs5q2qszS2qJVk5Q1JTDKjMARXHT3hxpmsA1bVElblXIhMrYCgQ2bEqwOKCTnaibWGJInS2/RhwruoB6Je5vbJ5RS6OGRFUYjVkGHoHYKGmcoVyyIVULFMo1MIpFif3GN76Jv/vb/4nb772n70vnvgbNG+ICi2qOUX+MhA6X12/glT/4A7z0+c/jxvPPo7e9rSDv6ekAh3fv49tf+2e8+/0f4uT999GIYwFCAivGbBgN0PZlBr1z56XzqXJglctXo1gFyDa38eSnX8Pn//yvcOu1z+Lqs8+L5np0eIgHH/wC9975Ge6//RbGJ4eYHh+J8hWUlbIeCYB5vbhn24v7qzUw2HST5ppFrSuE40YDEYtxggKCZ+pwq8LcXstS95PW9WwIyiCiCHD56hP4E2ZHPvssLl2+hK9//ev4wfe+h707H6qpxAgDnZPMS8zY3Kgxrse6PwTtchXXIxpgNmMGKEPrvas4z81EWqm64opKkO/u4MrzL+KFL34ZO8+/gM6TT2EcJRgiQL+scDKZ4mgwlglNVXOilcmkSevO7T9rFoKm+PZr3RC+4Fz5XybqWtfOgOyxSbszfRGNnVNQ1xB057ddX9u2JPNwUg99X7JHRFrx69Fr2Zw20BU8lmNsCmZ7r/wLMxMx/T7PaGu6cr/h/pcnmZoivQ6nS23lcpKayLXHOkKusdwPeR0IoAkQaDbC35cVQjpfrpbopAk2GUfUyNCTxjyWdrBDAyNKX9mQJujX59ierzzHmPssm9s8l6mPXWK+CjFdAv1iib3hFHeO+zielKKSJqT6Zg1kDF5lo3xRyljl5N5DvP/mzzB4dICiP8bl3iY2sqb+ndRRGdEkZMaYcZCf/onO78yceImNLWKmfWv/BK8FF6DzuYWe2+Hai+fH9Vpiou/h9imxW34tINxC/+xYGkJNCGtOCLn2jJfBhh3XKim3ICCky+h0quYLG4kbna7MYqgTZDTHaDCQ6VTaaWvCJ5OX2VyGYDQPY6wDNchnp6ea2HGvbTtAyGYF94AJDYaiUPnFapxTG3x2rAmhpoFNy6FUk74oteblENpomsMraZ6zuRqofPKoOU8YEVYWa/YOKacEkZPZXHrxyWCo85cMgPalXeUX8tmYUydPjWpszDjpeVmPUn/NvUj06lqAMJwP8QevfgIIfz3S+5gf8X8WEL6qCSEnGZ4yyjEybcypC6SG0IoXBwh9J8yJhdf+HqKM+pdNDNnz/CggNG0PizEDhF5faODN+6u4CQM74onpDL3W8CIg1FSDlE8+tA4QramHjqrpSinPdnObkwOzBDWe109jlqLUhJC/2M2jOQtze1jceJAmPRI7pZWJgvm++DMtqaMpSlEFdBjoZ7MHgEUwJ4cx4ZAHIcZt1SEiEOz0KywAPAiRS6gAobP9deCPhw4vlgFCHiDmQsiNWIVGRE1NjdnCJoNyzIrIT6eRFd+UGc6QDmYcGpfvuKK7MvUFkYJR+R1IzZuzO+ispFm4gx0w7+XBGpMFO793K0fczpD0Ggg7GYJmonBngkJtUtLsEYDa7KhiR4734MI68Y2/x0DiY6we+4i1YYmj5Qoc+gNhDVDOQZ/Z+Z/rFO05MTqhB4MXeab6Uvocl4tkY2AZRaRFie6ixI4AYYUn56UA4eVpgd6iRJeAcFWKlkMKaEntTBRjFMc4SkMcpCEe5RH28gAHWYB+GmKUBJhRsytBvSwWBMzcZbbiWdMF3me71+zGstgMS2ZOmZ6qQapQlqDXyrHdaWG318HuZk8gcaPdEGWsyXyrJEGL+hKXZymzGdGfrMurpoMLR5a7pDN3Ktk+9JN5Z/rgb+B5k9wmb1wrPLwECEkPFSB0jrFO9akoG6/xveD4xwO+IH3aNZ0IIllQcjLop4ScGBIMmpmWPUcEhLLLtvmbm7Z65rdN47k+1oDQgbJmCDRpbhKzU8+iKcD9h3288/4Bvv6dH+Cn79zGyXCCMG9pesPCptHt4NZLz+Dm0zdw49plgcGQmp7VHNuNGE9ud3GpnerPTUDgPWKxuKJXaHFe/DoKoUeIxsz12Ze+eKXlI82GgIwaYV4P0WmNipfkuabL02WNk9EIZ7QZ574Q0bigp3vgg7AJxuR0GkWiM7o+mxWivkhX1A73c1P5+O1Kg01HeyQ4JX0zcS63XMsz7vr6JHOq4x5mRmBW7HIaV1eFFap83jT14FmQmNuk0xcxl2s0nuDrX/8m/uWf/xn/9u3v4ODRnk06WRjlGcaLPiYL6mNKGdnc+NTLeP2rX8ULn/scupevIG02ddbMTgc4uvNAmYlvf+8HOHr/feRRJDBMSjabaYp2EyjkRJCUrlrRJOrU15Um1XPGhPS2cPOV1/CFv/hveOb138OV517AyXCMo+Nj7D+4h70PP8DBnV9genaK2ekx5gd7KEa0q18g5vfxOV5SVLh4BG9c5hoaRqLl3ugy+KpKzysbAcbjJqWw1vXMskyAkFqgchnhyrUn8NU/+iM888wz2L1kE8Iffv972Lt7Vz8ngciS8UzVOSCcVhMZguQ0g2GTpaDWzfS0K7JHCORDRhXwftIgKkRV8GJl6N24gac/8xm8/kd/gu1nn0F+7SrO6gCn5RIn8wUO+kPsnZxp4sA1miERE+Fx1pCxeS5OeC4CQjWRuNe5A9WDMD6qF03nzu3nXEtKE24LOGcdYr+7mAM959Ycc/0W+7OMM9ze72nla5Mnk554p+ZzV3XeR9fo0d5pX5fa0UZqERKi9mW5QCBduAm+2STwic5qlpL9wz2X5wzBHFlIy1Ja1EQRCGQGmabvardlkStJjHYaSh7QYLuOzWiuT05v+HX8GcIt2UV60QuB3BzmG5MazpgTNiP3xjN8eDxQTuwJ9Z/NNuK0iTSkky/LiBUC6kr3DvHuj97UpHC4d4TLnU1sZk39Gydi/Kmo2SvUOLa9jPu8TSUj59ZOAzXGORkoNEBo+aDacXTNrUlok0J3ty4c1+c1gmtd6tA2/fh/BYRAzBzCxzSEh+ifnYBRawyid45sKhIECH/JhJDyCO5lvVYHvWYL0+EIk8EI4+EAYZYi73WlAfSAkAA5YpyEcnYznJ6ciN7NtdjsdtDc2ND14V5JajoHApwCEhiyKVD0T0T15gCCYI6gkGce3dtlCJNmAoTSh9ZmLEPGHutrAsI4ZhzFwqRGYaDP5yBjPJ4qx3A2GIk6nDRbaGpCSE1jiEVdYyqXUZP5mITEIpBIQyYrRJNvTgjnI3zlE0D4MdHex/iw/68Awr0T2vD2RYeKLwLCixNC7cYW3Gtjek/uvgAIndWsjFc43XAP1MWIiYB6go8AQt+IlhW+6DvWOVtTRt2B8NGDQ9M4bidOK6TDxcVdaNJHWqhoqOxQeVMZHjKVxunsuMr5S5QHZoQZyKSOxbuaspslS2VNibg5BioYCFhN/3gxaN5ltblK2WyVqQPg++Se5cWKjp7ADSjm+zRNpXyPXWdUxXdgoJPFjae18r3yMCR1VMGw0sZ522zIQYqUAlFMQ4bTkrbFnFHeM3M5I+3ApA0GfrkjLgQi2eEnj51FXYhFxZ4ZwVGkEHWBVjp5qZlp+pMFi9VmgriTItlsIu41EHczOZHS5IOFhhxLZVPNbLxQYFGA0AFn3de1VsAWjpOlXgCNHhCeRyio+Hc0EhnF+EPeBaTz3/y0xfV+XRFg08Z1p9rZiJ9X6jyQOOUzRzReXxb0mQOEu3MCwhJPzkrcmCxwabrAxrxApy7QIanWaeXKKMEkijGMYxwmIfazCA/zEHuNEPt5hEEaYMSOapSINsaJteVZlvZziR5qhXfCdXPhZ2XHklMOTvFFM2UhoNdCeWjUeG1vdEQjvX7lkoxodjY3sdNuYbORq8gkZTBP2VywoljTR+pXlyw6OZngc2Y0r9mi0LPss+t8Q2ddwLmsS907N6E3y2kLLeYvfv763z0w9L/7fyPIYLOFlB2vQzQPJMVGeKtx59u0zqjSxIW0bf8MXHhyvEmwaLGuYeP6WtKFRjzgQgIkNqECHPdL3Hk0wj/8y3fwne+/ibdv35O+prl9BZ3Nbexcu4rnX30e165dwmavjdV8jKCYYCMLcaXbwM2dLjYzdu6BFn1eWMAyN3FVgj69/tc6XNs97/bcO0DoHJL531HFAo/dfs8YcNoqTliDGPNljUlZYkTtCY0LeP/SHJ3OlrknL5cCgZwscVolACT6ttHN9bvo7bUKExaO3hhLS8M5omq/oeaN7+lCLJB6UylBne0JnqanZh4LHPbe6bJIWrp0VtaEYN1RlM4ISNc+Q7/fx/379/H3f/8P+Od/+ie89857mE6m2NzYRKfdRpZn2Du8j8F0CCQpbr38aXzmy7+P1//wq7j16qsIWy3tV9wnqXfa/8UdfOvvv4a3v/9DHH3wga4DmyOcVrIQ59ris863WVTUQ7IYMvt7rsUxqazLAMnGJm6+8jq+9Ff/A7c++3u49OyLOOwPcXhygsP9PZzuP8IZdT+TsSijs/2HGB0dYnhyjNV4jGA+P3f+Xa40FaJ7K4s0nmPan8i84H5QUp9kelWuL4I/f2bKXMwxbfjvBNCrKMPVG0/ijTfewK1bt7C7u4Nv/qsBwkcP7mlN03mwYIG5WJhDK6nqFbPIGE7NkGx+PzJggEarg+7GNrJ2R1lkw8kMY4ZZz2aoa4acN7B76xZe/PwX8KU//wtsPn0D8c4G9qdLHExKHI2ZQXiGh4fH9iywIVqRI3IuCXm8Ifz4hHD9syrb7oLW3EcvOdaMrtmFOKbzdWV6MzWmZNBkemS9BBwcYUhuoaarJ/Chvld7jr3lNbjwekLfSDRdtXMkXfGs5X5tEUcEewyV77bb2OptaCrYbrQ0LeSXlDafAJluoWxicV8llbAgzbBEsuIkZikDpmYaih7KRl+eJjKOIfNAObNsyhCEsb5g7eJYCAKVzl3aMz3kOE/ZBunh9I3ndUmsYTmnZGha4M7ZBPdPB9gfTbAkWyImbbQjCjjPoCyIMD45w7v/+VM8pH75g/vYyVroxTnSaok8iNFMzXxuKt2ayx9UfJdpx9nko0yTEgE/IbSMa6shWVNe1HtqUuhswKw95aj+5zuoA5O/GhAyO/kxU5mtTRwe7uHs9Bhj5hDyO6SMOXGmMqSMOlOZ5cw0hKSMEhAmqbELOlkDk/5QoHBGmVWeobHRQ8oonCjEQvrkGlG9Qqu3gaTRkN6YE8UlQ+hbTWQ0iXGRK6SqRwSV7ZY+n02b+emx0VQBaRapI2RjRYBw7gAhQ+UVTF+KMsqnOYkyOZiykcQal/p+7tecMHI/5tBnOhxjPhwhYhxau4Nso4e43VKwPc0AaQDlp7S2voyunFJSxDqFOvrFDMniEw3hx4B5H/9DfpeA8G/oMvqT23IZXWsI16Yyhzjr9zHihFCU0cA0hOSsh05D6KsqN5bnk2ig0ExlWOp7l1EKdPm/c+oWJ3rm5MkplMbQfoymAtLxz8iXp3ZQYNCAo5lZ2OYs4wsfLOsmgTzIWeCYi+mFEHfRSr3F7cqJqqlDMtdOWnYr6Nqnm5IyQvAljaEVMuJ4O0DIKQc1dwm1VD7wej3ZsIOLRQ/BpsxPLrxnSXO1ZznuFY1ZeG0JCCMHCBMDhAIhnspCcOtiOuRLIIdIBrAyx0ax1jrI2LGR8wZBTjEFSlITSgQ0/g7YZea0hl1OmxAy60akl8As2K1Lz6kghd/sWkWyDS9WFhnADh87RizStSfLlMMfsswvihC2EiQbOeKevVaJ2/wZY8FKnkBa8R6RunJ8PjwgFFhYA4QLgND9vR38KpcN9LnRotdXWii7py86Sqmjjrp6dn0/vNn1+VTQTR0Nqtj/RVkx91f+mWCTB25eVOgVFQgIb8xKPDErcH0yx6XpHL15oQkhASGvF2MTFlGCcRxjmMSaDh6kER5lIfbyUBPCQRJgxFxBZ7ktFzHvpqqi2bnaKQjGfkbRXKWdY4PDgUE+RzQwcAHiohpVheIU2jlNOjrYoH6l3cbVjQ1c3ugp/Hij28Jml3qWVC6UdOu9GFVBJz1FlfDKMO/TaX0tooLTb++oR6BI+uF5s8fMejhBt66trWEfHO2dXY3CrDLNTWz1TBCQKBTunDKkbrGmqAbjzRzC0b+cnxSLeHcXz91nvcmTaF6eTupdjRnsbLoqhXO4mI3RnNmsc3zzuz/Gd374U3z3zXcwJLOovYnLN27ixtO38Pwrz2FnpyfHx+VshKia4WqviWsbDTy51UArDJDRup0W5mra8KesUIc0vLgwG3d/1G8XzS8uTE9JB6P202tozNzH9jYO4Iuldf0Lvvj88N+jGBm1Xspf5WFOQBiJDiW6nNsvTCAqoq8KaJ8dcnFftP3daN9cv2ZAdB43JForGQE1qaKF0BWLT+6lfDeePcF7zILZU3fZf+DkV+7SNDWJQjx48BBvvvkT/N3/+jt8/V+/jqODQwEz2q5z2kIAdXS6L8c+FlpPvfAiXv7c7+HWq6/g0q1bWKWZplpcx2cPD7B/+x7e+t6PcOftd3Dy4L4oT40sQcCpLoscGjDFBGc0vaJeUCWizgvu6ZwQkloXdTc0ISQgfOb1L+Dycy9ibzDC/smpXFrPjg4xOD7SFA7zKcLJABMawhzsY9Hvo2RwNIOmVUzNbYrDR50sF+4zmvxZHrRhDdNxqyEYR+YuSLaGc5uO4lTXhU6HpDRfuf4Efv8rX8HNm09iZ3MD3/nmN/Dmj36o7Em2VrY3NgQIaURj5yrZLpQ/ZLKfH88XomSvwgSXrt/Azeeex+aVK0hbHZwORzg8O8PByTHmhX3M1vXruPXKq3j9K19F5/oVhL029kclDkZzHA2GODg+w/7xqWhwajKTYcBawUcfeUdJl/3ql4SBXWt4yMbfnaWPUawvnAFu2VxQ4/JvDM0JEOplZ5WZhxkzR2en9NNWX5iu3uiHkpm4nAmd9QTqXI9uQssICDaTWYjzfE3CpaKAOMEmGKTrJl+cRFNDSqqzXLNZ0DPgvF7q/OY9L6m1ZbxAOUeKGs1ohVYayuyq2+ArRztPbS8nPTRhY9AYHZxAaTLHdUXDD02fCXiN+q96SMZitm9Kl8yJEkFamqKixAQBTqglnC7wsD/C/nAs196SE920J0o3aeeNOEExnmLvg7t4+P6HePTeh4imBZJFhWYdohNn6OZNzKpCWXcyANN+ZlEmNT0SlK0coJSsyKijkg5wP6ktessDcr1H1xD0e707Rc5bft5Y7DeYENJU5pQDkP6JPDO42sOUrAij/pJxxnOQGuklXUapIRyPBQijJEK3YYBwzinbaIzJeIyQen2COdZwBL1FKRBNqnzGTOIkRf+sj5nMaRaIs0w5ov5nNZp6Q26l/HyyFyb7j8zIhi6j3S5aLWp76WJa6EWddafD4HvGiRQY9IeoSt53kwHw6lXzqT3vcYxer6evMWMu6HiC8WAkKitdRuNuR4CQbBPeH9JGpfs3+pWOBDLQZFREP4nZDMF8irycfWIq8/Hh3q//yN8pIPyH/8CP5DJqgPDpFz6Nzd2r0oycu4yODBDSgn1ueYchdxyXJWuuKH5C6Mc41t0xjZiBw2XoNtQLmgCCGNPXGWV03d1Tpe9DYmt1MS52TTldMt2gC6523VTRSSq6xLHD6znmVkT7r22FjlE35YQnwEbtkctEcpmFfM8mq7eDaB15cXFTYicuTJCG2TqPzSaaFrFBcClRNTdDhemadkk/s1xGHweENqFaqnDiRkMQLECog5BOoRVq8rQ1MWUkAaeRRiTkAUu7dMtRXVpGEQuDukJejZDWY1pBIVwxMtgOLflZrSyHkczDFaePUaqJYBhlQNTQVJCuj8UyNqOTMEOl7CkzvOEGbYY4LFh4sFokyTILETQixN0USS9D3MuwSiPGhBlliOOdJaljNoXxhdfFFWLSvnMaqRX73nrGy6zs5nonV/2HM4vxDnSmgTsHhc78232rc1W6kXL9L38U2d/xfFFcAufPjj7Hwzcvl+gtKuwuKlyfFbgxXeDaZGaAcLZAZ1mhs6qkyxUlhx25JEE/iXHoKKN7+j3AYRpgEAMTZSd5hZ+T5bn34M1v1LC288oiMzT5XKnbqsNfwl0DhOzeLelQygBrZhqSIphwEkiAkOByr4vLvZ4619ubPcs37LWw2cnRTCJpEqlZUjeQRT3XHVVDjN3wkz6uH+dASbAh4wQXcC3DKEcz5aS5WjqznAuFoJa8Rk9WtCjj0BnZ6Nb57E+72+cPne6OewB9Y8jfQtc1eqyxsOYhn9ON/T33zSozb3CUOH3tCItlgNG8xn++fRvfffNdfPOHb6nQLaIcT956ETefew63XngK7Xamzj7mwsJa7AAAIABJREFUY2TLAk9e2sATW01c7yUGAkvLZCIBkUBbOhV2cC4CwrUzrj37xuQ2ypRjUcmtjoCQe4IVr6b95c/AqajAC6+bMj9tD9E+xs9x+1Iaxkh4Twk+COaJxviEOzMva/QQFDqA7vS1mnz4/8mGnN9XO895Ee6KT8ZPMARZUSUC9TTJ4tSwNMDPCUrCmIdELobSMwmwspCxYuz9d9/Dt771bfzTP34N3/33/9CkjHugUZ7MgKM/OpXeL82buP7UU7j14ovYfuIG2ru7qGlyQdAZRjh9eIije4+w/8F9HD18hLPjAxXMjGohIOT6SCNzgGRuF3cbY5KYKyNpyBMCwnqlnL0nPv0qvviX/x3PfvaLuPL8y9gfTrB3doa9/UOcHh/L+IU6X8ZxtFYVFsOBHEKnZ2dYDPqopxMsJyPUkxHb+qLgCgzyfFrw/bAMr3XtFLfg3dwCC5+WRpYrwLFY/NQrynJcvn4dn//iF3HtyiWBiH//1jfx1pv/ibOjA4Henc0t6eUJCLWrSm9GaUYqauhoNte9YOTIrZdewitf/AJuPPMcOjs7OBmP8fDoCHcfPcRwOsOiXqG9vYNrt57FC699Do2dbayaTRyOFjgaTHDEHMqTMxyfnKlwZcxBpcyHi/pe19hxQE3r3mlZ/dpUbMRFQHihj3Jxuu5B4flubuekB3cyDFl/H9svLVPQaWWlaeWTHblJolH3uf4s2saay5Y1bL4DZcFXgTReoZlFigrZ6Paw2e0pR5B7LfddGnuRNq8mTLXU1JfTI65HNnFZ/LN5Fy8LUde7WYReI16bXXUaOVpkcsR0DSU11PZLhdoTEMrin2DQmCQhzfy0pziHdQJH6j5ralaZCxwg4HQyzQQIJwAG9RL9ssb+iAYzYzU5xkxZSDekJeTPk9Pat6oxOelj/4N7ePDubYweHqA8GaK1DLERN7DZbGNRlZoSmhmd0wPSgZg6WObtImC6hwOE3Os9ICSTxPY8Pz0kw8iqJFdz+vPAndy+QfjrNYSPu4xSQzgYnClqh14LZGkJEPI54fpdMYoI0IRwOpXLqPS8SYxO3nCAcCJQOOb0n/Vbs6FzS/sn2UTMIGy2FKPDuCVGQ8wnUwFCMmAY5+UlAmyA5q0mmr2OOT3PZwKEnBASzHFCSJdRuoPK16Eo0O32sLFlxjQEiKenZ1jMSixLc1tlw2lJQMgaLU2wtbWlaLBiTn3wVKYyPOviNEPYbgsQErwSiMshnoMDGjPxmSNbiPIP1qLUn9JIZz5Do5rjjc+8/ImpzK+Heh/vI36XgPBvBQhvCxA+9dzLePr5T2Nj98o5IOzbAqHbntcQPhY74cCPN1hxoyIHAi9oCNX1kZ3aeoPn1TB7b3v5CaFt/Fa8yAqeoaB0bErTtcaQ+j7jhwdaZNLuyd631sKwQtSMIlSIOjtpbyrD7rQmgnrAfcFjWkFv2GIOqZ7qdq4/sJLVTYlI24tSpBFDjUl/4oTPnFEj2lI5ylVBG3ZNCVfqhHPSaVmN6lk6YxcHBvnV+f65QVwAhMpMLOZYTIfWPSed9NwfVOJ8dtopOAfNBuiYR754XaGLEdoy/66sexkwHpimFM4ZTR1QwkNOBBNp5Wpm4EUNzOsQU2pJghx11ESdtFCFKRYMGVaRZO/XXzvTQVZYMngmCxC1YkSdBFGHgDBEFXNzse/HCUxEABqlOuRtmvNLdIQXaIUXJ4g2IXZg3wM+Bwh9gb2O/LDqwkiDrrI2C3HTlNg0xuUTOmqhFb7uY0hV8o6YAoTWPc6KJbpFjW0BwgWuTxe4MplhdzJDdzZHZ1mjS9dEUnPiGLM0wSiJcZYaIBQojAMcJQFOYmAcAVM5Xl4olpxpi4ermou5qAxP2WMpzsKVFhiKxODzxueRVEHmqKmjZ1RXmnmQXqpXVUrLlGGFZiNHt9PCVq+LnY2O6KXMOtzqtuVc2mmZ7jBjxEgIGaNYdqfRlC/SpzyxxxuR+H/j1LmCTbI9scBHytuddPRBd91lbiJA6C6JLwDc1Fb3TbQilxVmJ6pdPhdZIzjjGj0C/fZJDny69+0bVU4Dx+tqQMgysrhiCArvH/Xx7r19fP9nv8D90zFO5ytcffIWLt94AtuXthBHK5SzMdLlXOHzT1/Zwo3NJi63Y1GM6YAsSheZDwLEZkhhj/jFKaH/3vazqxDyFGqX4sNGAAEhC1dO+9hg497Avca7uMoej/uN9kCbSPj4iFjlru2RLA5Z2FpDhwwFx7xQAWYRNwa9yUbwk8BzIzFFDWnfpkGXTVioreZePXd6GBZPnBRq2i4waN2kio0t97wTkrIhOZuMMR1RkzPAz3/yJr7xL/+KH//g+7j9/nuiMwoIUs/tmntzZnXSaCkI0abJw9Y24lYLUaNBbrzosnmeY3w8kLFMMLdJzHQ60sqh7nZVLeTey8w6o26abtBywVzECanSpGhxupu3cO2Fl/F7f/qXeO7zv48bn/qM9FYHgyHuPzrAweEhTg4PNf3hpGaDLsxVgdl4qOxAvqrJGNV4JG0hASEBsAGMAtPRGNVkiOXEzB7UlHQO16afN9iT0I2UBbrTG9EavrW1ias3ruOVl18WeFjOJ/iPb34db//4RxifHAuUbG1uCIAsGa3Ba8fYgFWmSbLccwkI2dhptvHS517Hl/74j/HcZz6DyzdvSp96OBjg/sEBDk/7OBtPBRwJCnefeApxu4s6zZVfdzqc4PhsgNOzAc5OB9LR8f6VvO+/BBD+v1VKRkDyI3RvA33eFPQg8ryvx3/zDpUeJpo84aI9ifZUv4dJamDsAUJCT0eS9tCZYUl37xpf/Dxbyxaz024l6HZy9Lo90UTpICpHYHFWSb+nFMUMmbju2LxlFiH1fmq0hUArCdFJI2zSKKaZYrOZoE1NeMIGTrCOD5IRjc4p+95G53SUZ9eeMRYQG9+li0sinZNaQEpAGJkTImT2TJqgiiOMl3QIDjALQj3Ph6MJ7u4d4HhcYLpsImk09ayxJlO2XLXE2aMD7P/iLh6+/T769x4hX6zQDRh70XIGYZbl7OOGVjK1iVHL1IaAcLWeEpqQmfUTAaGbCjq9pyaMMqDhue2nEudPDPch0x9azfarYidEGaXL6CUXO9E/QV+A8FxDSFabmF3cE7CUYZZMZZjHOmU9RSp1A60kQx7GyhoUbXQ8pmgUcbtpE1gB/xJJnCj3j7RMrufZZCr3UUY2CBDSzd1JZdgASls2IdTQgg3dQV/7A/c90j15/UeTKWakbc/n6Gxuobezq2ECJUBnp2eYTwvUxVJ7GeOfOMXmc8+P4YSQTTV6RUxHnBDaPhMyFqdlgLDRMh0hWSbMYbXpPNk/WOccCxCKAj9Dsy4+AYQfD+p9vI/6nQLCf/wu/vMnt/HhvQMF0z/1/MsChOR1U0N4RpfR0Uigh4Jymsp4QOib9Hoy1kYfruj4qKmMA4Q+w8eaOzR0ME2gLJZdd/ucUmpTBHaoCaAI+iSgp3MgO6mO3pGT3sJ/c3orTuOUfxYbSBHlkx1XZ2pBOg270/wacjr0C5Djb4JTR121HEWel6aj0UvAyQm5XJHOa0OOttFNWZCYpipOSAk1GiW/Fzdk3luBRQac1kbZECmCRdg6F82cVc3EJnW5O+yqr1AWM8xnfZsIyK7bTzFp6EDXOk4H5whK0pAmCGrreG9GM2zEc+t8M3SbOkKay7AnJ9BrFs9lTZDHsPhAgG8eZBiXwGheYREwj6iJOu2iinLMl+zmm1OYJkAOTMMk6ljFSwmlomZkoLCVYJlFqJNIhgylgsNtIsmXTd8cTfgiZc51iR876C+AwP8yFNI5b19A3eWLQNHBzYBgXKIQZzDgtYtOfOiUCaYBccYNLM/liKnQXAPjpN2k5QrtYomtRYmrswWuTue4PJ5hezpDZzZDt16iQ7pZEqNIY0zzFMOUgDDCURLiMAaO4gCnETCIAsxode+m5evuuXvWNOnyXW2Z8viixRoZLNwLmQSZ/bkmLHJwNAq1VEnSvdZWhLBrW5UAKW0EhqLKcXJIC3Nms+XY7nUECLdoRNOhDqap/MNmGmOT9tQ0oEj4ss43v4b0aDqWfe7hub7G7MZloeHukweAa4nO2tXUwKED/DaAcr9MD+SHfRf/7G6XQSsXKWPXzJvznDcRJIRzZhPCJi5axKZdRk8zShkBGc0XQtmyPzob4+17h7hzNMSj/gybl69LR5jkMVYMMp+N0U1W2GkmeOrypjSEm3kgGqpcHV1BKEMbrh/RnC4Ytrif0n9vOa4KmNkUmB+7trynmzAMELLZJIMm3l8VX4yDMf68C3TRVNlky9SA8DMtGsiob475oaGocehsSmtMAmmw+XIxOnyboqzzkdIFt0ietauyGBu1NC6acLEI1KTT7XbOSXY0KTGdl3KK5TRhURcYnp7i7PgIRw8f4J2f/gQ/+u5/4NG9uxicnqiQEfihA6rfzx1glkmVhv4sGt20gU1DB5oWQwZLz9FKc10vTopk3c91w32TzqsrrgVOLgmMLDybzn+ywQ9CLOiYyiItaeDSsy/g9a/+GV744lfw5Cufw6gOFO5999EeHj7ax/7evp5zfq92K1NTZkmN6rJCxBgZ0gPpHDidgDbuys/l/SMgZMj3fKpgew1n2dyUI7a5+/rGYN5sIXdFunfCpo397qUdPH3jBorxAEf37+J73/gXvPPjH2J2dqqGDmMqpMqVdpNyghB5xKBq+3lH8wXKMETe7eGVL3wRX/nzP8MLr72GK7eeVi7l8WiIh4dHOKDb5HBqrshZQ1EZyJuo4wyTosZotsDZYIThYITRcCKtMqeQ3PPPORnW0DF9kmvi+vWu9etahTJEOW+cKCrO7Yt+r7feittz3FqyGaB3C3UkgwvnrqCp21O5Z643GLIZnBzE9P+sP0z7ymvGKRzrBhrENKkby3J0uw10Ow00ck7SMjEx1BAj2KeWX5FBjlrvJowy6KhrNGLmasboNVL08lSAcCNP0MtjNKMAOfc0OS5ZhAVBJtvhmti7iSYbNgKcrsEmmi2bgHQ9pjaY7rw0h0Gk3Dx+cMgJYRKJyTJdMo8yRJUkGBY1TiYL3Ns/xKP+FIezCGGWSxtHYCLqaJLKrKn/8AAf/vjnOHr/DjCYolEH6NGYy7lTal8iJubtYUM7TiyKiRpGNpddFIZ8E7gHr2IHCK0ZJnCl2CejnloT0Jhl7pRwVVSkM9DXmWLmYoUpg+nrAgUdoJlDuL2B7Us76G1vOpdRBwjZVI/5OUZiJZhjAy/nucxpLqfB06n2iC4ndWSwrUIMj08xdjTQIE+RcrrHWo9fibRwAvY01YSVDK/5dIqSel86D4sFl5k8xNF4SSFltjP3GppvxbOpOTLT+Z2uw5SeUP/HCAyCMWqqt3fkZcF9dzAYoJiVoKS13WlJa211qO3zNDTiOuR0kIBwPhyTcocwbwBspjEPk9EWnBA67a0kBAa5BZJlIsY1MZ0hWMyQl4tPAOHHg3of76N+V4Dw7fce4m8vAMKbz3zqvwBCi52YiIoIAkJqBVYEPUy7dBoua3GbdueXmcqIeknOuFFGzwXw1GgQELJzkawF8raIz7PBuC/4cHrRMxwtlF9VzmpphkSai3MDDn0OhcPexdTFUxDUCQzqVQncmduYdffSMBGtSAeA+1nYrVXwJz9eXUFSvEzPpAkkKY+cqMlR1DR7xMiaUDotwnoRilJpxZy6o3SAchoq0bT0orbSNIvUhPgZog0XaCfuAKHeI3VIDKytkK5KpEGBuJggoVMczQFQyf5+Oy+xldVoJCEaCSROZ0h5rExJm9TVBIC0Fy8DTIsakwIYLmOczZc4HS8wRY5Z2ESVdlFGTSyQYkkL6oh0L2pBSZ/hgTlDvRpLshPSb6YRImrGiFsxlmmMKo0xCwIsgljh0TW1JJwQKojdhR9cAHWPAcHHaHX2/PF6Gao9X18X19AvW09hTfqEUw762AzlZPJyO/qQ6xirZPH6HaclWvI9y0UnRFIBrWKJDYbRz+a4PJ3j0niKzckU7dkc3XqFDqdieYKikWLaSDHIY+UPHkXAUbjEabDCMCJVlBQa01YYXc8d6W76ZdRea05w6iCKlwuGV3akChbqe01PpuKK90QUXWpcShdRwWfUNUxE5zTHUjqQkb5CCpmszVGbcx0jCVoNe3FCmKboNZu4ubONHQbqNpvoESy2GqJKkcpEVzZND42otQZ2/uDmxM7OFqdtkUjdhrQGds6dX9UASSwXztd6plc2QrHR5M51VutnRtRtM7ARSHZaIa8RUiEp8MypmNmx8zrW0m+yaaPUTO0/BhmYIxlJO/hwUODu0RAfHvSR0agla2C6YDbVDKtihiu9Bq5tNnFjq4udVopWRHB8HhVCB0vtf3RurLwLsQMzHhC6QsYbX1h33IojTek0ZTinh+nnks6MgNBAITP0DEyaUQtpaTT10STPjV2Xak4ZvDYHXpug+MkgnaUFCF00BPddr/f2OjayBaS55B6qvYt0VPOhYfffVACctBo1jN+HNMxFucTe0RAnZ2PFGgzHQwzHffSPDnH06CHuvPsO7v/iPTy4/b4YD5xGb21siC5F6h61MszsqjnhIM0qjLGYTDE5G6BacM+mQUQscwTuqfWEzbISjUYLDWp0aPrAi6gIjLmmhMsl81etqWj2+Mwj5DWhdizROuE5sggT7Nx8Dp/+yh/jxS+9gVuvfRGLuIHTaYkPH+7h7v2HuH//kQFouvjmvDakyZsDMN0gGQxPF8hVsZAmWZmgooIzy7YSXZsGItZUXNrX4XMjBkmqjNhmqy2AzIJPQfExo4JyrdfNdhP7H97GOz/8Ab73jX/Cuz/+IRb9U31frmtSR7msSFvkc5HnbVFRmf84ZXgtMxq3d/Dal76EN/7sz3Hr0y9j94knsAAB4QAPDw9xOirRn1aYVbWafQtOfpIMyyRDAZ4rSww5yZjOMZ/O9dzzzF+6Ce/FPXptOifNkwFDH1mj9c5NgpuKhwDOLGzd/PMNxI+cIV4mQIDvzaMUD2GtH9PguWB5AUK3P9Fo3Ncj3Jykt5cGnjnDlUxTWnkDm90ueh3m0XXQ6TbQamX2/p1ZEkEgXwSE0l5rIuuMoThtCQJ0I04FaUBDEJiilyVox5HyBFsCg8z6DC8AQrI/+Hex7aXilrsd1sqyNWmLTrlyNCYTB0vJXFiXqSEo3wIzS6PkYE42DJs3SYLZMsCwqPDoqI97pxPc7heo2PRJ2cy1jGKaqjD4ctEf4c6Pf4b9t29jtneMcFqixfeX5fo4uo9rT+LhJpvzRGBDzgZs9DvaqKbhDhBaA5F7mKOU6rw2N1Jj9bgf0j0r1oa02IX1hNBdmmm1ECBchASE2dpl1DSEB+ifnWLIiB7vMsp9wU8IAyhvFbx/8znK2Ux152avi5zOnIzrODzBiFO5yVjTwcb2JoI80XWdzKaqI/l2m422Mh1n4wmK+ULAvkGH0Cx3+3aNkvtCSsfPXFRNTvEJtjgNZn3I9c49YEBAOB6roZQRnG5s6u95BtD/Y1lQUxpje2cbnW5bchKj7BeqE3i2CFSOyFaYISDzotVG0GwiyBu6z2b6I0MNw99aJxZ9xSEElyNjbMLFHOn8Ew3hx0N6H/OjfpeA8P/+2vfWE0IBwudsQug1hP1hX05FzOOiMJWAkOCGOYTrCaEL6143/L2nvwOCFj/BBWw5hF4ToMBzHmixAYqLpjImInfZgORyuw6gz/ThYuchS4qkiipq8lz2DAsUswczow1dT2944eihcs9z00HfkeHuQnMYUSDk/mWEkbVGgBln0hUR2BoaFnBkcaUNiGDZOoss9sy23OhVZg64bs2rMOUUjp1nL2L3v8sSnt+fBzuBh4TwBLukLTEDcKpFrYEJNVx1gbheIF/N9GrWEzRXU3TCAr0U6iy2ogVacaHuI8FgTkMZOk0xy4jvnxpR0kDrGPMqxGRBm+EAk6SFk1mN/dMRThcB+lWCedjCImxiEeYI4oacx6SlYPhqUSAI5ojiOaI0QJKGSJrx+rVkYcMpGS3xg0gkVubyCRjG7KbltkrcYb7WhPgR0EeAn4DCekTop4LuEPxlZiJuDbIADwUIXeHrJoRrEbnrgKkA9gjEGxFIEE9ASKARIqYDX1GjSx3hdCFAuDOeCBC2ZjN0qgBdAsJmhqKZYtLOBAiZQXgYLHEcLNEPlpiQ90/wQmOBmCY71ilcdxBEs7Pn1q8Di4Mw5ZY1H/iMEbbYfxtvj4DQtLVsWrg0aQcISdnlT0jqsL1Y5HCCYQWMaSfYHTWjjUhaK663RhJjI8nQazZkTLNFammvo4gLZmKx2GQh20pTZZxpesipvTNvkLGJ8TGNiuhNHRwR2iwBbcqraoc6GOFBXwBcaAB4suV6smzTR08b9YDQ08wJKrx/lZngnHeTNWllQcuoBB7+FPezkUHAzHgHusQuQxxPlwKEt/dPEOYdNTXmBIPS/pR4crer1+VWii7XAqMLVAASzLMEIsiNkdQRksK0f1ac+vd2HjHhG1drQOho5aYLMc2QMfJt2mrg19u80zTCgCT/zwmatNvShfuBsWaO1m1nYz6yjFGLO7DsSzOjsKJZzSvta0aoZk1unX9O3LzRlBVlpK5a1qRlQg7GE2nOJvOFpoKjWYm9gzOc9seYLeikOUdZTDAfjzA4OsCdt3+Ok4f3MTk9sueQQM3pt+gYza9ZrlbYvHkDG7vbaCekhZ7i8N4D5YLJsdEoFZqu1TTwKClDSNXYyEilctPscEVzH2NzsPlAZgpBYMUMXkXtEGwx2mGqycoCMbaevIVPffmreOlLX8Uzn/0SqqyN/rzGBw/2cff+I9x78EjfJ6RbH41a2XCiGVUcII+4HxMUrlRc0dFS2YpJCjJfWCBKD+8aqbzwoorRgIJxI46ZI/drAUHm9DLWw8A4C9hWHCoP8c1/+zbe/d6/48G7P8NyNkEarNCWhjgSyKb7IJ8z2s7Lyt7FSgRJpqxNajJffv1z2LlxA91LuwDdI8sKw+kEx8MaZ5OVwlPmpBryieGUodHCilrBIFSeJI3L2AiyJrDpRdfGLm6/9nnENBTyZnEeEOq5vgAItROs2aPns8Z1DeVYyTpOPhIxcc4vMMixzuhz2mzWvayBqU7Rme/dwF0MFe8pYyS6NPJoNtFpNDUl5H3Lcur/QzPYIg3bR0hw7TMHjtmW3Ce0r4ZocK9MU2zEAXrMQG2m6FGbFtPJk7b+jOhYghCOwFFzfW31jBoKEJaBnnNmJzPuSpN+MoYIKOh+TodJumYmBqilIdNCD/Qera1mxjm8JyX3C+p9kxTzFTCpljgdLnDvbIa3jydgGiW1yfxMPm/UxREQhfMSj37+Cxy8+yH6dx5i2Z8gq1Zq2hOkmEyHO4E2PzVpSEckZbRkfcO9Qixy3nuuSnpjG7vBpoLmcG7GNOcsA+2a6+apNbjP86nP7z0B4bReKAbDTwi3Lu1gY2sTZ8rdPlXuNiEzNYTstslGxWWlkqrrcwipI+QzkzdyaQhbSa4mFF1Gp9MJknYT7Z0tRHQvThj9xUxAMxZMwlT07MlwiGLKJlRtE+YGYyRqlMtKTIkgS2Qsw8kp/SCC0cBiSBiT0+kgbzaVITilyc1kLEMtugDzTGcjbDKZiH8frZI1ICTjjtRhMukI6LkuxmzWkL46mYsuyslgQOMbah3FkDC6b5gxh9DMp0h9Xy0W1vgVhXmJkE2tyRh/8OqnPtEQfky892s/7LcHhJxQGdVJYcrK4yKqt8KAHQe6JHIU/+hgAE4I/+fXvo8f/dQ0hE8+8xKefu5l9HYvizK6f3qI/nCoh4qUSH7dkuHm6pqX1ilw00Gr0RyNS11/E3Cz+DDxDxexE2Xz0HHTCeXvOEMBCeZdx8e+nBWQSWbTN043uFhEhRPdlEYXZhSwtr33nHm6Z/J/PNQ0bnc0OkdV9eIlA4UWkC06JzP4SLsQwOTkxAKaTXvopjOaKpr2hQfWuthcdyStgNK2JPtyM+JQR19ukaY9WNR0A+S9ctx/0bDszx4Qkn7FKSILKgJC8reXQYHQ0T3DaoaomiKtJmgsp2hhgh6m2Ijm2M5rbDdDbLczpKsJUgJGHjAhDxfL0BOglOaH3bocJTLM68RyC5cRFs1NHM9qPDwe4GBS42gGDOsc41WGGXKESQtRSlvkQNd4NpkgTSp0miskWYg0j5G3YqSNGHEzxjIz2uQoiDEi/Q4GChdhijrZwDJqXACE54f9mv7zkYB5gQgJ0P2Q0IFCRw1VDbyOrjifIka0Sa95lx6njCqb8IK25DwXyjlfEjAJEMZyYOWzzeBiGsu0FxV2ZgvszObYHk/QnUzQIG20CtBbpQYIWwYI+40IJ2mAIyxxgiVGzGyjey31QXGiwpX5eQQhOuicm68/uEV/lHsuTTcuaOBcnpv11s8nZktON/jeFTRv/yadmItzMcdHRpIYhZkFkgXeWyDyipNFR3MSsVfU5CWCWYGcbmXtlgCh6KUd6g1b2Gg1sdFpakLRbbNoYqQFQ5k5pXLvwTVECMLW2XgOGKrgUZfeaFpGW5SFkXMmNQBle4UnRzmDCudM5wiPrjiwz/VNGg8INSH0FDExBUIVQyxiGdfCsoOW/Fx77NSygTFdRRgUwL3jET7YO0EVpChXlvHEIo9F/jNXt/HU5R42OZEP2E3lWuNU3gA97yXXeVLHSIvzaciaLud+ONFVHZPBBgA27QtjYyBYnqfR3VTBemMeNgiUH3iuv9T1rKiXI4BIZOzEfcXCizn9YrwEs+VYgFkDTxEr7sW9lE0D/qs9O0Zb5CTbnIjNPp5vheB5VlSKnOBkYFGTFjrHwdExjk/7OB2O0R/PMRgvcHjcx2DM+ALjQ1DDB07+hn08eP8dTI6PRIGnO2scMF+L3fZSmhg742K8+OUv4OZzz2Kr0cbRvQe4/dOfqVtPLaKzKrKfxzWX5GrqqK8ssticLYWxAAAgAElEQVTx5pAxEqfWXLTt+olHobgdxnnESY6iYN4hDVdCbFx/Ci986Q186st/hOc/9/tYNroK9v7g/gHuPtjH/Uf7inEIEu57bASy4UKqIQFbgGYWG8jlfST9d7lCu9FEt9XGRm9Dnm0MoOeiY/HdbndUhNrExbtjGw2Q90GxTDy/+LwtS6R1iTs//yl+8m/fwt5P38TZ3dsIl6Uoo8weJZ2RUTLFYq73tlDT1pouDJ6nwRhB4ebuZelks04XeaeDpNlWQc9rczpa4WwC1Cz6owQLNnhbHYSdLkJOj2hWwoaD3DkZp5SoBlCeLQGCo2arYSF2gzWD10YyjhkkBo5sWM9ZIZ4manpAxzF1tPqLFFJJ9t1feAq5Z/SwgcspB7V3Rq83TTTXxYIsb+cWznOI5lrNZq5p4Favh412R4CQUyJ+vvWsWH3U0gVy39TkV5phC4knLZnUck5/m1kq3XaPU8GIgDBCr5miHQAtab4tQooxODKjEuvDNL/SAk9r1JMlJuMppsyTm840weQvTsBbMiZpIWcd0EwQpqQde1aXMRLUIOfkkz8n9xc+99T7JjEWKwaTrzAtgPuDAm8djdAvCrlOckpHgxNOqxphghwR+h8+wMkH93Hwzm0sDs8QTheapLEB4GtSNom013BKTFYMmQNsWsq4zdYd6z8q1NcTQgcErSnmnErd5E/Wf27sa2TG8wmhokwc3VSAsPoIILy8A04I+32aypARN8YyqLW/crAgIx7G0TB6grUi9XoMpWfshKKJAmy0OthsdbAYE5jxHkyQChBuIu22EOYp5t7BXtRhPgIVRmd9FBO6yVaWTdlijIS53s+KhQHCVsPAd1mgkmNxocZPb3NToHBRVcodHY1HMoPJmkal5xnDeoxOvhFSAcJ2p416xT2DrqRs2luUE01pFvMFitkCAY0J8xxBk80cejuc62ZDOjFTCsUzsyR1dq4JIZsUcrMlHXrMYHoCws/hs89cw1PbXTSYdUtG37px7eU8rCXYMLGhym/6y+JrfvNfv+lnBatfhsp+8+/7W33GbwcI2dlkUSeCvVw7zYne+Cdc5DygZZkfRtg/GOHn7z3C33BC+NMPcO/BIW4++xKeevZT2Ni9pEV5dHaMs8FgHTtBga+GBkuqlKy7wM17DQQ9bcuDJb9ISe0Sncj9z7mG+QkhhbFpYh0kdgVND2CREdRwNFs56FRH4SxBoSZ5nDbIodRoijaVY34eoxdM98HDX5x1FSRGHTL+s01OfNGsm+Q0Cg7prXOMbOrpilIHGu2meqts0spmKMrR+l6L8ukoqHzE+WdNRtykUACVoDDoqOfH7y0xOO8Zd0QyYqQf5GFMcFZowXqNEbV/SciCYoGkHiKpB0jLgU0Fgxl28grbjRo7rSW6jRXaOdBeDtCqR9IqyZaaYbUChDbp5UHNYqdEimKVoOCkECkmcQujOsRgXqNfpTgtUzwaB3g0XmF/WGMZNxDnTTRpQEF+/uAMO80cN7e2kDUiJHoBITXUOVCmIWZJhFPEOEaGIzQxDpuYUbcS05HLtKBrRaXHcGs9yPk0yaZKLB4uYEhXOItO6J4jKwLWggq7e/yxa9NimSuZFbUChLq3eiicwTUPhcqeMVbKbmIrC352CGlZv1qhWVXoFAt0Fgt0ijmy6RSr0RCbVYzLQRtFGmGeRhjnEYZZhH4WSjNIqihNZKTZUKanuVqK4uQszQ0AcsjhQJz8liw0nqYi5rrLjZWmAtSrmMW6wTsHlj2IlJbOivp1mJx0saRGmgbN9C6WwynQye6gm3ALRsuRskI9t1BxamioK+SLVDhqYDgd7LJwajewIUBITQ076tQmpnLco0udwpmzVFORjE1pp3XUlb7QZHHKCvfzGM3TiwitfHWewI7KLUt36YIsT89fQxu6Or2Srs26jDSgqQ45I0KMqsa/4HU3DQtjU0LMqRcpgb3TCe4f9nE2nGI0nYPUSpruXNrcwM3LXVzfaqMTAZlzy/QNBgeH9Y6jZQDKbR/TTrlpnmdGrNnQmmw68xx/qhHkOQrxWl+qH8vs2+kgqJd7pk0vZz83Jwl82YDUMR4UJcPn0KHAC0vHa6jVsXa0LV4XmkQxeoBTv/F0LiA9mxcYzyqMpjMMJyNNkvrTMQaTMYbTqXRl01mFKfXJJYEBJ880qeA0lZUhMzUnGJ8eajo4OTtCWMyUqal4BP7MpO2VlXRMb/z3/4aXX/8sdjo9vPuTn+JbX/tnDPb2MB+NRC9l8T+ZTlUgt9stNOkAGKwwnU0xHQyxGI/Qo4kD6aXsorNLz2I+oZlZhIqZqeCEPMNsyUlDgRkNpa4+KUOZz7zxp3j5y19FmTZxOl/igweHeHhwopiFeVGKNlu3UqPlUfvl2Aecupspk9FEWfynjtrLhimp0qbnZAPSchlZEFqz0DUpSXcVUHdmKAKbLGCNxnVy5zYe/Pwt9N97B5MH9xCUIvxLQqC612njuDPwuV87YUvLRWYCBzoZ4qypCUKY5ogYPk5JQxihKDlBpRwgR7SxiebV60i3LyHe3MYqbWKV5AgIYAPTItnEmuvb2EP2fHu97nrTX5+pBgzdGnGyMT819FIBk144l1t/ZnsNMPdRJ3Ph1FdcCukmzcCHsyhqcAnq5FdD3as01hY34q9HljFYPtPzQ4o8mREEdGyK2X7FRtqSqbOWUcypDnM2xRqokCxr5GwYsRGQcBLYQLfVRKeVoJ3FaC2BJgPDU2o5IaOvJcV1NQErJ8Us7lfon03RPx2hfzbAbDhHOSowm8wxHc0wHTNXkkwQ04gxVqC32UF3s432Jk1CMuSksF/KkHWYaUzwsBKIVOPZMReoPZaZiNwlCW8DHM4rvNtf4N7RGfbO+gibXYR5G6EC6xPlEoajKRYHx7j/1ls4vXMX4/0D3WP6RbQaJJCGNrU3+oaaOfye1MkRiBKEWv1GBJ9YQ1yTS3tvfE9qyno7PvWyDECyfjRGlWsmquFrTFrWwJPS1q1NCBto0VTm8q40hGf9EwyGZxgNh6LVcnZidRwbbpWBctJaqfedTcU0YAeLQH+j2UavYcH00+EQ09FAXz/f3UKHoLDTVLOFWmqyTtj85OcOjk+woG5vXqLdaitKgns4G2hTxkRxwttuqEHMM35+eGJmgcslNnd20NnYUF07nc4x6PcVXZG326qbWRcQcLKpQY+G3Uu7em6n8ylm8wnmsynSZhOZguzppMt9iWvQrj0zKX0siJ+we5d3NovpTaF1w0aK0cMQML5mMcUbr30af/H7v4fXnr6Km9tdNC8AQt/EtbLNa9O9t+9vBpmsEfybwrvf7Hvo/f7/ERCyaNWZwGNLGXLngJCbLxf1OSAc4+fv7eGvqSF86wPcf3jkAOFL6NGmOwCOHSAcDjnLSYTilyUXJ81Y5tIpWFSEn5I5Vzx17J0Qm0WJHJEdddPdC08LEWWUhSApMJoUmjhAnSQ6bkWRuPik5zB4kxs4F4zMX9xkUIUBu2i0wKWtc5qacYHc55yW5oLJgn8c/CNov9tDxU3KiiqLUFAvXkDSTClM1+RLbYVqoKwmKKqBUalEB3AuYM55kWc5DWYIXqVFktvXEnXYRbXKtBnzfiVJjrpkN8Y2T3beePCPp1PMqOnitJEkCvG250jDGfLlGRorgsEhusEcm/ECu80ltps1NhslWlmJLC7RFSAcI6B2ToxfFh7WFZftvUwrSN1IUK5STQoLAsIwxTxIUQQpJmiiXzdwbwjcO6tx97TAgo6kUYpWEmnquJpPcK3dwrNbO5oKJtQPpjSXqbFKKyxcpMIRUhyiiX10MIi7mMQdo40GvP/edMI2/XNMYPDN16nWi/CA0DURXNCwfybtM2x6faHsN/MAAUIz9iH9U5/jNKdqBBjpzmUrEhCSZmu5mvq6Luy3QT4/p0hViUZZIC8WaNO6vligGo3QrWPsrhpYRCHmcYBxGmKchBilISZxiFnMbMJQxZLFeLhNTkZI5iKpYs871NKBVsCVZh50CyUg5ISA75ETbhKLjClwbqIudZhzWS31sZzyr1ac9htAMN2h69RpLKXRlD7H9QwMKOr7kvbIDngtzqF0MnI0pckBQ3xZYEHFdZM6GBYmeSZ6XreVYaOdoZFTe5PLgU/axAYjLmLRms2W3aIuNDHX6WGLT5EunlbqnFYdnHGZZtYoENgydaxN+V2R6Btua/Mq3xq6YEREyrzFd6xRqYt9YDHCLM4Qk2WAk+EcB6djHJ4M0B+OUS9Lme5cu7SDa9ttXO410KBWkHsDKYGidRJ4uefN6cVYaJybafk96HHnUf/vlsdm0201/FxEg2hivpb2YNABQup0PCDUZ7qJqG+m6dL6deJjbhwF37O1beq3xKKuMdfEz/3O0OKixHi2wGg8xXA8Vsd6MlsIEDLAfDAZYjAdY8RipK70+UW9ki6Pw4wwTBEzPJlGLyx85b5IvetCesz56BTjU04JpwjrQs0EUfromFfVMkF646/+Cp9+7TVstjv48fd+gL//67/Byd27mPXPZMfO6RpB4aVLuwppT/MUs9kUe4d7ONnbx+joGJvtFto5p1fMQiTgm4uayXWxKukUSqv/FDNUmNQlJosK7UvXcOv1L8hY5tWv/LEoo2eLFT54dIxHR6fYP+2jz7BqxiFtMNSd+YEu61Zr2hufGSDk5N2mQjbxCuTvbq6L0lU5ww0fRaQJhuQKfM6pS+MeuUQnC5GhRDUZYfToAfp3PsD03h0sDvZo4YqoZpwFqZIuPMgxLUhpNeOzc+Mn6ehJlxbBgGNUAtJMEx6CVHMPyxHS1OKJm7j84stoXLmGZHNXZ0dFUzoajzDDsSTV1qQX8cqaV+sGnJOU+MaGX6t6aw7weWr8RV3hmjJ/wVFcTV7XxFVkE9WrlHIo5sr2WKsdXH6fn2DIBnOpfVfN2ihETtCX5zLmYFHdbhs9lA0uP1XkvVN2k2jSzoGUa550w2qBbFUhx9IiJPIUG3R0JiBsNtDMQ4FE0itTUfTZFLBon1XBqT73VyjaYjaZ4dHDExzsn+LkpI/5eIFyUmM+XWAxK1BM2SQhtZvmujFSgthWhnaviR5B4UYL3Y0mtp5so7dLHW1bDWjWT9ruVUISqBEQMh+Q2j5jXJ2VK9ydLvHBwQnuHZ6izrtYpi25kVP6k0cp2twohkM8+vnb2Hv/PRx+8AFKNQ5DbHY2kEQJqkWp5rcaUcwjVNRMLQMsTsWMCcGdMpGsRo196QgZX0Yat0VemarAOgTcU0mF13119aYaqqoFGce0UhYiAaFpCAkIN7HpAeHgGP3hGcbDgb4f9wDL3CXN3jSmBIXlnIBwJoDGZign7aSMttMM4/5QrsjTYR8BtfY7m+jsbiLvNAXyZIBVFKoRWS8OT05RjCYIikqMgG6nZ/o+hsoTXJE90G4h4jWpl5jun2iiyKHCttxRt1Tns9F1enyq2IpGu616ms2M4dmZak3SwLe3t5A3c7mozmbULs7QoOaw3TU3ezYGdIRYQ570b56BxoiypqIaiBwiyHUVojuTzszzq5qbqUxUzvGHn30Vf/kHn8dnbl4WIGyJ/MvZlNXZ1sznke49SX4bQOiao58Awl+GcFncfTxAyAW4d/BfASEpo0899xJ6OzsfAYRjUYywjLGqDBDWlJQ750ON5B3twD9M4v57GpcDhN71yVxFSQcldcToI+x68s9yEnW/CJT4i39FIGgaKCvuBAYvFPkq/hQ1YV/D06p80aTC2ofLummTzRMcqHCjbHHPHUXUm8RIr7WmtJizox8eKdNrOUdVT7Qo+J2pzSAtk7+LJsLzPKWuwwC0mT3UmC5TLJakw9K8oIk0b2O5UkCAlbvuGs4XplfRlJGh47MZ4tUECSZoY4BuPMFOOsduWuFyWmErW2AjnaMdzZCHU8TBFM3VHPmqMEBI1g2pWQpB1h+c8QRdFA0QkpxSBglm3KzjDEibmK2aGNYN7M0SPBoFeDhcoT9dKptIxgdpgo1mjiutDNc4Acoi0UaDuMYyKlAHC8zCJcZ0pyMgDFo4CLroJ12M4g5GqwyLwGkmnfuc1wlYN9GBcT+40DlgDq2CC2sg7/7sKJP2OD2+efiIBGZrajroJoQCju5lelebDtKoxQCggSfpLp3Vd85njs/kYoFkQUBYYoMaOxb/JU1+lnIiLSOaLRAABpgmEWYEgwSJCucN7bDTo+WDeA2QWqFv0FjutQJuJuz2wIzA0AR3NuklS2ANCr0Lmxoc8kp1QND2DE0/Pbh2elj9hfmDnwNCTYoMVIpqxe4gzaDUjSU4NF0MQ7g5ueGhIUc0HgaRO1zpWBgHaLADzkIlp/EF6XEt9Pg7jTCaNK4xgNimJkIMAlonON0wA39jap9ixARU55JTcwx2k03Ru8JQNFXeM/0b37crtH1Tyg+DvTOraOZaE0aNtdaA+c2pKx1SZE9QGGE0q9CfFDgbTTAkXWgx02R0d7OHnW4Lm60MGWmi1Oqqm2yUVMUHcPWJps4cMZv/+ymIYVP/XLsnWPfoPL+Rswu14FyUhAF3n8doIfCydveGX9aPlRZEA2HdT9sDL2zX0vOQ0jUvly7nju7JRgedFwUmizlGsxlG0ymG/J10pdlMOpQxKWuTqXIHqQeclLVoowymXixL8ORQJiIbf9RHqwFEeqABQmrVxRtl911FGAOha6wKunCOpMEkzZLPC++/pvYsTNIUL3/udTxx8yaaSYqf/OCH+Kf/9XfYf+89DA+P0Op2sLOzg6tXLuPpZ57G1etXldO1v/cI7/7sLTy6cwenj/bQzTmp5vlEw5sK84r7rhXLAoQhp985Fqsa07rEaLpAY/sSbr7yOl7/wz/Fq1/5EwTdLYyWET7cP8H9/WM8PCTTZohpWSLf3JTBjQor13D0Z5mPIZBRlLTBBgh5L8QP8ewBrihH07WzyjEZBAgtB5Zfa7ebI0eNaf8U471HGD28j8XRPsrTY6wYYzGdAPOpqOF8MshG4RO+rOb2bLisVWlH18DKCnjwvuneGVNmFTYQNzbQe+opXP3Uy3j6s59H8/J1RL1tTOoA05rB1isMFzOcTSaY1aXy7yLncnvx2fdrwJ56vwef7/G+mPQmSNo03a/zJo/T7V/QF/J+8qWMVBb6oq7SYIn0vRIFIzYm1IXRDCuQEQobWo0ksKlyp41ebwOtTgt5zuxL4xhxv6BGm/ulb1RxeqKGK6eDywJxVaAdr6Ql3u02sCWddeIyXi3LjQCQjaNAU2/6AnDfAFJq1Ysai/EC+w+P8ODePu7deYSjwzNMZ4yrCLGsYpQFm4PGEpHbKEHTimwkXmvm3AVodDP0NrrY3O5h93oXl69v4+rVK9ja2cLGVldXkXtSwUkRG08uN7jCUut5UK1wVEfYG06x3x+jT4YgoysCNvQJkJvoEshOZ+jfuY9H7/8C9975ubR19WyOXruHPGHchVFeFXVDwEfwwadPE0IDiDJwYvSVXJPdhHANCN2E0IXQ+0iW0DeUfxUgrApMZQZlGsKLgPB0QMroKcYjDwhNq+wN17zxUMXBxIJxXmRqhWp4NhkngUgTOQJC0tTDRoZsq4e820TUyMRSM+dvk6Xw8zlR5KQxXnJPs3iSObXVsymGkwlI0Wx02xZYv1ph9OhI7qZc97tXLmtKyMd/PJng+OhQ0h86DlNnrI9npiIBIR2O2y1pogfDvuju/P7tXk+xFqx7Fe8h9r2Zby3YCBAId4BQwwxrPsmRnFRRDj94LvP8p4vqYoZYgPCVTwDhL4Npv83f/e9QRqUlFmX0V08IPSB8+/09/F+cEJIy+vAQT94iZfRFdHc4IVzhpH+ypoz6CeGqYhFToiIglH7kfGSrgnxt7Xyu67JOnjnf8eNFEXUvK8qMX+4Bof+aBITmzmk2uWs6lMUZrh3ITBPEjqYBTW7UFifByZcDphfc+szM4sLkw4FBbqIycaGAlgYytORXbo8diCrVnVZH/62EVQKFEqvlAsmqUhewEVRohrVeWQxltimCgjxwceVJRaoxBQXbMQoGxMZthFkXlXxBrSvGXwyUrYoZ6nKGiLrBukAynyFdTpAFE2wkE+xmC1xtVbiSVbicVegGY7QxQr4cIlmNEYEGAgSrfP+mPzDPHSfXptkPdSrUAREQIkW14u8Rprz2SYIkb2OOBqbLHGdVC8eLHEezBHtnC+yfzoRFmnkD1y7t4lovw9WWgYTlskBZ0XV0LppxTVOZLMMo6+Ak6eIg6uE4aOE0aOIk6GAS5K6AtWgCAsK1XbjrBGkqaEM/hxBNqG339FeAwXVfyl1X9wzZpxAQ2nNs4d2uFFkDQjYEWGyxgCmNQsKiSPb2ATI+d3w85gR/FbKyxmaWocUYAB5kBUNjZ6JikYpIUMhXEUWKl6DNt82WHbfFAdkq5DHMQ+Q8ksRox44Iup4MuFBiTTVZQBoZzZX6a26+n9+LQK7JoF9bdv3surqpAK+FRuwX1gmXkjN40fVQOK2jX2miw/dK3SHBoE2ffeyFn/VafiKdNks1OHzEBc0ZOOVhU4EUrCZNFnJOFWnSwKl/gmaayMSBlvUEkpw4Mu6CYHGtB3ONIk/1IXjmpNGT0gSanOOlp3Vr3ugZAfo5WFTby4x5nIaCoJBL3neoV4lpa8oak1kpiiSdILMklLFOJ6NRhGKtRa+hsYS5HjtaE11L5RK8NEDoANo5u9nTWs+7quuHc22Q4QDh+WjQ0aNZpHPSbsYP61bAihmgzlfI06rcXugnLtS6MGdvPJtjNp9jtlhgQmrngnmChcwRBABnRpOd0I1yfh6OTFML7Z8EKzQo4bRVhQW1ScR/1MmaVnblNO1Sl5DqTAdUXn83eea1SzkU4x5bMjYnVLwJmwjMn+XtkblYmuLG00+qsGUMwAfvvIsfffe7ePSL2xgeHaugf+KJJ/DSSy/gueefwdVrV3Da7+P2u+/hh9/+Nh689z5O7t+3XC2BBbOcp4mXDFsk5FsiixK084ZANU0fBrMC2eY2brz4abz2xp/gM2/8CfLdS5iFKe4cnuHO3hHu7R3ijBPCskLW7SHUpNJn35qDra1p13xR0Uh6ugEMmRs5EzOffyuNlJvgsjg0PozbJ1y+5UaDRWqNcjTC4uwUi5MjlGfHqAanWE5GKt5C0tIckOTXYdZZMe6LeaDGj7JM7SVg6JphAoVqpLl9N2wgbW/jxquv4unPfR4vfPHLyHd3sWq10Z8Bg1mN4WyhMPuT8QhzgTObENJnQJWDo2vr97Xpk53VrB28Blp6Y9Ue1ugzuYdNA93fCMB7lsD63x3bhxMYXSvvxKw0iFJTK0Z9ZGR8ME6n2cRmp4ndXgOkiorBlNLVlYY4zomc90HUZRfZ4vbLfMlagEHzbA4z0LxGLwuw2YhwqcOw9kTmbpR/sOnBwlqcAepi2cjSiLrEis6dgwlGxwOc7J3gwZ09PLh7gOHZFMWCxkhNrhAUVbr2SeC55Cmu8o1hDaEmPpsxdKkNEKcRehst7F7axI0b13Djiau48eQV5C1qU2OU8ipQwKzWLMHavCwxqYFBkOB0XuJ4usC9kzEOpyXmYKg6adhttAluywrFcR+Hd+7i7jtvo//wAaanp2imDTRoUkRTFYJCTp1dZI0mUayRZFZjgJBNBwFGmc0Yl8VTRrkuHEF6PSFU48YBG00Hna5WTsuA9IOTXwUI+0cGCJkRyqaUng9rOHF9mV0WmwcL1NTKkQZJoEWnXp6c9Qrj0zNRRufzGSIyYnptuYxyys8hAPcR7lua6lMnOJ5a5ARCZ07UkkHMeDKWJpDaw0avi6zVVKNifHCspgXB5fburkLoeW0YO3F6fKyaPKGEhw6hNO5jHIVpTXRuchsT4CVlnY62zCFstbEoKjUU+JKDcUqHYFJ32azmNeeE0H4GabZJGRXNmtpBmxB6QJiUs08A4W8D/H7V5/zvAEJpCJVH8/EA4V//4/fwo7du4979Qzxx6wXcfOZFBVvWIXDcP0Z/MMRoNEHEvDh2qhwgrANa1jpXOveDaFPWNMJG+P6w8IUGH0Ju9nxYSb+Q0P5CCP26Y+cszcVr14h9ZkaL3urc+HprCiCnghb2zixD61iSr81NTW5Vjqrp6YPefUrdGgcszeGTX4OLld+XZggEM+yOuwmNs48WNYSaLR0EpsPjpk56TgMFOmAgdYleXKGVmh6AjmMEp3PSq8oKM3bOo1SgcFZFKKMO6nQDc1ILSdkkcGPBTaRRToGSiv0ZkmqGViFohlY0xW6zwNVWjSc7wJW8xG5SoFmeIS/PEBeniOohotXEZTySnhOpOydbc5mD8A8EhKRUUB9lOkKG07NwnFQT0VbzZhvFKsWC0RPBBsbool938OH+GB88ZKeyQp7/P+y9h6+k130leOqLlate7Nfd7CbZFJMCaVGW5OwZzAK7/+4aXmC89iwws7uz6yCNEiXGZueXX+XwparFOb97q6pJylgZMmADbOCpqdcvVPi+e+/5ndTC66+9irv7ddxuV4pCnk3GmE1uUBQLLedxp4Ow10Oxd4xRcx/nUQ/nqzrOqjrOon2Mg5Z8T+ZYs6RHO/j44nEXvrEBhAT9xhr7jd+dq7ZTYwf2HM+id9wLKjcDjB3f4mYyvQGETmInuMyOS5uSW3YHw1B4iAXWWYmwWFEdi71GE23KoSnnyGcYLMd6fdm5pCJeynMJLJwBXpN2buR8362/BUWQoawVxmj5Xj/vafC9ehvfkIUx8IrO/NSUgFV9ei7YyTFdjieyQYtAIbdZ/l4LNdq0AbpAF1Nq2mPw5c1iTHeCIByc9uMgbaKKiCJ41n1j0ix+DyU32WLqfpM/+PpeI0qu2elrDCDBoP47ibHfJIPYVKl1W2xiCy3KfhoEjQSU9tHU31QKuEoSpWVzaOQ8pz4kxT1Gk5s5RaouHktVpVzLA0IeICkDs1An5/7S9No6tLLCDjZ8rgzoSGOmAZJpcAmpLhqBV56FJawEy44AACAASURBVLjkNh38CQhdVvwOS7grIbXxl+MMXS+il1Mbj+KuWseSK3SBhy0n86QnhoejYs01iMX1XMJMFmfDL6vVYZUCgeCEE+rpRHJ1Ar/heK4AGEqZGHagSgLK1xhGQI+2Qru8xNWO5Vw3kk4LQWoSfh4ueajQh2p7TPolBnPFEAjLxKGsiImFYuSxki/VpvQcsNlhnf4/+usECMNIaYrd/S4azVRDu8vTUzx9+AXOnjyVbKqV1vGtN17HD37wAd566wFunRzi+ekFPvzpz/B//+e/wdNf/xpXjx65KoCVK7MmB8vgGpP6B9UadVYw1Ju6J9XztcgR9/Zw8sZbeP/P/wP+4C/+I3qv3EGRNvH4YoyHLy5UPzGczrAsKyQMYnHeP1MDEJg4tpZPxu8x+tuY27WCNyjMcjJHNySzMY4DZK5PbyOnB71oZJe4f+TAYi5GsBwPUU1HWM2nFjhDpkQX1kqhMovJCPObS5TZwkCSDr+ZBUt5abgk284Koo5eBms00egd460/+RO8+yd/im//8Z8i3u+hYLXOaI3LUY6r0QSXozGuJhPklFSS/ZIVxfx8/o/ZAFy8va5j60iU954sexDKGuIZflMsmB/QJxYLsHmlh8sYsF4+C9ojO2tDPssHsOdm6wQBf7vJNaaF4/0uXjvpax3gNc6AJAXbaT20JEwJVBTWtJJUk1K9zpqD2QotJnwnAVox94QQB80Ih22mDgfgTsuak6pcWOgc15gslxeP11gxmWF+Q1D1Ai8ePsPTz57gxeMLXLy4QVxj52EX+/vHWIVNzCt67egntaTQDQPKdNG6FkLkqwLTJb27EzFQVLb0O23cvnsLD964hzffeg1HJ/vo7LWsg8/X1QQ8FzDYTrowzGljqWoYZBU+fHqOpzdTzBEhrHfQaHXRCCLUuS/mFYanp3jyyae4+OxjDJ8+RrSmN5KDv6b8uASFvI8q7nuUktKz6NszxIJTsUVA6IZK3kPIfVQ+QnNl23vhQ/6szssnLUtaTcuel4yWOZZfxxAOLhwgpPSfOnbun2JYtEbL+qMOUcpdTZHDYSMHkwSDBPCz6xssJlOdGynzTNoNDcQUqLhaSe3C60pAuCzUQ6jE41qo/YxhUlOemxwgJKis97toUjZaC7C4vFFVBRUYlIsS0EnNMZ+pt3XN4bTSSt3Xs+OUN5aUeByMrrCYTrTuMHm21+2pfofKjvlsgYxdgjxPs2ey1UFI6akHhE4+LKKlNEDIvY57nAHCHLV8gbiYfwMI/00CQi+Z03RkvfEQ7jKEBIT0ED5+eo57r7+N+2+8bYCQHkJR6GP1EIY1xuQ6QIgSq1qx6UjbHLSduVchM07frSmNq3zQYs4Y7BYlFwYInW3HJaNaKIz5Erk320ZQlkv9/5ckXpqousRApcVZKpk3liuhkYv8JhzBGEvDkjsMofPOmGyKv98kizokMdlULJdtHJrYOt+dZDYOEPrah3ZQqOqhHyywF+XYTwr0GwHadfZG8eC4xrxkvx8NwxVGqxiTVYRJEWNe62AZ7RHmYbmuK7GQr2IclKgxsCYboVwM0SxnOKot0Y8L9OolTjoVbrfWuN1cYT/M0F/PEWcDxPkAcTkyaWmQbWpEqePnh9vSrcRMgJD+UrKEjAJnomKkBFROyPm6cjqasayeZfRRH1m8h0W0hydXC3xxNsF4miGI67h75y72mzV0ojkGV9cYXF9hdH2lXju+ra3DI7SOTxDeeRWL/gmuGgc4qxKclgleRIcYhh0HCO2waHO5rYHcl9D6abIePxNi3CF5c0H5aFEH+HWgNjOhHVaND9wy2l526I7dL6V5OpkkwbPkf3wiZPaUPOcGE3JkVyY1CiL06g3UKY0rSszyBYb5VPeLGBsxN072peZv52L17K0ALAF6LoZw57jv5H0OZPh+K2cAU+AkpTfyAZgk0RUrOpBnIxGblTrPoQl1to9BASsGwH1gi5dkOSGrQI8mnDvpvHpVN32aTmrDDdq94lZp4WRySi+19E6xDs6PKBZCkk7Vf1sYkw+4CGpI6R0m45e4MBr6ehyzSPBI9pAl0Ap5YM0Ffa1kF+Ur5t9WMUBGkUmn5g+pacrLkCr7vP03uOGzAkBeKpNybkNtrJyckNdzMwRYBDPbZGEHq91hVQd9McvmddE7wEuGclEwmMhmGi8NM3YYE3/wN9BligsxlWK3jW3SgZCMtOtNZZccAZ79bQfZWVZgMCuQ5YXKtdk9p4+8UNk6v97AXo55buwgpZVkQjNO8gUyGZhBtnSbtsz7UomdLtjBZLE1lEostS5IHrA4afbSW72GnOgrEdv5xvV6BKgTbDNZk8l+OixbYIeuCQ7/YrKJliQo+wHf/w6rGCJ5WQsn/5sOR8jmM73Xt09O8PZbb+LO3duSzV1dXYtJ/NX/899x+vnnuH7+HEHBEBBW8fBwXaBc5VYgznCQbKlBmpKtyWYiEDMatrvYe+0NvPfnf4kP/vI/4vD117FudfD4aogvXpzj82cv9HrSLxnGTQPCvv/WDU28ZNvuCTdEcfeOlbnSpewSk3UQduXeDhBqYOTTeX2UlEtGZOgDP1hbEORL+6hyNJNQvaEcutDHmGULZLMpitEQxXKBgr792RTL+RTZbCLPUZktjUXkdbHk3/bf9fY+erfu4Z0f/Qhv/uAP8fr7H2DdbGKOGs5vFjgfTK28fjKRZJTJkjx41oPU1UVtFUCe+PNKDb5EVAr5wbIlEnNPtX3f16xwz/Z+501lhUQ8rNLhmmIDG4FB19HJ15vgk2tEk/UBrJBoNdFqNAT+KTdvJrae+QoMr5LQusj1X0FA1qHqdRmHSYCDOlmfCO00RCtiomtNH92Y3k7eTAusCuu9FAMZkTk2f39YVDh7+BgvPv8CF4+fYnIxQDHJUM4rlEsyNBxI8r7hYDFFweonM1oKaNPry0RkO8yzbiI1Rj5gnRGHVyuUs0zdm/V6hKNbfdx95Qhvvvsa7j24g+6tLkJW7TAIhWCbA7KEvZGhKqOm7NzLK3z45BSPb6aYrlls3ETU6CipnYxXM4iRT6YYnF/g7Ne/xOWnH2M5mWmw0okb8uOyPsNwOa0lDLTjGWNlsnLX/ynngksfla3dg0G3nxI0kg0zj60xhJrhu47arwBCeggJ8jaS0UN0WTsxODdAOJ/Jx6dMG+cNEkNIQMjzJL3NHIK4yivWMAXlSj7AxXCMbDazBGQGwlAqumLftaVKU0XV7/a0dhI0zsYTDQH4mrR57TWayspYLBeYseewkaLZ7yo5lNfW8maIxXgqQN/qdtHsduVJpjKFA3iye4mqahhQWGE2nSmLgkmlBITch6ejgYYnDKrp9tjn2sJinmHJNXO+NECY1NVpSGCoADGu3VLemfWKSiCN7MkQekDIVNR8iSSffQMI/80BQvWkWekkVyoDhJYMxw3pjB7CT0/xV752QoDwLdx/8LYkowQH16NrDJkyOp0jUm8Kk454a3BKzstk949jFnzqqAua8TJP8zmwfyjaMISUje5OlXkz+8meWDolz3EjYJWxk5RoemhfJ5noTnjN7kTdU9uSjCpu2oUqOJmN9w2JINtMY81XwEOeCsB9n5ebJCo0RoCQRnHraOMKHpdzpOUUvbjCXlziMJzjIF7iMM7Rb9TQqdcEqtixwz6fRUXpAnCVBbjJQgzzBGN0MAn6mAc9LNASIGRAQLDOEOZDBPkA1XyI3mqC+/EcBwSArRpud9c4bq5wmJRorxZoFlOE2QhhPkG8mgoMxiFDRMwrx5RMA4QyoTlAWGIdVJqice5D1455GU2WI38mi+Qlda1hFXdRpnso6vs4m1R4MVhiOOeAIML+/gGidYbV4hqX5xe4uSAgHCh+mwtS79ZtdO/eQ/3+t1Ac3cOgfYzzFQFhjGcChG2bCgoMWjk4HwcltGJENqcE77fi9W2gaXM9upOTf4+duNiero0WNkyWx4gmHfU/w8XJOM+dpd/Z9LhOFlnDh1CHZy7qmjQ7IMPJNdMy2/W6wgay5UIH6xmTEXWgM1C4Cyh80p6SQZ0M1cCqz1Vzkij5pbzDcCsj3SI3e/zcDLdg0Getu/d7wxI6dtABQjFXCsyxU6fYiM0J1A6pugddpYFttq6uZfPKbz1w8l74Ghk35VeapYKXtqyEr85QvQVT5ljc7IGhk8zZe0YDW2ZSFXmFAwtvoqmd/x1aEA2BIQ93fB/UmUjwWKfUNEWdniBOXFOCQwbW8GewW5FMZGT/5gCkaUM5WHXdiaIXfLm6HTx8TLYIArNW6ueZVG0L7sSMOsDswxp8Xg/BO32WPKxbcJUBI1OAbldYG6yZn1QJxQqu4L1qX88DLz+nTj4CQHqiCOTyXImfAoA8gAgQuv9fFIoat383po/AkQdJDtSosBDw4wcTkFl+7e9BHpBdV6p5wlldYKEOkt5rKLjGkocnbTkOEGpgYfuRrjEBA/pXzLvEISB9egynoNSawwJfDeEyhZy/zfY2Sqe4H/B9ClPz1vIgxMk9D/SUdq0Y/b+q0Ot2cfv2LXR7PdTrDUynExXfP//kIwxevMD46gpRWSESeODrScsA2TH6YhdYsb6Cj0lSR1NasP6C8ezNu/fwvT/9M3zwl/8BJ2++hbDTw9PrER6+OMVnT18gIwNbUd5adwnCBqYt3NUtTJ6Bd/LfjRmjxsCH1Aaa2sd8P6X7fpfa7bl9H5AmQE2fU40e70iBTUwWpQ+TnlZ6n1gH06ynSBJ2DLNeJkeYs2om1+ufLWYC1Nl8gnwxU7oi/+bn5gSL/O/FAvXOHnrHd/Ct99/HvXe/jaMH30IepZgUK5zfTHB+PcLZ9RADdlAul6ilTE9NUQ8IHZRxurGEGCC0a9+DQxv4WWiS/bOdJVQ3JbaSwxAiCxelJZ+jgQKy4Nx/GCKmG9WFMfEnMnSFYIyKg16njX63IzDI9YKDP9VEVax54jXslCVKEi00NKLEk9wt1QD0kTGllGvIYSPUR6dpDCEHiUwM5deyWInvwZqqGXa5VQXSOv2ziZjykim9wxG++PDXePSb32Dw/AWq6QKtkK9XioQVTWplqbCY58iY2hnS92UhdLwJqO5hgM88r7AsuZOwXqCOKG0jIjsXpZjeMA1zgryYod6khLSB737/bbzzvTdw/537aPaaWmsWtDysKzTbTaVesrR+xtyYco2PXlzgyWCCYRmoOmoV1bFmpRMisZyUf3M4c/HhL3D2mw9xfXqOcrZEM0iQ1iIk8uI7hi9K7XHTB0lw7MCrt7IT3FrKM5U2to9u9lLrQNsCQh8OqJTRHYbQewhpB3gJEPZxc3OO0fhGlRFKGVWlmN2lvPaIBbmuqI6Jtgf9RgtwIkMYlivk45k8fgSEDF0M00QVD/Su8g9lyPu9Pd33PD9MmG48Z+1EJXaQoJCJ+lyPqcSgd7Dd6yKuMyhujeX1EIvJRHUSjW5XclL+G38eB3vs5GYwF6uFWHg/Ho70WqadNpI01gB2PLzRvc6F1CSjHeuvZJr9gvwsz6v0LvbENnpAqMRRd+9wL+LJjPkY8vHzPmEHdb5Akk+/AYT/HgAhaydIs3PBOLuYgR7C//Vv/wE//cXnePT0DK+89rYDhIcCBwSExhDuAMKCNyUBIT1I/tjjgzhMFrmpoXDTSy+B5abNwBeygwSDCn8Re+gWfx4kpAG3w0/BHZRTYergNdWzJD51d8Xxpm9pk0jm+R/+DPe7bYpt4M6UgwYoNz407Q++v8tYSD/1Nw7JDqNmBnZdYjSK8yDiUibTcoRGcYOjVoDj+gpH0QIH4Qx7wRzduEKD+iexbzUsKTFjKEUQ48UQOJ8GuM5i3KzaGKx7yOJDZFEX2aqGgr6z5RhJOUJajRCt5jgKJniQjHDcBvbboaol9tIS7fUSaTlHlM0QlUtE9DTWmGbFA7QBVyVrcia3MfI7uagY3wpVQKjPoxABGEMDYiRhw8RqK2MVWFZcRg2USRtFvY/JKsG4CDCn3xOBCpPJCJ4/eYzr6wFGgzEWs0wLNY347eMTtE5eQXrvDVTH9zHtnuACDZxXCV6EfQyDph2YxKAxTsJkIQSEAoX+jOyAqkJlZODzJ3B/TfrjhAc2O9/IZ6S3xF0TjgoTDNzIRF3CqKuuMM4tQLJKkYT0wEYoKkqKM33w8EgpJsEHJ82NRqJrd0b/jvNUbUKWJDn0oNBtK5uaCPf4NW022Zi/H3wx8iaHVDIxwcyXPLZ2lvLs4M7fGzDoNzkLk7A8N7suDPdZSJR56+y/t2DQy2ed521zrxlrZcm8/o/35nkPkB36eLgicDJW5OVqCdPhbkN0bCBhHxZWY+Bfcjp3p4o/dtJL9cc5hsWzcvw6MYCcnu4whHwM7PRKyCRKnmpVGFxb0riOJGLQVSAmQn9TgeDSF6VI2ETcmzyJrxfDbuQ32w2I0aUos5tJjUPnjdU1vZYcb5VZlLiBu20v2wYIOjDIiT0PvpzwM+EyKyzwyuRiVFRQ+lmhIOMn72qhgwLBoUK5eF1EiTFUZAmkhDCmW4CMry4fJwOwWG1AmZEOAhZ85Pv8+Iaog1CVCZR0WnCPsIyS6IyVYbIe//DwLiAjVtTkq/z/Sqp2h1hx1wzSqIVIuUa6gm0CTTEAuxNI9R4y9KZQJQPfIw4O+cHDGN/LTrNtAICvTVnK+0W7Ar/Wp7QyGa8YD1CyjHq+QL1mReC8NniMXtEvX2QosjmW0zEKdrwtM1SzBYrJApPJGBUPYUdH+PaPfoz3/+zP8crb7yDu9fH8xgHCJ8+xLPg6UzVrHWEaDOlWszVHL90GEDrQ426jGk1cK67Hbm/15L9Pgd3oHngvbUOx+P5orLRcmt+HAxIOU7ScL8V8UopLZjymTptgJU5x0O4J3Juv0aUrMr1UqhjrJa3yBXKCw+VCH7z6w3oTJw9eR+/OXaT7hyqnn2QlrgZTXNyMcX41wJjps0WhgybrPCi1p/JGa4G7ZzYXknvDfciMPH983cj4FTYYUl/hZvhs96DuPt6D2tYr1SmQQUFOL6TJPXkWkcy419GgoEcg2KxLXcBBE4d5HGyockOSZl7PpXrXOBxYMzyjypEwVTiJ0K8nOOp00G+1xLq2kzVaMSXGZMvWOi+E+qjQDEMBSKXIOs8ywZyk5EuGAI0wujjHi88+xcWjh8hZJ1AU6HDt4tDc+82l5ggwK3KMKAnmQEZ+/wZqSYp1lGA4LTGc5LgeZVjmEYKwjVb7AM3WHiajKabjMaazIfJyhhUyvP3dB/j2+2/hgz96H4d3DlBLA4VIZWWOJuXf7CVcVVjWAszWNTwZjvF8MsfZvMAoX2Fa8rXiGkgfeEseb4ZADSgb/egjPHv4BSZXtLNUCmFhd6E6UQMC1kSkxYIJqQw44tDV1WBIYu/OUCbB5P93KhvtQc6qpF09wEr+VqfzcYCQZ1pWOchD6ABh87CPvWMyhASEFxgTEC52AaHtj9zXIsojuTbSJ6/hg+8Cpl0oYCszyinDrxZKg1W+l84JlDvbOki7Q7/T1RpAFpeAjb2FjFpusYew2bKaND7GokDC5O1uB3Ea63dOL69Uo0PFVXN/D639PTRaLa2hXDvJMlPBUMwzzCZT3Fxda2hILyI7C+M4xHg8Qp4vdW+QIWy1O9p287zEfJHpfuE+1NzbR9RoGivoGEJLnbDzOe9briUcE9L3qn7EfI44n3wDCP9NAEJuYLxruGRwmrvDEGoioehgSnR2AeE/4qe/+MwBwh2GMABuRjcqpp/uSEZZO+EB4Sb5cZPM6PwgHgj6Dc35BDmJM3O2gTkCOy8p5WO1MBnzDMgTwEmREuQCm4q7UBp+n9VU2M+RJ0BJoA5Y+q4uMX3bKbcHhJKBSd7Em9uZ0RUcQwbA5KobYKvNhocKskBMCiwQqlOI5m+GjKzQXg/QX1/iVifGrUYNB+EcndUIzXygMviYgSp8HJQ4RQmiZlt6+8GygetFgotFgPNlitNlA8v4AIuwg2UFLBdTZJNrtAUsc+w1arhTX+BBcoP9RoVeA+gmBVpBhrSaI8ot8lcTYFRmWCeTWyv0OR4KeOiXj9AzhMYdi/FVsuKOfZrzzKjW1NcSDOs5MIEsiJCFdSyjFvKQdQqcIrmMnVWF509f4LOPP8dgOMV0xgTWAEmjgVavh9bhCerHdxCevIZ8/w7GrWNcrlOclxGuoh5mYdMl6G0BIa8CDwZ3AuXs3KD5hotM1Du3mas7UagDhO5w4ZkvgWP+MNMRGaiizt9Nqi0B8EtVKez4KwwQ1uuJ+jjJIBTlEuWKstwS9UYsH1O9oQYpHRgZVrAmXtzgJA8Ifd+i60Dc8Jb2hfGKIM1Xurh0LweYfCqkbhm3McnsrWJ69zoIZFr4g0lHHQdKNGylLJILCxA69tismAYEd5lVD0b95mjeUxuu6NVzsnB73baA0B11N9N/eW8kvXb9LZ4F2OhT7b3wH26GY1iam6pjGeUh1oBjCx49S+slYr6Xzfd/eq8gXzvzg5gkVR8h//bx/zUl5jHxUgCQa0Xk+h9daJVYYidb11vgVAa+eFdptVqHtmnB6gR0U21Lz3UFy2Kg2GFo654FZLjDjAvM8GsiN31u5PxbKaBM6nPhCWqX3MjzjTER4GO/GD1+an2vIZD3zhnXdirfLMCJOQ4EehECJSMb6+DyiLdSR4VeWvG9gUEX7sF1mJ4gVaVYFZBSNBkk4wZsCghxhzUVUFOi6/Ae15hIHXyxHUwqk2hyrbY9woFrSk/XK2TsvhJID1AUPMxYEBi9OjxgbWo1JA00cE8WlY+BUesRQyO4lpMZLFdo1MhOGntMqTBT7FmcTOZavjp6cgiwR1PMRxMMRkNJ3MJ2Gw++9z288/3v484bbyDp9XA2nOHR6Tk+e/Jcvsw850S9rr3Zel+tH81H/vi5we4Kps9xHSAodGqXrRJ827WqrxOu8sMIvs88A6wl6ZQ6xzHqStWkr5CyN1bERIE++OPTiOFNLQ1PJM1VxY27R8Ts8/UylQyljvw5+llcd+II7aMjJP0e1o2mvMyLco3RZK694PJmhBlZCPbg1nlvRVjlfAzm2dSgdidMxlLJ7fr2ATKqixCIsoA6DXbdNbwJ3zI6fuMN5MCD1yTvTYa1UF7M4STL5TudNjqskWg10SDg4vXoaigkcVcFElNhWe2TA8VSNRLxKkcrWKMTAftpjP1Ggn3WSNTNw9xIa5B1T6i0lL+MgJpe4QYHCAzSQ4BiWUiqN18uVc1Qy1aYDwYYnJ1icvECi+tLJEWGRrBCJ4lMQq8Dud3LtLgsigyT+cRSQTl0bzQQN1uIGm3MlwHGszUurpYYjirM57zvGwgDsn9W55AXrIgZY7YY4fjuIV5/8x5++Kc/wP03X0HvVkddnDmH4Bwa6L5bo2BVUhDhikm9swyPh1OcTzNcz3Kx2UFYR5o00UgNZC+fv8CIATOffIqbF2coRhN57Vlkz3s9EiC03IJFsRYg5OBMwVTyFBIAGjuo0av+v51lySQ6d7tFCbj8AQ8Iea+ph1CA0GonlgSEHAAc9LF3ywNCYwjni5n1VctY7utceO9STcJEV1Oy2ODLFGzNMNYHB0X5bI6M3kAOOWI+B9qObDDFQVWb57+YfaSBGMKcjHm5UjE9B1YcXuSOJST71+y0FZrFxXB6cSEJNwFje38f7f09K6Lna0XLShAiDiIl5lJaOrwZCHiu4wh7ez2dm8dTC72hR7hN2Wmno/2gKFZYLDj8styM5uEBIgJUAkLuDawh8QnoznPLVZ3ZxAxFo6qgVtCyNMZffPDdb1JGf1+g8F8cKqNEQgOETGz7bYCQN8jphiH8MiBkqAwZQnZsbRlCHyojQEhwQKDhfFueceOEaxOZ76d+OjTagYALMAGh9QC5uOpNVcC2e8u8MDxUWMpfPQ0FRriRcwMgCCTLKEAYx5s6Ck6MbVN1hzfUNKEmXc8LXBIs9/16DDLx8zC7U8BtY1rbUCTtsymjUhO5gbJTqMoQrwiyLBL9IBzgJDzH7V4Dx80AvfUMyfIK6/EpVvMBVkvKMjJN3oN6E529A7T3j1HFtzBbdXAxXePxCPhiWMM06GFWa2JRrjCfjjEbXEgeetIL8dpJD692StyPrtCNMzQi9hrNEK9mCPIZIsp92HWlagI+BTINuSKn667XyMAgXTo8gfHJkx2kV61wMmDL06KTR6WwFZdsHpCsD4vPYbEOMF+FmPLf0ybADyaDMTVrMcPnnz/FL3/1OYaTpYqba2kDrb0D9G/dRv3wBPHBCVZ7tzFvH+E6PcB5HuA8r2Ge9pGrnN5CO8QQ+m4+rqfm3fdqIicjJqFoIF7x5w5U+aRaYyV2xXf2tNn1RQmRfCGqrjAwSI5UbDSvFif18z+bO0qwiJCEPEykzodnKarFigf6HGkjEiBMm0xLXSsprFzSf7RlKO2xOX7LBUToMO6Kz92TQVolkqZZIqF5WX1/nGyMjmHzPWTyPajmwbN7fI8tGp5SpC1Oc4CQhZR8VSl5cd5SY/mUZOFYLiupt+AFV2ivBE6duuw198muDrz4x2+mfAu78cMe/s3eRBrQPejeHvwMDNlAxoNCQ4z8fWSOBGu9PpMHSe+bcuwKgaIAhz6MReAmqB613FJAuaHzNeMz5CavY7Uzytu6w3XGpV56itL1oBnAIQiy4AsLJ3IGQGv2NT+rAKHrYnVAkJ8zPwyvNKc+UGoID9isAHHPfWus3rxlGxWET1TUJq3Ym80Ay8sJBUYdeymG2dN6TrbP19avyZbKbEE3xoZwdmAqEgOG5tWSXYq/0w3rCMb8feH9vLpOCTz5/vI1RE1F1GRauf4bcOZS6oEv6SFuV/y9dvfxGqcNgIcaliRzfY5D+swspMwSKPnYeDhh0qeFmxG4UyLF91fvrasfUt+fkxfya/gcmeJHxpTXRZrGiCXpo28xRKMW6bCuIKN6jHojQVqPkMRkZtglWaFWlliSXRmOcDW4wSxfz3XWogAAIABJREFUogpC3H7tPu69+S0c37uDuN3B9bTAk9NLPHz2HAP2ky1yRLW6gJDYO+0x5mnzwyfPhvlKJT52VjPw4yVbsFOCb68ZGwKJIXQ8Gb2b8qqahnzj8RXIkgfKVSJpGGLBSqxPyJYcJJotw2SZZIGNHeE+oKh5ksg8VLthaZ2JwUmEoNnEKkmQ6T2NpPSgP2k6XeBmNFGwDgO1akx8og97uTQVkBh4fy7YTRb1HYseGFovHIc5/p7gYGhzf7gAGV8hs8kLALvi6BFsKsNAXYKdppIXJRMnKObrwJ/LQUSRi+WRN5gBfWJHcyWJN0LWRwQ4bCY4btVxkEbo02vIPZa7Z1VJIZKkZG0MMK8y1k9YoVQjriMNEw1nJ+Mprq8GOD09w+hmiHoJLIdDDM5fiG2pVxn6aaDuQvZKhkS/zOumqoDKhzRBSU9cPqNuS8t2xHTLVgeN7h7WtRbyso7LqwJnZ3O8eDbBzc0Sk0mJTn8fjbaxT7P5FDeDG9TiGvaO+/jBH38f7/zBG3j13buoRWTjKyyLhcJWxK4nCaokwTwMcbnM8enFEE+ux3hxM0EtJpPYRLgBhU1E4zGKyys8+uQTXDx+jMnpGYKsRFJSzszKmVhrLsP0OAxnErG8xbw/3FnMQKDvx7P/1te4MnobTHJHs/ZZ3RvOXCvvMkNldiSjtVaK5v4WEF7fnAkQ8gzDe5LKAwtOYxKsySM5OPFyaoYHKYV3XaiDsB2nKAgIGdAynej9UaKwUx1xb2AAXZqkSBpk9VLJrqmE4NsqQNhoyEO4zNi7vUBMTzwBYZroDDq7upANpcAKnb0+2n2mFrP4gQwf1xcC7BDVMpcUdTqa6AzM539weIBGo47xbKJSeg6KWGlRb3fM116usVxSKk6lxRqNoyNE7ZYApXUR7iQbe4aQQ5a1AUKmi9dyqtSG3wDC3xcY1GHoaw4E/kD1238P5yZfBYQmgzMVtGcIdwEhPYQ/+eVnePSEklEyhO+gd2SAkAzhaGySUeshDCWdFyCUsthmmf7AxykD12Pf/WdpYb5vkHIdA4R+smfPxbOCW2ZwOyW3Qy8HyJvFn4cwJiZ5ySin1z5kQRM9O0iSWSGl7T0wnrnw6VvGEDp53oYlpJzNGA9FcG8MtBazqzJOdgpRKrIuEK8MEN5ORnjQvMRBK0EvXiNeDrAanyG7eY5yNkA5H2t6zYUtTFJ09vbRPThG7+g1hM1jjKsUj25KfHy+xFUWY1TE8vGVZYZVPsZRu4aTfox7xx3caa1wqzYQEGQ9crKaIK5miCv+d4GEm44OrBYeUq2pX89cPDDZQYJB66iTBJZAA2S3uMSwj86AsGLG1jSVx/IFKdWNpvIwxmIVYlZFmFSRdRRGTItVCpAqMp48v8QnX5zhejKXh6TW6KBxeIzu7bsI+4dA9xDz1j7GyR6uwi7OsgAXWQ1l2sUqblhCrWRV23h+X/24kS/q2hGfIYmp0xzZpNBLqxwLswsKHRco2yF1/2Y9sMAPppV6QOiDOvw1qmuW6ayZLbgpu8QkUeN03MrdKbuNWSRbTxDXWUG8xoTTvIzTdJfkqUn+rrzFdw6aEJQEvzu+IalCGfQN6Jo8xe4NV8ThQOHuv/keMt30LzGEmlUb8eYqFTw7qC2UgNDXEXgPogCfDQ6MtbICA7XxubmJBiqmz3Y/3wPfHV+UpK2GXu11tPJtS/rz3jnfy7aVz22kY44yiTmaIGPqWTS+DoZL/QzHQIeXAEtiTuWRFYGLceJ0l8BZOMS8iPbjnQ9PgJABOO45uwXXWmDMu2VyVfudPq3WHIWWRrd5BO469GycgSoLZPFMtwYSKoknOHcMmFsTPSuyGUi4x2JzLA8ujSWyx2YMC9d3AT4X9OLTY/1rw4ORhmYE2PpaH7FkoTE+LIbXoiebXY+3MYSe3dthQT0oVOCGS6e1NZuDN+ct1GtkB3m7XszfrsuUf3Mo464VDqw4EOQLHoeUX1uAjL+GAgcIWR4vaRYlTcTiZiMzj3lsMir+Hu4XHhAuFgsDhK5CICLzwlREMpoFO7Xs2uBBOakzgp1BQwRBFgAUsYya9gbGwNNDx+CzGtDu99E9PEDnYA9RvYVZAVwOxzi9vMb1zVBqiRrFZS4AzdZavlzGmPokX7FlDtbZxNLdAGZ4N8JfB2X3Gro3yeSidiVq4OcGEgSg4tI1r/DyNXaaGuMh5YjAOKVwBIu25mySwt1Sy8clry4lj5LPubGWSxHmCsao+pLgnL3mHAREiRiH5SLTOULdcmRHmDSrpYhMn7G3do6wi9yvdRxyGbgzYC/fH1NGFURk6+F2fbKhlf+chsccDDBUI0mw12mh6xhBDu0adZ5pzI9IpY/vVSPo5+FdgDAvtB5QQcD6qFYSoZ1E6BIEpjH6aYQewzniAM3QwqF4PN+mO2tVR+S80xY8w73XGMzBYITz8ws8fPgI58+eYzUYYckhw+AaB40Eh+0UfaaURqw34nVMfxcwpn+T6a/0hzYoB6QEN0BAw6ga7SlNJ+huYr1uIssSjIbA1fkSF+dTXF/PUYsbSBqUkHaRF5V6RBkoFTdjfOvdN/D2+9/Cux+8iUY/RpiuMVtONfQleKsoS4xC5HGMQbkSQ/jkeoRn12OsgjrW8sqmCINUA50GS9znC1w8fYrLJ09w/egJytEEmC8lD6figvs4dUzMTzB/oFuZeRZgkIzSTql0w4YlXDng6LYgswZpVbb6sN8FEF4JEF5jsZjbHsvJg9ZmCznj9cGhAYOViuVS3ZWqWQrW6j5t8VqfUNU1U7CMlAvNug6xkm5TUslHxjClVhdR0lAtBD/PW5vdgY163QDhcqnQpg0gdAwhE4BzqklqNbT6XZXQM/BHvnEGXPHe4PteVKgWmWotKCOuawDS1oD0enijnkQOY6J2E1GrpbGmrlT1EPJ8nSDodICU/YkrB75N4aKhO+1SZPqp4BMg5DGoEDERZoNvAOG/SUDokz41ff0tgPDvyBB+ji+enJqH8I230WeoDAHheAsIySrRWCgvNSVLuiVt4rplCM3oL9kSNwnXDUgmjwsyASFN3Lt/TKJJD475jKif9oCYJaMWc1+YNIQbnHw8Fuphci6btMrm5rqdNN1h6pMOnfbcJSd10yI/ifSNa9pQJD8jY2AJcDy0KVhBJdc8ILJewjwDCSsmVgXiNQFihVebY7zbu0Y3CVFHjnJ8gcX1KWaXT1HORiiXUwFC+aeiGK1uD72DQ9x59Q10j15R3cSj6wK/fj7Bs1GJm0UNQdpEEnHDLnHUCXDUjXDcT3GQlOhXY0TVBOGKsosJ0tUM9XWGRq1Cnc9Bkjg+78KKadeFybZqBIOsnjCG0Dri6JMhIKSZ2AAhF2ZjmEMFIdBgTG8ggV8VJJiXkQDhdJWgqjFSngcqbqrGdFwOpopcv5jOMWKbdbuP9PAWmrfvomj1sEw7GEZtDIKOugcv8hBXPEEkLawJMCWzsw3CQmRchYmdFIwZdB8mGnSAcEfqa1NFH77gmA8nP9EBsQQiqm4IBt3HFhCaL8uuQzsYSW7IzsFVIBO1Ugg5+a1yHRYYOKBhA0utkxhBnGqgwMh+msc5YeVhQD9pExzj/XkGBo0h3KYHxmUgACRPmoggkwptQKFSK/n6+KAE95glCfVJoU4yKumoy1XVwdLSZf33shhXgNBVBxiE8yZ9L0t08hnJ7xwLyahM/zo5YOXlnmbId0yfB2087Poy+Z37Vcd29YZ6EOJDoLzPE3rtBQi/jpHc+I98sI23nLnH7jx4HkxqPfHJmA5Gmp/Z5JgMelD/mhta2VDNkeqS/9gB3ggujVfELoR8EX3qpyE5N7AwmOhTQF2kivNMGwO8G4q1CwZfYuIcM8lXXxkZm2uaX2UTAmPMKC8js8MDP0GZsZraB9z1YSnNPoLEhdOwUYdyfYXWOG8iGTaCoY3EcYtMJfFzDLBgiGOaLOhjjUXOtZW/xwFUV2wi4MhXRIBQyTq2nUjvbL+ItUMK9hEgtORn/auGgmQPVvLxEkjqtVsz49cx2wSEUajnIYBIjxYPZgx64kGf/pyEvXKxDkzqZS1XqOa5YuD1erHfMuX32XLEvi1VotRgTFOjvtlfBLLJtPJ76g0EDHYIE0yXuSSTBIST6UKqC4IFPjYRyw4Qaq2RxNaup00wET+ttZxfa4CZf3tG1ZhFuxf1+rv0U77eujYJiNgpJrXMWp5LygQVxOMYP8o/N0EZWttMXcTXraxsP2cQkMLFNoDQVCjcZ/i4fRhUwcNpjbvJWmmHZEOqvJRsnoXblCunjZbGj3w3We/CXlcbhmwZcntetp759c7/f0qKCUq9fNoGDHZzeh8uV0UCQYYHMciDktB+t41upymWJBXIX6vInYw26GtkQBxfM+6LzqfIyo6gytR92Wok6DYb6DVSdOoJ2lGAVhigUauBTvuE0S20Zsi3aGIBym7rCasJTO7JB6rfqWt5rYyGi6srfPLpp3j6+UPMnz7F/OIC8+EN7h328cpBX7+HoTTcW8k6ckBxMx6pC5TBT/t7Pdy+fSR1SlSniqdEUasUDhUEDQRhC0Gth2weYXBZ4uzFCOdnIywrKgCa6HYPCLOR5WsMJ1PtW4d3j/DW9x7g/R9/Bwd3W2juhZguxlJaxFEdBeuNeH0kCSao4Wye4dlgrCClbBWjWPGVZIo8z3shOrRZrGqYXF/j5ulTnH36GWYXlyiGY+vws6mOWGUCWXkHeS0yRdb5rtXhLEBopxVLUCXw5fXq1kKx7dR5W32YlnbJSv95hrCz38fVzaljCOcafGpA4bqaxRA677u8s/MFKpa7c92OA8mA65RqjibIJxYsw0CZpEsmkOcYKJGX+w+fa7PVRZy2MJtOUbDTkHJSJu/X65b6LAmxAcIGvX9JLBA2v7lASekyFXe9jvoJl0yCpYx9kWkAQrl3jYGMy0KdhWmjge7enq57XnNXg2vVVDBAqtZqoMbgGJ6VuWYz0KvZQr3VRpWmKEOeAbneWA+hH75TLitAyORv1QStBQhrAoQ33wDCf++A0DOE9zwgDB1DOJnIQ0ggsa7IEHJzKFV06mN+t4CQXj8LN+AGZulvBgb5Qd8Vzdw+HMYOQDaNrNQ5SK+LpTGZNJS6aRZ7L7QR8Wfw5lKEOW92p5mzzd48Uvr9BHDybdmBbpMw6r/eyUU3BvRNzxpLrDnfWyttL2MsOyVmnBgqQKZQXDSr4wkIyRJGqxIP2mO81x9YlHQ+x/zqFNOrF/oIyiVqFYGDFdxzSkvNNyODb905wf7JXbSPXsXpZI2Pnk/x6GqOm8Uarf4+er029rt19Or0D5AzXCg4pp5NEVVThNUEDUzQqi0UXtPmpIqbtOVySlpSC1i9wc3XkkMtEJr9PwTbyuzCes2FTUusA9463mqBYJ8jp3Oc9uarEEsyg0WExaqOPGhjpfQ7mt3XaIQ1tOJQSapXiwoXswWGDJvp7KO2d4jg4AhDRLhahbioEtyghXG0hzEamK4JpV31KzcBgkH9ve26tI3fVbi73i36WKuVTa2M6jE/nopUHSg0Mah4LVfQDcTlGjEBIc9l9BHpkFUZS+iYMM+8+IJ3hg20GYKh6fFC0g2CQlYdGNuQyAdB45E2tXKFyWyOJQrkMeVVIkLE+hHYWN+gYSax0j7ixX06KqyTLYrJ5Jg20hc0cyMSqNCGZ8MMm59zmkeaxANp0gmOxzKay2lurXhdwFCx0Qw+8Cy9IxJ9nLc2W4aOmNRSnkOCDv7Wwp6TWdL8hN8d5ngfOgmuZ+00k+Hv2pV5OYmokZq7km0Xs+8GAWlZMxDvmDdjMNxPdqmcGvzofLn9vAZEbq2Rb9j9MebBy81eXsHNI8wuKmNaFAbj4K3SUh0olOzUx+DroVsCHe91eyj02VF+aq+991pqoOHYS4LB8isMoWdl3TDLftIGfPG+4GFJwzS9N3aAMkWIratiQPl1Bgm1XJL14/jHhh3GPm3VuS8Hgmlc4BQflMfz7vTDN8lLebXpwnOctpZkU4xYIAeTlZ2sVYoNsmr2+7xMl/fcKuA0noAKxnAITBqg5D1Cf5Hq9DidcjUBEUMWAgcIRfPwuko17JKsXN5E/rcBD121PjHVSSjlQ2dZcxyLFeQhqpxr4omYqY30UMYR8nKp4Kg10yZ1oGNIEQumIzRbTaTsemPYRmGprvQ7kwVLmx0+IZTrAENKRueZVBf0EHIoafuX3VsmgzaLhE9VNfzAQAeg0E1mKxnvb8lrvdTU4JQD3RZOopxHTfD5wkSqOOF6xLWceyUVH2LFS+6TPJCWSt7lNeNpYRu2+UAvC2pRNZMGIHxs7OI1P5VZiunvkvkAOSrb95n0ysJ3BmvlJdK0Ic8Sg0k4WJa5WnL4LQDUXbNTTm/3jlce8GUwwKbBjS+j9yEwTl3F15dsCwNj9vp99PtdJakSlKlz0AFRhgfxUEtAuGbnIkErWTAedMMQnTjAfgoBQvN/1dGpp+ikofY7DmApEqkWBeajkRIgl7IJrFGrAvkT9/sdHB/uIU25jq9V78EOWCaLSvZc5Hjy5AlePPoCg48/xvUXX+Di+VPc7ndw0usi4hQ+z1BmcyRMhK3XMZrPBQR4jff3ezg+PkBSJ6tNIyjTi9ZYh2vECesGWqit21hOA9xcZrgQIBxjsuRQiRU9XYFG1OqYznPVTKSdBl596xV894dv496bBzi828aymGoNS6IG5kWJaZYjpz8wDDFBgPPJHM9vJhgvVphnvHYICHneY91GQzUUDG4avjjF848+wvj5c8wuruSr5EBGeosoUUUGu5o5hOBAQwnFrDxgaAvXLw8IeX1Seq36HVurTMq+BYTaCuh9U+XNy6EyG8no8SE6+z1cDTwgZGey87V+GRDy98/myFn4vlzYelRncE6IZB1gORyhmM6wYp9kq4HGXg9cq3ivZwSEVAqJDewgTOoYM2V0wfqRQu8rAaECwDi4yXN9jveL8jaqAtOrcwHCWhpLkVBvsx+a/ZiF/KgEg0y6JRgsZkv5nEnItDpt1JscDoSYUBKLlQJmkhaTYxOMplMsGJbFrlXWwnW6KOsEhAzFofrJwOJGjSVASDXFDiCkTSCfIlx+Awh/n3jwXygZpV5mVzJqiYFaH13BKG90xfSyduJiqpTRv/rbf8JPvWSUPYS+doIeQtZOSDI6FbtE/5kko5recHM29kTRz84TuAGEnJ67NFBuvOb5sxoD8wzZHwOTxhIq6c6XvkqKar0pTHkjs5ikBJTb/ikDeyYPUv+MJvClpGG88dQR5Lp5rOvbNhXzzRi7aIyNJe5xzxEgXK8lA1oSELoAAkorGfIuMMgCevrFWOG+rvBGe4b3+mOE1QLldIDLx59gPrjAejFRqhuN7DQJcxLEv5kpwAjgO7ePcHhygtbRKxiwdmFc4PElS8zX6PaPcHR4iDvHBwjXc6zzEebTSxSzAdbLiaouktUCndoCB0mF2/06epKWcFnlhNukKrWACxs7z8h8MiiAQJA9a9yA7Zph8AxqFjBgZ23rSiMC4QSScfPswRplNQwWawzmwDgLMC9s4WWiWCOOVbXQb7d1GCpCGs4r3KxqmNa7yLsHWO0d47KkXxA4y9a4WSeYRm0USRtl0kRW8vDBgyRDF/g+W0yyfHEu0YrnRe8Z4ftFSJvxunScIZ+1JBq+2FisGw+F9rU+qjphIhevDyef5EbNr9KG4sCE/tZBjdHtNdSjEPuc0PIAzyqJ6VjyEm5a7O2JGzSLNxEwehsBsrzCZDIFq2HzxHVUkfHj4VwHZB984GIlxAY4jMjrmqwFv47SFW+WE4gxg7qOuTwkOtmdpHfyPm4BocCgafJ8iZnVJ5hWasMQWuKdZwid/NPXB2gdcYlqDlL7hE32J/nDoMdpJuHyMi/n3fVsoXv/XgaENsmVHFOHZNcZ6qx5Xi6eMNrbHTxNOuiZY2NJ9Gwk8dlwlPZ5MS+ODfPyyA2b4EGhl56arJX3uo4ZjnHTTeRYEy9pF6PjGUIBZP6hmsCzuM6P6dZGQ4QGhjwbyMfFzZlDNlOlbjRzm8Ate07uQLzpJqTnytZCsShe3u4Pzr6n1cS6zltm15e5x9x6uOPJNVmvMYYapmz5XUlhJYd11Qd8qC6CaVsqvgMI/SCHPmDW3dgcwt5ku0w34wsxXlySjIlzwNkTywK2xgB4+af6HCk5rHEf4trliFiF+rukXL5OTpaoQYsPPfIqc6XLJhaaw8GT+t/WYrO4voQhJaZMQA2M4VcdCoGPDXa4dnLtoO+H+xIZP7JvTHal0pWgL2V4BIeatRgLdnzxZ3Mf3ZGMao1x94sGLX5w4Yc9XBM4CNLlZ/eSwKB79T0HbwmdLr7fyUYZbs1qDAVyOOaXw1Q+Z7JnvEelcihYpVEphZSMFtlFd6laSKu9ewYIHSjk7zOvP/35PKqbisLKbDigYGgPfw+7i40R42CV0l2qTai+0dcEdr8oAdcBdjHAyh1wkma7IN01JNpSAI7fw+GdsZ2hOih5FuHvZMVMp9VCv9uVTJQMoebIK3okMz0W7ncEfWQpyQSuOOBbzJFyuEkZaKuBvWaCo0agtZ+vT7ueopXGknAG5Rqr5QqjwQI3lyM8f/wMV5dXGI9GyKesyFnjzu1DPHj9Hr797TfQ7TaRJjWFuPDaaSh4jJ2AucLHWHsy+fQxnn/8CT7/6Neoc8BLSe/KAmmoRmkQZLRbYsjowyR71G630W23MZ5eY56NgZhhIQ3sH/XRanWQxE0UM2A6KDC4XODqbIyriwnGyxqWOfdcsuRkrPpYZASoHDqscffBHbz3w2/jwbdPcPJ6HwU5QbJktRjzPMeU13oco6BMOI5xM89xPl7gYrjEzbTEkp3FHCwHEZqUjdbIxK8wv7nB5aNH+rh+8hQrpmzmJWImjkZWR0J7EwdcGmjozMpriz149BBy8OBSRpnY7HpddS6VrJwAkqoCO2MKLKqmAphVDJUpsGTgXrsOpoz2jg7Q2uviZsiU0YHVQBCkukJ63fP02TsxKrs6CQgZLqWAslaKVN2kARbjsUJlVnkhZq7Voz/P1mgyflw7VHPU6gn43lxfqz+QKrSUjHqjrvqHkmFNJVPL62i2KfUMtf5Mbi6kNqMkuL3XR6Pb0T0nAmNJJpuhRnWs8xLZdI7J9cAGQI2GhlcEpwUHIuzhrccaiPHG4Dl/TtaTQ5tGS77CqtFAGUW6V+kf3DCE3KMcIOQ+TslozDWsKC3LYjHAX37wXfzPf/YjvPfqLdzfb6PJAYtoBre/uWZkC4XjuuhNGL8LlNpmE/wu32XMwe/2p7b+OiPf7/Yzfi9f/c89jJd9hWagWMv4YRuDDYFts+UNnlECpJsrwtnFBL/+7AX++n8nIPzcPISvv4N7D95RDyEnMZfDKwxGA6US8WblRsEiVO5Q9BnofpNlxXtRrL/PpEYEhMbqMTmJF7ZJQrYR9Iqu1feaz9AnfCrYQfJRO1TyZiRlLomPvs42o42v0HVeCVCqh6tw6XYmL/Vfz02AVDc3RE5IKWdRjDXjy5e59VfRFUipE4MDmMDFw50DV4QdyTqTPLNVy9FgqmRthQftDN/pLRAVIyxunuLhL/5fAcM9dsi0ekrbon+EevHFYoyyZF1vgdfv3MLB4SFq3TbyehPzuIHnN3OMlkC7fYyTozt49e4rmIwvcXP9HOcXTzAYnmO+vEFaFWijxP66wN1Oinfv38ZBh4sBh2n2mm3SJPSyG+vGwwuPevRHVJTFrUoFJlD+Q9bJprNuwu5TEUMuDG2cTld4PipwejPHxc0M19cTyYuShM+zj15nD3v7h+h2O2h36hgixhUSPF8lmDQPUO6/gstVgovCJCYDmqSZYNdtI+m0kRf0LJKZjBRBHYYp1ixRLviaV2gFNXRo0qY+ntcGS2wZu02pxto2C7nDVE3CwwuvL0pmrVi3qIUoCfiDGAmlLwoA0dYisz4n1rx2FXmtQzz/eYFVPkM7DiQJPmKthBInVxiMrjEY32C6LFCGKeLOAdLmHtJGT1QMU+PUM0RLCje6nfJuX+lgjB83P+cRdOmd8qfxBMO114fcuA1SUF1DFYO6VbhCSfkT/SVcnDOCaAOB1i1octHNhzvuueB7vedkWm1Os53EG7/lBylepru7rNEzty2f8T7CjRxwR97rvZ9uydDmahJNBzSdotuzEI7yfCl5UwmHX17Lv9TX99Kj26DEnV7ADRjxgGj3+e58t++G+9Iq/rX+7t1vE2LahlxYt6CfzHmWZUdmr64rvv4WS+7/CJJ7aezuf2+AIe/zxLGE7n3zNSTOI2h8IZeBrQSacIwBYXrWv+2pO7b95f1lC9Scc23jG90w6Y7VEYg2GOoJaHfFbUG3mDF/MXzloRjwMZuAYxvdYM9YPutctCEF7xNb51cMgXBAdvtKutRN045tZbkCNlZqzpAYnUsEOrbAm49f4MixxAbWjNUriqU+vL/P8bcOUNuepjRR5zYVpuf3U+GyGRDYfugDlKhU8CDchjbOqOqmJRtBgYZGbojiQbtUtr4myRhDBtGQlbXLx5D/VpZsF4BJLF2lgmNk6mnLyS/NcysPlWpG3H6qlFS6552P1aFSm1vY1aHwf9aBUE6v182GRB5AEmBz/Wk2DZjyEMxKI76vLNemT43qIu+lpLdRoJ0DBRW3l2LaGDRHBUXKAu9mHQ2CtXqKHisgCJRaLSWHKovAqZMWC2NgCFTFdnLh43uZz1Un0W/E2G/XcXTQw16rjk5M5RAZQxaqR2hFkSSi81GFwVWGp48v8Pnnz/CLX/4az57ThzbBZHijFNZ33n0dP/7xe/hP/9Mf4+RkH50Ww8jYaUc7CLsfF5jNxgopS1Y1VKdTPPrwY/zkH/8eg+tzLKZDeTWTNFDIUavfRqffRZ1eyP09HBwdK7QpqGr4+S9/goePP0G1WuDevVv4/vvfUS9wPWlgeDrE8GyE4fkEgysJrDgaAAAgAElEQVSmT84wzQKxecNpjiDlzzxGXoRYZmvMZnPcfe0OPvjj7+ON79zB7df3USV2rdaKCtmq1Mc6iajNVRLxNF9hsKhkF3k+mOM6X2MZJljXm0oT5QffK0otZ8MbPP/4Uzz5zceYX1xiPV2gE6Ua0lAZxnRODQddBQIHxcW6Jn+hkhsYWBRSJWCAs3DebJ4BqebQ97t7jzU8Vp3AMLwC83WBJeu4OnU0Tw7QPuwpXIVn3SkrHWYLBEWJWINVC2ozKbsNp3MHCLluMAwpaVmNGs+m05n1corxixL5Ask6M+RltcwF2HrtDtJen28qTl+80O/k/dqoN1RZtZwvdD9weEHJc6fdthCqVYnJ5AZLXvdVKUBIHyHveyrZZrMZmvW6ugw5qGXS6fDsQuqAGjt4203Um3UF3SgxlsnClNOyHovJqIsMVUYWn7VZLawaLZQxq0BKvXYrytzdmcSnfHP/JxikR1avx3KOZDbCX/zge/hf/vxH+O79Y9zba6PB4Qtl1SR5fLyAXAIGtm3V/SpQe3kP+iqk+pflrdje9Lv8+XcOCLe9TWITIgcIufjzkB9EOL2Y4KPPTvHXf/tP+MkvPsfDRy9w97W3cO/B2+gd3ZLp+2Zyg8F4iMmEB3+bkDNbhdJRBsx4QLiZ5PGi8cWVYggNEMos2yAgtE3IH4JNOmpTR0kDXJH1JmKdEzguOpRmcqrpOsJ8eb3/uk0qqTtce7DIi4nf4yWtkno5/wR/hoJSnIRMyYeaPLKba6UocU6pFHssjGEMIQFhul6iWSvQrJVoBGvcr+d4q7VAszZDOTnFkw//AfngAowVIRiU5r5YIcuXWCyY8DRVYMxrt3o4OTlA784JVq0WFnGMaRkhW6eI4h7WVYScPU7Xp7i8PsVgeI1FNsa6tkQvDXFYT3ErDXC328CDW3voNmg8Z58Ny3HJQ620MDHRUVNUhsMk1PavxbqqS4diUsogeaDgFFK7+koSKMXNc7FhfM06xeUywPkcOB9mOLue4PzsRtN/bkjt1h5arR4a9Q46ex30DrsYhSmukOJpGWFY30fev4NR0MR4XcdkVcMcAZb8xWksCcSSwTIVvaGcFMYq6lWia5kh4Qdlujy5SU5GFjBCHsRYhKmV83KzcNNEHka40ASBHYYpRGbtR1WjIT4BGUKCQibHcfZIsEEwSM8RZThegoySh4Qp2nENvTTASStGtxGhWY9wPbzC1c0VbqZzZIgRtg+QNPeR1PtYlTSfl1hMGTpB34MdEiUHI/vppFlexuaDOjb5Ea4ImfcYH5cdtGzCZkWwPOXR01eipCQ4NEAoIJmTtdsCQpdCYfJAH+qxDZDeAkJ3IN4ulVsgY+BwB/w5YOVggi3nHqx4NnCDOhxl51Zga4rahkhtitu9YkAsnrFIel0ktbaJ7fbI+/XL+Vc2CCdV9IjEgJZjQL+UPvvST/Ql9BtA/M9vH/y92mZ2Q3h2gKH/7i0zuAUn4nyc7PLLv2X3+fgBmH0ND9n+0OOAlh6z21o3b6KlWFpCLQE1ZXPJFnjuJMO+/PNffiTm5TFGdgM0v/z6OY+2f44Og2zYHX2nf1zeK6qn8vLm7L1iG9ngpo7ADi8bW4BOFmTQTe1RkeX3KUN6ffzGvzEH7AAiA4qScUsF4FjlzXNy3+ttDV7J4mTRFsDCRFPnK9VDMbWLJJti2SzgRZywu391oPKqZbcfbkChVybYzbQTp8zBjvPUKoLf3R47r6GUBTv/n29TtI4NEPqLf3NtbKXd/CfzJdtgio+dMkPz1RMob2shrH6FfZLW/0YmlCwOpX0b6bE71xmYtetR96xLaxSz6Rhv3s8RFzN69sUYGtNvoTuWbupFDDYENKaRqYaplCRrMbMcOLfbTXQ6ZOBiyTtZIcGgDypXJKxWtgEVVGQkuddVpiIq6R2skNQqtCJL89xrxfposwMuDsXUpQGQ0kdKbyJlzFWA0fUS58/H+Mk/fYhf/fJTPHl+huFojEW+ZCQceu0Uf/AH7+AHP/wOfvTj72F/r4VG3dIvxSwp2TFDls0kZ5WZYxLg+skpHn78ER5+9hFOnz3WHra318X91+9j/9YhOgd9G2o36rKe8H6m8va//Z//BR/++ucIggIPHtzDH/3o+5Kscs+4en6B8eUQi9ES2bxQkuxiWcNwUuDsaoxFQXBFiXNLe/B4MsPByQHeff9tvPXea3j17TuIOnxfmMK6EstEWfCK4U6cJgch5iUwXq7wYjDH6XiJi2WJyTpAFsaI1yFSWHIvQRXllqefPcTT33yM4ePnKAYjtAOmvTr22g35adWRLUQDX5ONVogFCCsOJdRZzM85/z0vJ+4fPNO47AEDhGTZa5ivyg0gDLopWicHaB2SaWspbIUDXMpaCQgpZXXufpOzO+MJAWHB0BgG5TCZtuFIj0YDWZ5JCcbAGdXnRDGWkxny6QwlA3TiBN12ByHTeMMQg+sbERhMu200mHpb12NYqNy+FEjkgD2Ordd4NLwSIOSQmICQHYUEw4vlUkwjwRzvB/7uMssxYe0Eh+dhiG6/h1a3Jd+0icR43qn0+5m8zPCnVbEyYNpsY9Voq2M1Y4gkGVay/SIJdFiUdFuAkEGGXEMJCLM50sXkK4CQA/30awEh7wWK+r8eoH0DCL90IviXMYT//wHh//Z3P8FPfv4ZPvviGe68+hZeef1t7N060dRnMB1iNBmJIeSGRJN/kRNUWVqln1JahLnFRm9jJEwyat7Bunp/OC20DciFFWy6hOyQ/HIVBTckyoToK1zq3zwg9CCPrw3BJS9oxck71tA8iXYA8l2F+tmmk9Ln5VGUR80dHFQQXSGbs1fOLSCuAFXyQ7kpGDudIV1lAoSNgIAQuJvkeL2+RD/JEWVXOP/0Z5hfPkM1G0rrI5EgfRyrEsvl1N18S9w/ruP+K4e49+YbQLuJGRmQeg9IuqjWDbw4G+DjT77A2eUZrobXyIpMk6pGK8Bxr43bva7A4Eknxa1OinrIaOs5+p0G2o1EaWfrLJPBWXHhihE3/yXZQfOs2PtkIJE+R/Nz0BPHSVIe1jDj5peHGFYphkWC63mFy8Ec5+cDJfuxVLbZ6CGOm0r3avTbaB33MI4buK6leFLGGKZ7yLonmIcdLMI21nETFVO52C1ExnK9xjLnps2eqFiyCk52aV9PqiXCbCrDMhlDya7CBLUoRRmxD7GJZS0yUCgDOcOHKHFSFqOTWa1RavMgQ0hAuBYoRJVtAKHY7Q0g5LVqnlBkE7QSYK9ew51ujINuil63gevBFS6uLnE+GGNOTVeTRa77iFICwgBlvpbROyvWWJbOG+SYA59CZ6mNLmnTHaac6lWLtuSE7qDEgyUPDQYIGTKgG8QAYbTijMacZiJ6PSB0h0kXPGEncgOYxhC6QBqV+VoFg5cnerAnH4a+fsNfbFYpO2Pa5/3xexMm4wGiK5I3jGdfpy4tHxjhgj/0+R15pbFbLpZfh9VNWcNvRWcvAyjHlEh4tFM/4hMuHQP3dT9sgyXcYXrzVH7Lb96ExPgeU4cU7C//um1TRH3JttQLev+dBH+Dj37LBHPngSj4w0vp9OL7vrZdjGXMjA9J4gBMqZ3+Xdt4KLeKC/8++a/h397LswGE3q+4I2WV5HfDom2lql9mIneBy5fBoP1ukyhvUmkdIOS1YdJY9s76GiFj0vlv9K7xs0biWeCZ9/++HNLjUjQdfyc/r3s9jNG1G3EDXh2z6KXMkhRz3XReTCOiPSu6K9u0K11SYx/+o8RB98o6ttEAtgXG+D/6bw/gZGuwCiTtnzuAcPM+7kjN/bQ9pF/xS4DQH7D8zMVeb8cS+gEtZa5u4GSebTJaNrilH9avHMwLYxgFP3hdSTZqUxFTVzgQaAmh9qGZgWN9FSYjX7L5Xr3216fy6lNKPaWUt0BFmWhRIqmFaDGkpGkyuH6/h54LjIklAaUkn8meloIomflqjWw5l+xOvZZ8F8gAFbksAASCh90mbvU72GtF6NbpwiSoZtzKWkFCBIVrHq4LlnAHOH8+xOPPz/Ff/u6/42c/+w2WeSnPfbkqcOuwjddeOcKPfvQe3nvvLXzr7VfQbJL5dCm8usj4IhGkMo+BGQU1pFUL+WiO0eU5fvHTn+CTj36lf79z5wQf/PADHL1yRym26vnkc9OAN8S6qOFv/vNf4+e/+Anq9QBvvfkqfvyj7ysIKZ/PcPb0GebDscL2qPZiUFOR1zAcZnj87ArXgxKTWQ1xui8v4XA8RXe/i1ffvId3f/AW3vjua2juJYjiACvu09yXaiuUTN1UYAs7J2uYF2tczgp9nC9yXOclRiU96pGkpjwHkhnl/nX1+ClefPwZLj/9AovzK9RXUBq6ahP8EFRDEgOElowQaqirFHYBQQ6B7XRm/nPfTeisSJSYctjvQmg8IFwEJYJuHa2TfbQJCHttXN6Y3Hc1Z9dkKeZYgJCDBy0nVk9VMAhmPhcjJndDEqLT7ar4XWdSZmGwd5Lpm6hhOhhhMZ4IFPLaa7c7Ytr4Di5mczGh/F6CMKrWBjfGVJIl5Nm52+2KKeQ6Mbw6R55nGsi094zZXBQ5mJw8n0wQJay8aiJhx2dZYc6QIEqr18DB0QG6faabxuoSZ0ot/asMseH30+PLF6rZaKHZ6mDdaBkgpCKDFTYeEPKR0L8q76cBQlatUMbNLuw0m+Iv/vC9lxjCbwDhbz2y/G7/8K8NCMUQ/vwzfP7ouWMI38HerdsbQDgcDwUIJamRsZ8LNKVAihjQk5GvQBI9l5ymzdS6rgjIzEOYiuWTZ8YBwq2X0G02ji3UdqwdxYAdAaFtJAypiV4qtefFzgva+qcc0COz5dhC9Si5ri2Tn7g/jrbe7sAchlZYTClD2ZpopZvWQkO5AKsmyFSx169APag0Pbwdl3g1KXDcWqFdG2Nx9ilm548xOX+G6XCC5Wxpk1WCrhWL2gldSjy41cHr94/w2puvY52EGGdLBI0ukHRQoIknpwP88uOHGM4XmJeluu3a3Q72Dvs47LZx1G6qC6mX1tAI2e02Rja7RlIrlXiWVCWatRraZLyqpVJSfXKWUlOdNU1eG2rcuZAxBIY697SulKwsCjCpAgyzAIywmaOJPGgir2J27WJd1iQfrugXqOibWyOPgaxewyRp4iZq4jkaGDcOkPVuY7ZuYr6uoxY2UBNTwe+1gIGyZlJNpuxZeE+BxmqOpJiithhiNZ+gWMwEBGtJA2HKJKw2srSDJZnCWoAsCFE4+ZgAoaSzBllWOlTFWNcS072rFI4MIbvPXCARJ19iQ+jfY/rcDLXlyABhc41X+jXcOmji8KCLwfBGCXHPLm4wWq5RJj3U0n0EBIRrdt8FqDIuvExb5KHJWMKaGEILe+e5wNhBf0h0figpvynx9oDQDpfGELqIfAFCyjkMDJIhsYoNXzmxTTQ1UGdXuw+GcTo55waTeGML+r6kKfQyUA/8du+b7eccMPTf64HQS2jKHVe9HNLJy/3P2wAK93roIO0CJyTfcVK5nTv5pQXVr5decinpnAOEOnh7+dzm7+0h/OWV2RnT/Puy82Vf/x12wFMox2aNMfncVi67BXn2PB3wcH5LrxF0n9ZPMV+f+/tLWwcDAFS8bl/oDixbWaN7tx0745KfXY+fvyc8+PdSP12IX8KiglU+7W/nWt1et+43+cfpgaFL1HVX9lc3vg0g8iMF/4jd83I/TwExSjJ1IUJ+kOBlpbQFMHRC6ddOFukYQu9NMYDyMj3J94ZyRgII/8fV2O0AQrsO7H1w/63vsUOiXeLbtGDbu3aY203ar1uDfHmopKIbrtVGKhtA6K8w+xpfQrF5jP4C+TII3PF38mtZZm8siRtIfEkyuiVmt8MAAVvJuqx/TdIwFdJvezUV2uUSSJVGWzGB0apFtj/TBhFiBn1/ql5vU+Dq+rfFyBhnXXc+UMq8wNyPebjm3+bV5TAjVE1BPUx0UO72GBrTQbtVR7MeyjPJh12x35CHenqXNFyMsFrMULEzkpYShmoEQL/dkDx0vx2j14hV/t4MgbrYQBbZc/3gPkG/YilQs85rmI0rfPThE/zkH3+Dv//7X+Dhw+di6xgONZmP8c7rJ3j/O6/hT/70B3j7nVdxeNSGORGsSoXSxoL9c5SyxnyPCi3HSdUwL2uR48Of/w988tGvVSB+cusYf/DB+6oES9qtTUcuPaEcypbZCv/1v/4f+Oyzj3F81Mfrr97FO28/wMWLJ3j2+HO8ePxQe2e/1cStw0PlE5CTnE5yPHp0iWfPpzg7WyJOCAhbmC4ytPe7eOWNu/juH76Fb333VaRdYwirbC1fK3suy5CDVvMlU6GTrWsY5StcLys8n2Q4my5xPmWNA+05qbIg6kmEVppgdn6NwZPnOP3Npxg9fY71ZK4eZQJwEgxUJNDqJDsDP9RrSalyrOEuGcPCVVCIFXT+WDKGVAR5hpCAUI27tQCzVYEZJaNhJUDY9gxhr61O0clkhJLnNUqRXeUEr09mDNhZohIgLGczXV/aj2gn6fXQ6/f9BquuXX/NEhDOaB2ZTMUKt5oM8OEst1AIEa/9tN0RqGy12lLkzaYzLBdL1T80mfpZr8vXyEEBB/dMRmYyar3TwqIoFAhDlo+fZxANnzvvG8pGfYjj4fEhuvQ0Ol/0fDmX77kgKGT/IOXhDJWpNwVO0WhjHSVgSzVBPxlCS2/ny+AYQibzOkC4JitKQFjMvgGEX93tfj+f+dcEhL9xHkICwoePTyUXvf/Gt8UQrqMQ1+Mb6arJElqReaChGgHhih9e+eumwuqz2nS/GYDzlRM+aZQ3uh3y/Cbkjj0ubdT3YtmGwa/l9NLKhrXJeWM7p8XcjMpSqUwEhJrcuiAbDzp3JVo0nqvvxp1QfGeRgCkNyWWF5TyzqHIeEpRuZWlwmg4pVTRHtMqQ1kp9JMEaR2GJu1GBW+0V9uMF0sU58ptnmJw+weDyCpPhyIXbWFF8FFWop8Abx128ensfd+7d0hhzls2BuIEqamKxruP5zQKfPL1ERuBUb2Hv6Aj7x8fYv3WMbqOObhKjFUPAtFYtUCwGWEyuUM2HWM1GWE9HMvPupSmiao5wRe+iy45T8qJPczM/KOOFKQPiQsu0KySJPH6TVYhxFaFI97Fu7CNuHyKq9xGyJqIKwQFnlrHUtMJsXuByOcNZNsZ1LcFlkOBZrYFJ6wjV3j1MV3XMS6rJKeWJwVmtDyFZRQypYf1BifpqicZqgXo2RLK8AabXBgiXC3kAETcRNXtYt/dQtg+wiBIsggjzIETG6ZtkLE6y5IbtTDzzkdTxOpD0iLIvVm+QvPb+JPOxcbrM1KwJguUQ7WSNvWaFV/Yr3D5q4vhoD9PpGNeDAZ6cXeFywo2Gpcz7AoW1sK3YbW7UNOrPHSC0UAk+T82urebIM1aOZdPknBuhAKFyOg080oO4JkNIQGhSN4UN8Gv09c5H5OTdghGenNpc9ILGmy5DzxZav5Al9W4Q9CbYYoMkvyrZdGBvlynUHe29RF5Tt5HHbfDLTsKnB8T+zO24yQ1odIdLLj6SujqQ9CWpofdKac10gE/8vA7o9sw2fqodYPj1K7XnO7/6r79tTRZkdxUlG2jzJWDtj/q7mMsCeHx0x1ZCaef+HVbR/X//iOijJVi2T9uEa+sRs2ds/+uAsHtPtuOHr0G5u6DOIUPDQdvgLg+q3ZXkXtitHNSzULaCG2oxBuhLfzYvsa+Hcf/uWLoNNiWj5JhjG+y4sCc3OJRPPAwkY1Pd0e5r5vYV/5u3jK3dd5bq6fYEd3XZ73UCaQ8C/WvvwKEAobuo9Cpv6cSdgAT33N2/iWPnN7nXwo0LNsMgezdeHg75x+KieOwrNrjW7gOHSc2juHmJLdXVTm+ebTSJrbyZnpDTd2y7M40Z5QHcZKRugXJY2ECh2ZEtqMY6gMndkJmz0LjNH6Wgmu/KG4esRsoYUe3nrg5HkuktSWhDwsK8frQyNJIUrUZDQTFW7J6ixW61Jsu8WS4fIGX2GfMTqARdLrFinH9ZChAyETYuMgSqCirUo9hIQhzvtXHYa2K/FaEVcxDJTjXrDWSAmcKveFDW8JTsVYIyDzC4KvCzn36G/+u//Qy/+vBzPD+7VpIjn86yWOKH772GP/7Bm/jhH30P9+8fKwGUthMOljlcodpqsWBvXA1pyiA7ynN5uKbX3KwFjz7/DM8eP9bzZ1LqgzdeR8rQNqp3NmF5NVSUcC4L/OIXP8P52RleuXuCo/0++p0mfvXzf8Iv/8c/4vTpQ74oODnq47X7d/Haq6+g22pjVdTw4vkIzx6P8eTxBKtVB3mZYpoX6B3t49W37hsg/M49RKTwGFDI7gcCtrim9FtT+NCWFKDkHryqYVis8Gyc49l4hmfDMYoqRbW2vuJ6mqDbamI1WSC7HOL8409x/fAxZqcXqGYzvUf00tHewvoSJSgLRxMQxvqQgYcAdMU6NSaqMgCK3aP89xqdPxtASH8dJaNUDk0dIMzClWMID8UQ1vtt3IwGCvcpHENIGaQF7/E98/tmiXIyQTWdyd+ouy+uodPrCRTq/iThIX8qJaMRpuMJ5uOpwB/3B1qoWGHBhMbp4EZ1OkGjiR77qft9Y/vmC8ymZA9DyUAJCCnPHJ9fKBmYYTCtfg9pu4llWQoULrPchTZZHQ5BKesx+Joz4GmPEtNWQxVYVJupb9GpdjicIPvOSpSELGO9ibBJcqKuYMGKSa0EhLz/uWIwSEpVY04ySgImyxEWCyTfAMKvP1L8Pj77rwoIP32Bv/qbf1AP4aOn53j1W9/Ga29+G/3jE6WaXQwucT24AVlCxnAz/psHWoLBMncdfz5y3G00m/On2Htj9LzU07OEmyn+Rp5jW8MueJOPQIwK9zA7wHoZqPe6+PAZzwZKBuoYRCtb5n7AyZ5tPiqojWIL6+BFXW7lpt6fQP+gdT658ikFCtjOr+RBBwrjGidZvOlX6P9/7L1Zl2TXeSW248435sh5qgEFVBVADAQ4gIMoys3W0N1yL5vtfvNa9g/zg5+0Vj95FC1Z3TJFUSRBAiBAAFVAFWrOyjkjYx7uGF77O+dE3ExUgW1J7AcvZiu7iMyMiBs37j3n29/e396IsIoplsMEq0GCjSCCH3WQ9o7Qb59i2O2p+TwCW0xRKdto1lxcXipjvUFDFhqo8FUTxHkJk9xCL/fQoTwzduA01lBZ3sL6pStY2txCbXVdZhmslBLRBKV8St9rzJIhZvEAI0ZeHD1Fb/chMOwjzHPU7QhlmwGo7Laq7qhAeimglPMsGSL2tZLclmD1zHFwkmYYlFzEdhnBymVUV6+isXoJQWMVFs1TmDOUlki0IZrmGI4i3D86xK29J9iNUuzGMzzMXQxra7A2rmGUB5gkjsw8MH7Bp9ENQbyjLKVFyjodo5yPUMcEbv8ATv8IpcExShNm53CY3UJc8uBWl2C1NoC1bUzdAGPLwch2MKFVMmcdtHGVOLZLFaOkzhRysJvN/vmMrGlOhnABCFWoNwelY1hJH9a0g5qXoRWm2FmeYmPFx/paSwJi6cD75LCN/c4EJ2MC0Rbgr8Ivr6JklWVWYxzlGMUE4DRj4KuqYzCAUNFWqigTN0ctTSHII+sneUsSp0EpFI0iNCDMGN+w8BvMhSHk3/G5VWWmmD1lvqEAAsGBzh8szK3Jb4QpWTgAzwGF7uLPZwSLNd8cEC7AhRSARh46zyJcPEjqPqlTF+YrxbVyPjdQkCWq/MCF26aq0wtsnHrB+QZnnlsKfuOcOUcFi7L7uWu0MeF5xh98OSA00sFnP3Nx7Zv/hXGO1T8ozk0YFnEOsgoVt7huztlXAwxVwS+MmrBkRgFssiSVQ/QCgqsXvfj8C2Bpfq/NueZGNxpozhlQ469ShCTKJdfICItnxIAYA3rl6PVDz7Numv3UweXC4ImTrn6/BIsaEIrcXRpd5sm0hHEOkxbAeH59GuarMCGrgJUCbirCQ7GTekhURTzwPi24ZRvzmMW5NCDRsIfqoi8CQjkGcx8YoFdUC2gWUR3N4lqfNxXmjJpyUCx+jvzfXCtk9nAuWdaP1MqQOfNckBrzGCUPVRQ2au9U+6cC2sp1V9F8Zq/n81N2az7rBQ+rG3IaqAoQ1AY2KeMuyIjZlMJRekqwtHCa5bwf11cWvwRKrXody60W1lbXxDQjcOhJoC7unKMUBHEAKhxRYWORwI/zXHR2lHzhEpoWUGNciO/ISEW97KNRdlEPbFSZ+UvzOn6uWSLfPMAsjjAdTVAOq6jVOK/nIJoAx0cJPvzgIX7x80/w4PEh9g/PMI6mcAIH9VYN33/7Bv7wW9fxldd20FquSNEvoK+Uw3MJOy1xnlVNc6qHFNukdiXVyBv2+zKDLiy2zfk7hpyrbF7H92WOkJ8Ba5wkinFydCR5dNubm+IC2T1p4yd/+zf4xT/8GKeHT+FYMbbWW7j2wo7MGF7aXkM1rGLcneFof4L9xyO0z2bo9DP0oxQrO+t4+a2X8epbL+HazS3M7KmOPnFQcmiQpGJGKMhMCJwZt+R4iEo2BhmwP04FEO6edTGMXUxSTyIMWA82anVJx7AnMboPd9G+9xCHdz7H+PREANfKUgsVgh0x9mPtx7te+XzOLE9itBQgpN+DAoQ0kiGjxt2NmZu8ZwmMYuZgygyhvWAInQx2PUR5YwXVVSUZ7Qx6ws4lkwlKnCGURp0ChJKLoWNWsuEA+XAozqgCCD0b5VoVlWpVQBhZbX5zXrDsB4gmUzGK4Ywf7w0q5sqeI/Xj2eGhzP/RcZTZ1I2VZZG4sllAIMnPl86rzNLkqMiQgDBJYUs+YQVuJZyfIzb0VXRFKCo3XhPMTGS9y9o7LAfCvE6mY/GzoOM9j4UAkMcbRwliXpOc3/UC+NUmLC9UUnwSOTT0IxGjGULl/F6CxxlCDQhL8RhO8nvJ6HPrin/qL37ngPBvVDA9XUYvv/jKApzLKSUAACAASURBVBCWgCMCwm4bvX5PHJPo/EVnO94jnCWczz6ZotB0K/XmptxD+e3KosdOhwmmLxY9SsqjC1gdQK86wsrsxLaNG5piBA0QnNu/64JGOp+6k2yMZ8zf83MgGBQjGbGQ5zx5MmcXOWTOrp3K3dLTUsKaqMJADYErFTtFCxwaZ04ZZxXCdIhK3EfdHmM5iHC1ZaPlJgizCRBPJd+I3aA8HSNPBiiHMzQqNtZCGzWHWS5TeHYO36UTLK2RgXbiYOy3kFU3UN96EfWNF1BrrcIJq7LgTukKNRphlsaSjwXE8OwUgZuJC6o17WN8sIvRwR6GB3toWmM0HOZgUfYyQ+CqYHqJKJDCgu1VT2Qf05yLvY/YpktoCRmdUpsbqKxdRdDaRlLyMZjOcNobSwwJ2b56bQXlcgOOV0EninAwGOCzsx4+7QzwySDCGWWUq5cQlUIJrmV+HXOyKBoNaD7EDj+70mmE0nSIphVjlenxx48wO91FqXsEmxsugGE0wzh34NdWYK9uA9tXMPXLGFsuhpYChJx9JGMmrI0AI26yjsrkm3EGUTUgOJ8hnS6ZbVWyUS6aBPoEhHbSk6DVmpthuRxje3mE9SUHy62aALc4jbF/2sPuyQiPT6aYWk3k/hoqjW1YTl0Y0xEBIfcOCY1WGY/G/ZP7jAScS7SGitcgYCdYT5izJqDQ0t8qQoLzRDL3JKkTKrJCZcIpyahF6a0BF3NAtgCdC8nowuzFZDYWxXsL1m8h7Vqwh+oFDFv0zL89ByQLgFGYtMVji6zdopjXoG0OQPTxz9ea5zB4hgXTzSb+Fbvt6mDNP4v3rX74DPbqSwDh3JTmwuKujkgBoGc847nzNX/P/KmgnAUQ18STnCBZJzUInDOG+nWL69/8854DGCMdXaAs1Q1WDYQ5ILxgDDM/bvOa5l8BZMoQQ/UWdFj6Quw8Z6vmx6Jj4s+dDXM45l/N9io0ox85j0nRHFrhPS1AiD5fZs0XgGLyFRcf9znCyhxYgRhVC4S5lszcYIGqOgcIF58Fm0gLQKgjH8wbMKB9Pr9n0JrK2TRs6bx5aljcOYttHETn0E8pdIpf5jUKMkutLTZ3vs581DOLujG0eIoio2xmT9WFK/7FZAW4J2oGUO4TUcqoRq+Kh+G3updKIr838S5GDqqBpMGher/hXisunznVdrSaUIU743P4fGp7JhBN4doq73Gp2RSQsLK0DN/1pakmZ4SmGMyDowyUIxKUJHJtl2R4mmTEIjOl0cyK56AVuKhVGSzvoOY78AkELZpiqFB5QizuSWRw+KlJ03iaSAORJmdq9s7G2VmGDz58hH/42cd4/PQEx6d9Mffg3N3WzgbefuMyvv76Nq5cbaJadwUIMT+OoDDwQ5nJZRNaJuRE5k+FUy7NUZrdcAxGWRKZWThu3dq/lWMVuo5Rc9j0T0gwHoyQxpmAvF67i4d3H+CD997FndufYJZOUfZLWFqqYGN9CZsby1jbqIsLaykK0T/NcLIX49HjLvaPBuhGCTau7eDN776Fm69dxeVrayhZjJ3IVKQTG65iTEKwlQmgZ0A864bEdjGGjaN4hoPRBAf9AU4GKq6KwJGGcQTYZduRsPqYIxePnmL3k9s4232CwdGhMJw0xBFJKGdICQj1HCGzPelEzuY1wSIBIQEL1Vz0PeDuyddRCrMZ4kR5QqQaEA5nKSI7Q6keiqlMdbUlgLBNhnDYF/MXKm+McZtUhJI1Q5kkGcIhshE9DbRklICwUkZYZgOYTYgIGTMEaWoUhkgSAvYI0/FYbj8CsBqN/6wSep0ziYwgwKvUaRJTVwYxozFGA+Y+liTSiufCg4Xh4bHM09L0jxmCdsAGO4mEXHwYwgrn/6rCqvIzobEMTw3rbrLRJCZGg57MIbKBVq3XUa5UJOOVYHAyGKnz6AUIKk3YPr30Z4odFECo1hPuPbxXGKnmzQgIc4nhICC04sHvJaP/VOD3vMf/LgHhZ/f28X/+jXIZffhoHzvXXsaVl17RDGFJYieKgNB1fFkQs5SxBUqeI+IP3Sk1xYLCdwqcGVMXMneUjfK/i8DNVAEEhcUuterKKkBIul5JR3ORhkpH7MLM4EXnUWM0YNhDuRHFuVKZ18hzsYOi5aYsyhSXon2l1Oy3UbrI7B1NcZRbLwt4DtVS5pHIfJs9OoGf99B0p3hpLcR2w8NK2UGDAaIeh6hjYe/S8SnKXoJaMEMVCdxkjGRwhsBOUQtoW1PCaFbCUWIjb26jevkVrLzwGhqbLyGduegMp9g9PEb75Az9TkeZK3ChsjJU+HoND1c3l8Rkxhl20H7wOR5+8D4asy4a1kgYRd+eoUpnT8520ClP9DCOzOVNMwbLk5VyEdkeOn4Zweo2Vq/cQNDaQu438GjvFHcfPMWnn97DdJrCcUJcunID25dfxPrmFYTNJdiVGj7cP8T7e0d456CNvZmHqLmOxAmRMbuQ3UGRyKTwxcWNDqOU+ExhRSOsecBO2UL8+C6SvQfI2wdw01hc47qjDIPYQtBch7O+g9mVa5gGFUxsD0PLVbJRKbzU4Jx0r0VbpQDhLHeQ6+BemrJIWDy7iRoQOhoQ0kDITroCCBtuKoDw0mofqw2gUQ0RBgzNLeGoO8bjwz4+e9LFYFZD5q+hvnwNttdEb8C8phxDbS5EZlCxfJx3seDkah5QnLqYd8jReZ29GJUyRMyQ5HyUrWYjOVzPjZGPNy16JStV8i12RR0BngoBGYZQ/bFi2IzpS7FYpsxGMhy1K+DC32JhMjNPJJsDK51bqE7zXG5qGAnDFKpaX5W/ItMTO//Fq59jzTSb8Ewmbc50aCnlMxbNImAR9vs5rzXHhwZ0XQR3vHgM7XLhd2Y+8Vlr9pwdeZZE0ggCC2Y26hjN52SAjJa8Xjy2uZxTFdyU9Z3bH/QaaubtFFa4cJ6LbpQXHEYVzlMf7sV9R/L6WKwW5kHliir+9wUUrJox5kosnK1idkjRbXTOVCojLsPyKpdntT8YuaT6nc6ulNnzxf7xRQVKEQFeYEPPfcyaFSwCuwIgnBuf8Di5bkjA+aIJqdsBxTeqcO5cIqoyBc3RaLik79Tz57z4Pg1DWGyimuc1f1fcOw3QlKbRXF96Pvhdc+lzea3qO5hGKAkmFYUj0lHzGUtnjYysMoZRr6nv65g6TTbTuGerBqqw+gQKeiNVDUj1LWBIDNBZD6h5MbEqIeDgGsF91rVQo2lMrYblpQaalOVVqtIQo7TNYZOCLB4Dv+MIpSSRDEGmUQrLpwFemUHyYYDVgHsyDcF8CZyv0JVWWJ8EeTQVt1HuQ4HjwWfkhSgLmFFpYTKeyDeN0/Lcw3Bcwge/eYif/PRjPNlj/NAYYa2K9a0NXH7hEl55YQnXr9SxtuahXFXeCkkaibs4DUJo2sZGFWW5nN3nKAldsTlfR/Aw6PdQKdfkWyS8lIVOYqFQyeAY6p+fU6mUwLJTJNMU8TRDMkrx5MFTfPLhLRzu7YtCaWW5gXqtjDC0Ua34qFZ9VBoz8NyUUUfUtdE7znD706d48OQE3STFzo0X8PYPvi3s4NZOS+KsWGfMSqmAQW6cNMqjiQ4ZXdYQlu0hdUOJm2hnM5zGMU4mEzw5mWK/k4jaBSQWvBAV10fV8eCOEowPTvDk44+xf/cuDh/cx0qjhlq5LI62EjgvuclsHBAgUxaqASEBH68BYd8tiXWROBTxpFIz+goQ0vyGktEUo1mKiZaMCkO4ogAh612e93xCxRWVVNo+SYz39KgNPy8atVDaGjPDeYaSSxloGUEYYMLYiRHHdyYi3wzKFXG0lZqVc62a3a3TmdRlxAcNYkrwaAQTBLBdD/3hQMCgsMP04QhCYVQ9zkASEE4jkce6YSjy4RHBJo0QAQmxr9Ub4pTO1+LrygywuPsniKcTjNptJCQprBIay8uoNhoyzzoZTWTWUVRMQYig3BBAyCQ7OqIqyahSEChASOddWzGEVBJEkZjwWdEAf/iN87ETvzeV+WdCiL9TQHj/AP/Xf/oA7314F3fvP8Hm5euSQ7i0YUxlOqKr7g/6IpVgQDBlbjLEnHDO7nwBUQSEEiVRAIEEgsbcxWyiSta5sAc3+858cyvMEJpicpFRSFOUxcwgn5uvb8DiQvKkNmz+nvODXISVUY2SWRhJqZojYWeJc3Q6I0037kUpI+CWQ+2Mb+BGyw2NYbGUOHaA0QncbICqE2Gr4WApKKFmz9AKfdQDR6Iq3LQPJz5FM0jFoKRiZfA5U5gwZH4Kju/SJTNyPAy8Orytl9C6/ibC5SvIvCY+u/MIt+4+wK2799BudzAeTBD6ZQHaPHzHyeE6OV6/cQmvvriN65fW4Y776Dy8C5w+gNXdlVw9AjAO0HPpJKDlhi0yQzfEOC2JdXTC34Y1lDavoXLpJTSuvITD0yEe7Z7go88e4MnTI3R7Q3EF5QJdcsqo1FewufMCXnz5ddx47at4OBzjs84Avzo4xZNoho5TRsyhcGYXUsKbpypWAomwrpTssFPrJFOseBa2Qxf9h59i9OQeouMD2EkssySDmLJaX2S09sYlZJevIPIrmFguRiUPk5KNWACOkixJgaJGvOebSmYzbFW5dLJoEkDIYf98JoUGGUIXUzhJF07UFkC4UolwZXWElXouHeZqhdmYDjqjCI+Z6/mwjbM4xNRaRm3lGmx/CcNhin48Qy+RBDgBcswHc+i6ltvwZxB3NT/PEOS5/EtgyGJmjBxTC4htG5FjY8rcKthI9Lyf8f3kZsgunjJvJl9bBIQLJ9G5S2ihPlZAji5xBv+oAk/KeB2irhHCBTmp+j2JAWNMYuCMtomcF4sKmM4h2IKU0WukkbPKqJM6nAIwWSykiiMpsHsX6B8NZQpM4BeZuvMASpXF5yWa6knJvs4r94uAsACCvrDMm1zG5wBCTa/NWTZ5z9p5sSh5NW7IGlGof/T/b576uYDQRCUYx89z51mblxSYvmcBwOL7UlJBxVSch1aLU6Qvo/nDhMuQnClduxae0DBkovgzUsn575UNEFn0eYajaTAaQwMNWGW/mc/EGWBmpMgLSfL5D7KYxbeQhZqrszjrqNQh5syf99iV+V3J0VU5iUaie36ITsPxIiAsgNr5JTafMVycJGU4o06QAdaGIZ5/BvPDW9wIRfApEs4CIDR7qDKMWWQ9FkhoOQCl/FGvb2T3Ri6qzFsN5NQyOj5XlIoDp8sMQZnB5mxbqpyrxayCUnjl7M1Z/rmwOldrL/fnmBEMnG2KJgIIK+UA62ur2NpYR6tRF/DCd8qZOToiMgzcZaOWKg+OT6QxHLqIisNohsApSZA8gVCzWkHTtVBlbhy/RR6qFD7cBzlPTrbDZTFM0JFzLIaMEI1lPOwfHODp3p7I8aiC4Yz47Tt7+Pkvb2PvsIdpauHa9Rti7S+FdpBgqQpsbtexudXCxuYSPMYC0d2SV7fEXjGDkcY5nJRjOZ/R3F1mJwk+Q78CnwxNol11CaAluN2TOCmyPWpJSGFZEcaDKfqdIY72TwQQPrz7SOqDVqOFa9dewNJSUywROJ5BTDlN24gZgdXNMDic4mxvhEe7pzjqjJGXQ7zw2k188198BxvbTTSXOfdGlEVGcCqCIomgEEtrHh+VRnShZayTL1ETnRw4S1OcxTHuHwyxezqRMZSMf2N54nbsWx6qzLXuDtB+8AhP73yKx5/dls/PsyyZF2XdqaYFlEJmNiMLSLdRjrhQtjpDYkn0r2awtMO2BpOMXZC0YQGEmQDCMcGtMIR6hlBMZQgIu0gnkWr4CPvN90VAKLukNNHT/gDpcCRZmNJwdUoyz8q4Byq3yARGI0o1HQmnl3k+AkmyvhyPoes+pcu81jjb6nvwyqEALeYLSkj8aCRxYbxfaPAXUiKc5RgdnWBGN0/XRVirCygcRTEmcYxpnCCoVFFuNOQxEhumm8s8TtaqBISD9qkcC6/T1vKyAEgym3xNAkLL9eGWq/DKdZGOSrPZttQ3z7P2ACEaCPh+KB0VyagChHZMQPh7l9Ev1Ab/HD/4XQLCO/cP8Vc//hDvfnAHn955hI2da9h+4QZWNrdR8j30Jn2ZHyQgFOmCzFwpY5mcHZtCQcbjFDdArbZhF4th8kqjrJlBDf6MrFP9ayzACzMSpuAquIyaTd3MNHBDEzZEzyjOWT8tA5XOe2GmUACpniUSVjCOVfinfi0yh1zQGEhP1zTKR81ol2zItgWXXRlKYMUYR0laeJPlUQ+YnMHJJwitCM0QCEspnDQShrDh2QgoK531UJudYaOWY6NuoezmqDg5KqUMTjpBKR5K8Z+GFWBlB+XLN9F46asY5SEOz6b4yU/ewXsffoJPHzzEcDBBFueohHWRoEgwcx4jyyZ4+dom3vzKVfzRd97CdqsCb9JH/PgjTJ9+injUEwfSVtkVDTuZTpGeEeg7AUZJCd1JJhDNqq2g/vI34G+/CHt5He++/wl++d7HuPd4H9M4x/LKOhzXFyn93Qe76A4iNJc38PrXvoVvff8HEjtxlAEfn/bwmGYzDGvPFRMVMgaDYJhmNxLnwVzHGQKRH6RoOpZIfLpPPkf/6UOMjw5BFyvKMCYzD7FdQXl5G/bGNpJLO4i9MqKShzE8TPmMetbIAEIWbJyRY4cxo2OZTTOWRBCNhB1zhpLBwGTsDCCcTeAkHQUIxUU2xgtrE6zUMlR9oFbxEPg2BlGGp6dD3H7UxvHIQz+robL0AuxgWbIVexHQ5forUk8FBv3Mhp/bqOQllPMZKlmGsoDCDB6B8izFcAaMmQPp2hi7NkaOg4llYUq7bX6Lnt8CZ/w5f6m5XnhkHw19eC5eYgEqVCahqca5WWpAWJj5UwSrKT8NU7iABEo6UgROz/hbYy5TiJ5QzNUFaDHHecYQZgEgddWjE92K+NPIF7W8tACazq+9C5nj4lmLwLLAo83nnS4C3UKx/jxAKHWykX4Wubkv7gRz6xDJXVMB7POGmo7hOA+09Vk4x6wuGEJ1SGbeTUsYdaVvwL0BGMag6+IcoTlKI3s1EkRjsKI+scKiX2T3LjB9zwWEcwpVPZcCPue/FCB01X6iEZGZ4zN/r86V/gwFlGlAaHI2zXyquQ/0SxgjLXl1fX7U7Kz6UnvaAvwt+hgLEzX+TAChzPsqdkvtZYoj/ML70e9ZOIYiyzm/ddSmuXicMrQx51uXtxeO0dwVxY/EAFDdzNG5o/qdzRn6IiBU58F863gMifRQA32U1ouBiAzza/29KA147bGZyMYo43kUQ8iRDImoYJhPnMg+S9kla2ta7nOuiplrnInj35FB5L7M0ZLJdILhZCj1Bh9Qr1VwaWcbVy7toFGtCpCh8yLZQVaplHWyGCWw47c3S+EjR1DKETpAJXBRLweoVTinH6BC92oSVHwbNBPLYlh0DkeO0PXh255EMkSTDJNRjH53gHTK53awt7+H3b1dKdyDSg3l+jKeHvRw67NdPH7K+cESXrr5isywdXo9pKwHZmNsbjbx4otbeO31a1hZrqJadQU88dOlFFZikcRbIBFAWKKRGBlUMqCOLyM6nO2SMTbJEfbheJ4yzUnJUPFD4WM5czZC+6SDh58/wt7jfRztHePSzhW8eO06rt+8iaWlJbU+iSw4Q6e3j7PjA7QfHuHowQmO7p+gM4gQwUZtexMvvvkVvPW9t1Fvcf5MRUXwM09LEwFIDGUXoxxeCwT9cs3YmLmByEb7JRv9WY5umuH+4QCPT8fiAi4jLxJb5sIpeWi6PrwoxfT4FHuf38GDWx9JcH02maDpV8TIh81UjlmQmsxZg0oeodoH6YAp5jbMEpa7hujNkXuT13GcqQlNMoSjPAMlo2M2gxnPtbGCykoDQaOC9pliCBMCQvoK6GEM0Y0ZQMhYEQJCOoZqyShdOzk/WK1UBAwySmJKBpFS5TCUIyIwo6Mnf+aHgVrhaBhTDiVP0g1ZR8UYRxP0B8yqnkizmn9DZRtn9WjrPjlti1GS43uoNZcQVmoSOzGeRBIu75YrCBt1+OWKyIrZ4DbxYtysk2gqvhacNeUXr4l6vSH33nhIQDiA4wfwyEiGdVhuIIZ1Ei1CpZLJRc7on8Hca8UQkl3PpwSEE9jJ7yWj/xzY75nP8bsGhH/9d7/Bu7++g9t3HmCdgPDqDaxu7cAKfPQnAwGEdBlVphwaDBIQytCualEqDbye89M1g2TJ+cwgDOegUBzxpCN+sXAxoFDLi+ZmE0rzHMeTucto8XwY5m9uEqNdR8n6GUBYzC6UZ2ceURSJVJQblpKnkPlj4G4JI0pSM272ygzAqNSovxaGUwNCpd3nnAVnFcYoJSP4FjOS6DxKkDhGNOgLyKmw8zc+RRNdbPoDvLjq4Nqaz+hBCZNfDlzY6RQ5Q+vZwqs3Ub/+KoKd67DXruKTz/fx/m/u4u9//DN8/vAJBnSwYpZeKUBpxqBXFXQeJ1NMowHKXorLmw386x98G994/QZuXtlE+vhjTB5+hH77AFY8RitUgbsEhQKyubjadBcroTfJMXNDeEtbWHr9D5FWV3A6ivG///WP8eOfvwe/0sDNV1/Dn/3Zv0JYrqE7mOAv/sP/gp/98n30xwku3fgK3vjuH6K2cwVoreLpNMdxlKMdZbJAEWRU6Y5aiuHmI/ilRM5dmMQIuNAwj0k8OmcYnx5idHqE4VlbNkYeZ+JVkTH3sLEGrK4j3doUQMjY+imlqbktbqmqOM9hcQCeCxplqTTOYaFkRSiVOH+pZg04k0K2k4CQbLFdyuAREMYduNGpAMLVSoyX1qdYqxMQWqgEJZlBGac5jrpT3DsYYK9bwsnEg1vbgR0qY5nBtITOkOBbAUIvcxBmNsLUQi0DatkM9SxFlTMwaQJf5llUqO/QsjH1bAxdB33+y02NLDJz1xwbKQ10LKhvbR7jylyigj4L6wcRhGoJockoNMYXBJd6BlE7DhYlo8rAUhXgF41lyKou8FEREMrNpgcFNaOgC2Nhji5WzYV4BjOXqCHOfF1U64a5JxcGMueAk3FaNNJTLZWdv9yFmbkFCDKASsviCKR1U+F5TKE6w8V5RCWTWzznlwwTqgfLl/iVaOMqteYoE6C59FEzv4qwMq6jSrZjmJ75MWqX00VIegGBiamHety5c3tBiqokp/pbLfACzmT91g0/A0fmLF+hL2CApsEPheS9+TykJr+eCXJE2s0JFb0PKMBiQIl6P8JvmcVZM6IqVoi/V9ebOr0L453F2F3h4tPsZxHoKoOlxdpv+LD5RybXPEEOC3gFBgUYaiZzPmM6vzH0daANW847ruoTqh58DgjK6xHoiuT9eV+GN/7i700j4Jy0cz5jq51FpXG6AIS8ZeleK+dDgCAdXFn9K0BIQK0yBVV+HlUy/LayGeyMpm7KFEVcu8Vgg9JNNlMdlP0Q5TBEOQjVKAlBNGcxLfW40XgkcrlOtyPN1kqljO2tTVza3kKFRXQJYsdPSXwYBIhHI6QTMjURytYMdc/GUsWX72bFQ4XKHI9Qgvs513OamCmGkECwxD2XzqOzGcpeCN8J4Nk+2qcjHB108PjRHronXWSjBFkWI2XjMnQQ1CtoLK8hzjz0RzN8cvsRnuydwaZUMs4k1H3SP0MeDdFs+bh+Ywff/e4bePnmJVy5vKrYNBbRNC6jL4GtwfUsleKbLtQ08DOKlmjKGUFmrXOO0ZVzxegM/lBJcxnNwbmzCTrtDh7ef4jTwxP0OwNcuXwFV6+9iM2dS6jWamoORozHgMGwjePdXdx7/xbufXgHDz66L2C3vraGS6+/ghffehXXv/Yq/IDqsJmay2Tb0Y5lTxVvPs4vJhHS6WSxlwZl5H4ZkefLXkVrlN2zCE+7U3SiRHIJhzn3YUl4RNMvo1Ky4U4inDx+KAwhYzIGp6doWgFCzSbSlVz2afYDxA2dIIWNbIJC1RBl2DplpgIIOfNMBpGKNjLWli2SUZGN0sSPgHB9GeWVJvx6Gd1OG6NBH/F4KrOpfM+iwmANwfxI3u8EhL0+0v4QFmND+Cn5tsRF0PjFAEJKR1kDVyoVmbnkejWNY1kvyAjalM3ajgA7Zkmy8RKlESbxFNGUmYA0ACQPqrIM+YYJuNLOmVI1eR6WlldQa7QQpSlG4ykG/QHssAyfhj3lsjCEEfMQqaRzqGyzMEsTdFlLacDZWloSs6Spnlsc9/twgjKCegM+AaEXKKDN2onNZ5oIiRSczuwlBJS0kiFkLcwZwuj3gPB3BgZlQ/gSedL5mQK6IVEPr90UxXpeFygO6fSZODKJbazl4OB4gCJD+NndR9i49JIE069u78DyPXRHPYmdICiUnp/WcJMd5AyADJeb2Q4DCEXGAwm/JDvIoVpa5vJ/08FznpulO7SGIVzkRelO+bx4obwz0uCL5LX6KsZPmMKh+K8UPJohNHJVLoZcjAUMajcoAxylW8n5vZR6eG0fr/VM8jc6i0vyFmlYogFhStlGGon00bNncKhNp+9WNEU8GqNC6QslLb2naOVtXCmP8Mqmj5e3qNFOBbxVueAkE8ymI0w5q7O0gvU334a9cRUTv4W//8WH+Nk7v8HTR/uyCLZkg6zDhY/dBwc4OexIh4g6N9sroX/2FKGX4Pvfeh3f/86b+MNvvwX36B6S3Vs4ffoI+biLhgeUnZmAQgGEZM5KPkaphX5M9WgD/soOGq98Dyexg1v3HuGvfvJzfHD7Hr7y1a/h23/wPfzxn/6pOGAdnZzhf/qf/wL/8cc/xcFJD42dy7j8xpvYuvkVVLcuo5056FA2OeXMJQeRZ6g7OQJKMrMBAjuRHMXKJELATCu62XLj4pxJMkUWcX5jLFr5UZwhCetIwwZSv4a43sR0ZVnmFpi+GOV0MrNlCF1laOXihsaVVTqJIjGhDGgKp8TriuCJJQy7acwyUwWeSEbzMVwyhNOTOSC8vjrFemOGRtlGYBOY54iyHG3ObbQj7J7l2OtRS7EOp7yGsLKE0dRGRQ7gkgAAIABJREFUu5uIq6qTW/AyG+XURiWxUE9naKQ5GmmKepqgksYIcuZd0t1Vu6Z6Cgx2PRs928KATmGUWDkOEtcWmXFsARHdeCl55QWsZZ+LElPJQFXBrCIv+L6NJkyyDPl4XUxfBITzGURhDRdLngQCLyrlucRNl+zGOaYgH9Uh9wYM6adSz6FNRBZPuOD8DCjQDJABAyp2wRxQIaJh7npcAE36NZ65YGu0oGp6Su1UCMdvW4O/8Hsd9G7Wn+eW8UVJqUFO5v1rZsxIaeW5NDCbzwVKzc1ifOEgq/SvSoZPh2bDqqk3oSC9LM7PmI1Uh6PBxRwMavrIRD0YfWvhTZm5MwPwCi0BgTfqaBYXjCIydePPPM+cQTMnnNLuIiBUcQfiJqqbkMpARu+PZsbQsN7z4zNmKYuQd/2JzhuMxknU3BmKtTTHp5sdBYZvfgmZZpOZX7www1icY5xfC3Lqi4H3XwSDBhRqdCmHq1xNn3clqZ8XeNv5H0rzRru8qreknkTtk9ppVq4ZLVuWxi5rfGVeogb4ZWBQh37rm18DQskbkmB5NrAsCRJSRi/cZ4ksVUOIJjAV2upXa/IvIwVU041AN5PZfMexMImYpTaRBjRdSMk20ll0eamFgAHs+Qx0ayRrQgldPB5iFk0RIBcVzlLFw3LFk38bZQcVj2ZlxE0EdIyMUmZcnNWjAkOm0AiqOEMOR+bvhszO2+tgf/8Mh3QO7Y5BL7aw7KBc91Bu+qiv1LGysY7colzPwa/e/RQf33qI/aMOoiiH4wZIJxORYyZJH5tbdbz99iv49rdew9fefBkuxzu4iFIJYuVwXdZTE2R5gtQmONDmfWqiATOavMnnqM4vP0uJPOE9oMFliZFRaYLRaIjDp/vodztyrjbWN7C+sYFqsyVRBVwvCfL5udKM5+TJHj75+Xu4/csP8Nl7H2Njexs7L13DS2+/iUuv3cDmjatiskbQzGw+GU5wqc4SISGi0QCTYR8jgnhKKHOIh4DfaKFUbyDxA0xtB8fTDIfDBE/aPRyPY3RTggsPM8tHza+g7niolYD+4QEOH97H/Tu3cbK7i8pkhpCVjheIARGvMjYsUuag8zrjXBsBMjMRqZLhzKvyldWA0IIQylTU2DaGWYpBARBWCAiXGwoQnrUx6vfEXEUYQgJCdkiYQc1TJqYymQDCTAAhPz/ADZgVWJZrcjgYipsopaN+4Itpi2RFloAxWV1pUFNKWpVoB3HsFHWOmseM81jknMyhpCkSr0+9W8uMbNLtSDOAuYutpRWRe8YMoCcgJLtXrsCvNxBUKvIZjzkPKRYRtrqHsgw9AkIa3CQJmgSElIzGsTCbo/4ADkmcal0a/2Iqw2PjWIrFrEkCQuIMGjCxIW5LpjMBoUhGIyUZ/X0w/Zev1//o3/4uAeFn9w/wV3/7Ad7lDOG9XWxfuY7LL72Clc0dlDwH7UFHTGXYsWM2jhQZ7NDwhkzY2VNdW27SInMQVzIFCEUuGgTqRglDkToICJNidfGlQK0qwo3kab6Zyn6ismC42BkjGT7amMjw8cY4xrB9xlDGMIjzDCuRgqqoCXEVlQF31Wnm+kxt9ERmK8gS0cVMbcQqGHvh2idsEweZeXNwkaR0I0vhurprJm3WHLMkQ9NzUCulyE/uoxkf4Vp5gDd2Qrx2uQI7GKE0G2JGBnY6gUWGj53TtQ1c/s73kS9t4iiy8KO//gl+8YsPsNpax4s3XsZb3/02GrVlCcj9jz/6O/z6Vx/h+OgUYbWMtY0VfH731xj09vHySxv4wR9+Az/8r/8YzdEhSkf3cXD/M8S9E9TsDBV3hrJDp02eYy71HiaZiyEBS3MF4coV+C98E58d9PG3//BLvHfrLo56Y/z5D/8dvvf9P8Krb7whgahPnu7hL/7D/4of//Qd7B2fAc0llK++gGuvvYnlKy+iP/MwTIAh5TegnHaGhpUgmI3FtCV0EpSdFJXRFGE6g0fdegZMoxS1WgVe4COdzdCLpjgejhGHdURBHb3MwoAzhbUqUotadx9p5iLNbdXl1u6dnHdgcHtqlxBTecG5PYuFRCSbLYfVGUPMx6WZmmeRuZKcFspt2NMTNF3NEK5MsdkElqoeXM5SzGLZmHrRDMdD4NFpgkftFIndEkC4tLKDydTG6SnlsSU4mQU/tVAmOxjbaPAa4XeaoJEmqCUExQSEKQaWhxHzFX0XPc9Gx7Nx5pTQcyyRj7J5kHgOItvClKxhSZlAWNwtpfOvGD0BhRrdSGGhYy8sYWLUfZeWGOqt5iWKIj55vKLs9GCdLkDNjJEYUWggYf5uLlct3OvF55CqUysMCmuBaeiYovXiOiF5gmL+UwjSLhijmMK7qECQLV1iNs47UH5xDTq/JkkB9FtW7S+szZrdex6j+MxZRTl/ZGcXTFbRpMscwnlVhQK+uZbsGVJSNbcU+6vWUyXzL7wz+W9e3QI8Lpy7L3u7WqB5bt5SIZGFmUsRZxp+Tvs0n3vqc1eYYdWK10HOnDbjaKoYDTbiOB5g3C3NsRvDEwPijQJFHdpiXtAMharHLdgxdSwLIGyAmAK66ns+l6dvIvncdQSKakzSaGUByebHNmeLtZMksZJ26VPlvG7RmNfSLKGMZuj/zb+TT7I4n1E8m1/WMJammFLACI6WyFf1jk2UhDlP5t6RxkGqgaEAWG2tIa6i3NuVXJRR5Bw34L/875DzYBJJlSFPMpnzk7LcdtCo1dCqN7DcWkK1HCL03LnyxqXDJwGhR1OxmdjlM2CbTVseq09jDk+Ne/BBVPXw3mRgPAtayj1boYfVqo+1eoC6X0Ldg+TzhjZVJoQtibB7Vu7InGMSTaSRR6ftkEZ5dNaeRDjYa+Pe57t4unuKw6MuoqgEd+aiaYVoLVextFbDylYdazstbF5aRzTz0O7N8Pc//QA/+8VHeP/9T5HNHFy6dBUOHDERefDwFnw/xquvXsaf/sl38Sc/+AM0aw4Cl0YxiQTVO94MybSPJI2RehXk4rxqq9lBzpdzfkzOLecnCW5TlEPmFQJTGozInKOrA+5T9DtniMYjmU3k/qlYKo4XlGQfJeC0CDpTC2dPj/DRT9/Bxz/7JT5+513cePkGrr/xKm589y2sXb+K6uaKgHcBzamKRCIC4HhKEk/QPT1G5/gQ7YMDJARS2QzLm9tobm6jsrEBq9ZA5ocYlmycRCk+eXSAJ50h2ikBRogZvQfcEHXPx3LoIu520dk/wKe3foO9zz+HdTxEkFGNU4HnhLAtFwmbwvwc6Qrv2JKZnblqvo0eEOISz7EJzh6yPU+2moCQmYBZhj4BIc1xaiEq60soLyuGsHN6gmGvJ58b54MJCCXLmN+OeOHCFsnoEPlgCIvRFJYFvxyIDJqZg71uV0AVyYCgXEZtqSVMIdfG4WQkjqJsxTSW1lCpt2RmNuZz8qei0mFtHSGlUdJ0rGYZZ0CZMusZMO13BLAyxqTRaKJSrYlpDq/fMcFcpYag2RK3UX7mg+FI5vwJCDmDK1mGlIyORkAco7G0jGqzKc/HBsKg34fl+fAqVQTVlrCFIhnVgJCkEgEhMvXeJeNTZxHOAeHvTWX+0XjvCw8sil3mko9ndAfNrN6iN66zxSSd2hQCuuMuivFc0eYyf2Tj+HQoDOGP/pamMp/j8/u7WNu+hq2r17G+cwlO6MsM4ekZswjbikXh7BULaDPmrruiUt9pQCgZbo4rjksSqOkz+8SWDZ1FumoyLzbZecFj5l/I6ehNW0lMlexP8oskE4k0vs4vUxXJIqjatDpJZTs+PJt+Y2YORV3IaUZgyXBaxTYqCVZJ5A606WXuDTujjMrQLthKHivHrfILuVGJC5suTJUF+QIgy/PypqEEMh2hnPZQnuxjw+nhRjPFK1tlXN8so4Q2bPTgYIpoMsB43EOwvInq5jWs3XwbPdREhkig9dmde/jGN76G19/8Oq6/9nWUgwqyOMP777yPX/7iXfzDL96RhXB1fQ3Hx08wGbaxXHPx3W++jn/3b/8EW0GM8vQUu5/+BtOTp6jORqi7OWqe6jhyrm6S2RinLkaJg8bylgDCZO0mPri3h7/8v/8TzoZT+PUm/vyH/x6vvfUNNJZWcdju4MGTPbz3wSf4+NO7ePDoKSKvDHdlExvXXkBzawOzMBBtfxxH8LIEYZ6gUUpQmU3hZ0oyGpSUZNRL+S7opukgpRtouY7Yr6BH17KZi5PcwdStI3JqmKSOGMiMPXbgdEaREgjpa3QhcSPmI3kug+fiKhpLh1hVJqopwdkELp7SkadsM5/AS3vw4i6qpQlWwgg3NhNsNmZohiXJKJylIyneJpmFs8jF47MMjzo5olILM28ZQX0VcVLGYOSBXVw7m8HLZqgmQCOaoTVJsTRJ0JpM0Yhi1GOenwwecsRugNj1kVAualvo2BZOPAvtwEan7GEQUEpqYQrGleg8QpHAceKfDL4q2FQRx03Sk2/Q0kdmOIxTpTJoWsjtzqE0XS4b/fTid4pA1/NWxhDGoKFzLJ8qf9X/KYDJjencsjY3OdF/ex6xaV5TTWixiTM3HNGPO89wqTtbfen8wmcYcOibWf1ZgbFTEvhF5qE5lPlb0s9V4CXVyxVknmZt+QJ1U5ChFkSNuhP9HPmfviYVibcIFheGUDuNKrytGSdZ08T9Qzu6mJ8r5YMChJqRfcbxnFeeGO5MG/DoVXPxvhZza7+FxDq3183P3UWmVKhGNWc8lw6b96ybjyomQgtDC4DImKjMn1JT2cWXMHLSucGK7Df6WjEssbl0LlwT5j2bM7Fgbc9Lgw17aWSriytdzTkujt20XjRaE9mp4VQLvKpu6pirWt2rxXv0/P06vwUVHTs3LZpLR6lu0df3fFLRyIa10se8x/nco35xKY61BJMMF2WjlHeWHVdMMmiXT6ko6wU6I7bI8DWbaLBQ9Xy4NHgTMziyTgrgcI8n0zLTzSiyi2o1W9QKAuH1sYnMNE8RWDnqroXNWojNqo/NiouKzVEE5dgscjudHymRPMwC1BJXY67iWT6yeIaTwy7u33mMjz/8DL3OUBw7W80WmpRQ+iE2NpaxvrmCWitEtRmiXAuR2Y5k4n706WN88PE9/PxXH2F3/wTDSQyvVEMpc3B4+Aiel+HFaxv4oz/6Jn7wX72Nna0WWvVAoqjYhqVLKCWtvBoyi1OQyh1TmtXUrkgjhP4NZF45858JiOb/EyZWYvJKMqLDJshkPFSO3RRkEkw7jozBSHPDYVNNpijlWht3+ji8fQe3f/YOfvP3P8XySguXrr+Ar/+rH2Dt+gtwGhXENPFJCbJDOA7jnBKkoyGiXhd7D+5jeHYKj6M0fK3AQ0wG0g9RaxFsrKDWXEbfDdDOS3h00sNuZ4j9YYRxibOGZVGreLaDuu/CIwCKI9y99TGefHYH/QcHsEYJKm6AwKLvgSWGQgR5kgLouoDvifKN0RIxo0bkfpYhRwFFMfvzJC0sB2PKK7MMY7J+tQrKm6sor7bgNSronp1i2OsIu6cAoYxEomTrKBReO0ks84M5pctZLtd8GPiS80c5b6fTEVCVTAgIK6gvL6kZwjzHaMKg+ZIAxXK9Aa9cwZQ5l0mMiHJcuwTLJemi21R0MZZUnJIYM3FuNOt1RZrJWrheq0vUBWXU0+EI8XCIoFZHuaVAKImSPo+VDUI3QKXCuBML/V5XWEjeR40W8x7rMkY1Gau4C5cZhOUKrGod8Fm7UT1EgymeY+bYKmaa54eRLhT+0mWUmZ1WNIFHQPj11/Gn3/smXr+yjitLVYSUbLMVrZWLXJeUUS3rAWVQ+SyZw8W96Nwm8hwF5W97zIW5h4tP+cz/Ls2+jJr7z3qKf9wfycVT3Novql0KT2ssrPkYSi+4UKucNQslVr5yNdFulv0HJRclGOQc1Ul7hLsPDvGXf/vhHBAurV/GxqVr2Lh8GV41xCge4aR9jNP2ieo0U7PNu5AbMzNn9IbJLpYBhK7rCRtIZpBg0JUQ1sViLnKmC1JTs0OqZrFiG+eBuDK4b7ZQ3lh8P+wOsRhSVcHCvVTZO/Ojq7hlCa8lCFRBzAxPTRBnMZJEZbCo2Q9KVzgbyUUvQ0QL1ZJahFUoIS9+bTxC0MHCm38rcQ/KEIJ5NRy4Fm2+7r4jjYF4BHd6iiA+wap1hiuVKV5eLeHFtRCXl31Y6ZEAQs9LMZh00e6fYvXyK1jeeRX17a/ioGvh15/u45333sfe0SH+mx/+Ob7+re9i8/IrkgnJTtZnt2/jnZ//Av/bX/4Iw/EU9dYS4miMLB7Bzkb4+us38N/+m3+Ja+tlLDlT7H7ya0wOH6KSdFF3EtTdTDKFKEUdZzaGsYNR7KC1vINw+RImS9fw3meP8H/86K+QOy5WtnbwL//1vxUmObNcPDk8xYO9Q7Q7AxwcHuMeDW8YVO83sLyzjsb6MoJmGbaTI08n8JIJwnSKxixBbRahnMfiMsqZOX9G11F2yHgP+Mg5fxc00fUbOHIrOHbqaLsNTKwaIlSFDYzzEqYyPaClT8WMLB09oYDLxQJSzwBJzIL6ktaDQkko5QmcbIogGyKkrDVjxuQUL2+n2GxkaPg5ZtMzzKKe6PP5LoZ5gEedGR6d5RihJSyhHbaQookorYsMhIG33PTqSY5WPMPKKMHKKMbSYILmJEY9SpSxDI8jCDHzA3FlG1gldEolHAYWjso2Tmo+zsoWul4JU5GaUM7Cm8GVjmzJ4ecaIS8x+4qFEA116HhWxmzma6c2Mvr8PcExRVMaKJyrLxfn5+KS+Ozz+vx1zzxe2LdnsFPPWnKLizshPx83bwgVwIABS+dRhzEeUWHlSm54vphWIK8AZfTvxUmtkA1ontdIzM1/m+Obs0hcgjW+VIDh/Pn4orxdPPrU7NA5U5iFiFFYr3OHaN6Dmm+R55T3sWC1FoNh/LkCGfxicSFM61w6qJtrxXN5EQiZR184hi/b4ebnQwO75/3ts1jT+b26SEuUh88/Px0YPwdo+thtndGpXmtx0tS1UTwCvXHoj57mFIuzrfP5zHoy/6ALPQP5MLjXXDSjUQ8ybKrZtQxA5Gmla6BiZ1Vkh/ncZHSCqMiYt+nGlWH05pEv+jOcX3dFFC5jFosfzBnIwkyocUpbsJy8N/S1IceuYozm8lIz1zgfg1RzyWKGwj1YjNVSyf6jDHI0GMv+6Du+yBU5A0hAWAkClaPHGIqUbprcdyEZfzORltKxVSlURf2jyg2ZV6ICQ650IwNnVFIyRcMrYSV0cblRxk7Vw2ZggzoRyu1nAkqV0kdJJC1htAgIKVEVQGpbyNMShv0Ij+4d4M7H9/HJh7dp9Yiy7+HqpW1srC6jXq1gc3MNG5urCMseHI/h6DlKno2S72D3uIfPHx/iF+/fxm9uf47P7j2EnddgZQG6nWPYdoq11Qa+/a3X8b0/eAsv37iEzfWGMKyzPMKM4yZUBjGbkOy4NNip1lDXPI/TgHn+nN9qjEXdz9y4WLYQ/JGpZrwFwTX9DvhHKpyd838lMb0x1x8cS4xbov0j3P/Vu/jo734i8tqlzVV874f/BmvXrwFhgHGUyxxeNajJ55aXpog6XYyPjvHo1i1MBz1sbW+gssS5/ir2zzroTyKUyzWsLG9ge/MShmEVZ5aP4+EUe90xHnWG6OcORvAx5eVWslH1fdQ9F3XPwePP72L3zufY++Q+krMBgpmFYEYjOkFXco5opjbzPAUIWdfm6n0KMU8k5zoyN8h8Pta8M8vGhKHvaYYJ11uGyW+uIVxbhteqots+waDXQUQ5JUG3NFfJqCq1gZgIJhGSAYPpx3CzHIHtoErXULK4joN2u62MaaYTkW3WlpdUvZommEwmYrBYbzTgVyuwfF/MXJg7SGBo0200DOC4jO9Q9TUBJOvU4Zigbwh0uxKxws+/XqvJOFa/28VkMEA2HqNSr6PaasnvGS0x4M9nNkpuGbV6FQ7HT4YDAZi8VmgoUy5XxJCGgJBMIxVaQVjBrFZD7nsCAkWxQJZZjw+wPhddFckTVr1UzCWxAMJgOsT3v/Ya/uR738AbBITLNZSRi7O8wF0t7ef5FQUSa+nFFnVuq/ht4O631QzP3neegz6/ZEP7/zcgLFk4OR3h7n0CQkpGP8ede0/QWtvG2vZVbFwygHCMdvcUZ522zHURPFFix+6tMCkXACEvkouAkDbJquZSMhVuhEW5p/md2kpVoWPAIDsc3KI4X2AKGKH/GRth8o3YaaDEj65lMmOiAopDOxB3KgnYJRyeZUhou0tAyIBYPreOoZDICc066MkKJSFlR1HykhQgFLCa0SaaizLjDHTOokRRKHMSYQ8pC5gOkU+6CNMzNNDD5fIY1xoxri/NsNO0sF4F3LQHKx8CpQn6oy7agzNsvfgGVq++gXDzdTw8ivGz9+7hVx9+jJNuB//D//jf4+vf+jbKS5tyTNPREJ989BHef+99/PTn76Dd6Uo3qFJ2EbgQt6dXX7qEP/7+t3Dz8jI2qiUcffobRIePEMZdlGdjhJyjkzNEt0pPwOBgaiEIWxJCH1z9Ku7ut/Hjv/8Z9tpnmOQWXnnzG1jZvoJSUEZnMEa7P5BChnr1g8NDdAdTDKIc65e3sLS1hupyDQ5HQJIJvHgMP5mgPiNDGKM84yQB5zkyWVTEsC6mtDNAbFfR91sSan/oVnHi1XHm1jG1akhKFWEQkxyYsHPHIsXMPqnwSl0EFrLL5hNyLLAVIDTNBmPzLlOHXKSEIYzgExDmChAu+VPc3EqxWU/QcBOUpm2Uoq7EkbCzO0YZD89yPGjTWa2ByGrCqawgt5pIZw1Ek4lkHHkxJaLASlbC+jTD+jgVUNgcR6hOI7i0lWanNCyjRJcy18fQcYQh3PNm2PdLOKrYaAcldD01O8gzwM47g4HzoAw4DHrkPGyssqIy3rMBZgIIPeS07majpMQONV1NyYqawkOvjBfkaM+SGLJIu1iYfwE46ueZA0JuDL9FrnjxOaTny49ViT/nUu9zwMwwPKac1TN5fJ+yBbBZoJDFHB+Y1xEQV/idmqs183nP2VY00ihuWgsMuZhnPA9FFNMqUkd9XiRHUljcBSyRQnCumlisfyqOYgF4xOSj8ALnmULF4C5UFGoNU3CwGMvw7Fn1c2B3zgCfPxdftmEL0/pbhbeLfcQ8swSjS+mhoV1hdtHc47xxz79vFiVKxbL4MuH1uln0hY9RMTAypaMNi8wQ7PxZCsyy+rjNqxKx6AaKcUrVf1s03jXgUDUSeA1zj1If/TznVl2cCrgofYIyzZl3wBcAVl0Xi3NmDsdcx2KEZO43hSjOK3K03FUko8ISLs6zXGUihdGmMoarmMfAqG6+uKtqltC0IDgzn8dkpUoI/RDNRhOb6xvYWF9HtaziIWK6V09jYTgk65WSM6oZ9Dw+PwlRpupGHnFCwgYh6wbbkdkr12MOMsO/B2j5DlbKLnZqATZCB6s0KssTUaFQDM9ZQ4bJkxHjO5pOFSAkk0YlE2uFk6Mu9p+e4vPbj7D36ACn+6eolQMsN2vY2VzF+toylleW0WzWUW9UEAQOHM9Czv3es2H5bKCmOO2PcefBCe7c38Wde4/QP5ti1IswHHaQMpvNSvCVV17AN976Ct568xVc3lmTXD+awaTJBIHnSaREltNdl2dVUJJidwUQ6ntBmuU60N4wqDomQ+JCFHRWoJdB4tIMZAObIJLmIjwz6rqQIjyOYXcHOLh1Gw/efRcHB7vM38Dbf/YvsHnzJXhLLcAKAEZLpTwORjAkGLfb6O8fYu/eXZnxf+GFq6gTWDVquPd0D4ftM2k6rq9u4saLNxHVWhh4ZZyNExwMpnjSHeNkkuEshrCsJctFNSyj4jkSDdI7OcHp7h4ef3wXvf1jJL0B3Iwu5JCcSO7vMYEepYyyMahAenGIlxqVQZbMzVOO45LGpwHheA4IyRASEC7Ba9bRPj3EoNeV65iNRxoJcq6TuytPGWdPmXuZ9AcCCktRjNB2sFSvCyPHO/b09BSjXk8MYHyG1S+1BBBy5ImRD3T+ZFZgWK2KmQwlppPJWBxjw0YNlWZTmczwfUmUR0kaRZQGk3WcMSeR2YVkCOt1Gcca0pV0NBajmGq1JtEnrFGj6RT9fl+a/XB81Os1uX8Go4EQImxk01CGxo8DyT0cIxlHsLVk1Go0pSHwBUDIGl0cbnmP0ebn94DwS7DkP+1X/yUYQspGjwuA8Fcf3MGdzx+jyQDy7StYv3QJXqWMcTLBWa+NbrcjdDi7bdwEha4vdCJlb9GAj4CQUlFeqPyXC/IcEIpsQRvCSPdDAah5UacXQCnGMjWTyA2K2X/mOXjDi1xTFji1fXK2hN8EhUpyA3jU1DPLSs9VEfLQ1pegkIBQGMKSziYkkNSc9YzZOvr5Oa/AuUeZx9JdDaHuE3b2ZgJA1Xu0ZIOT/mrGANIxsnEH+biNpj3AujfCS0sZXmpleLGZYjlI0HAi2DFlBxNYDhnCAc4GXaxdfQ2ty68i2HgND09S/OyDB3jn1x9h/7SN/+7f/xBf/ebbqK9tYTjo4/T4EI8fPMTuk13sHRzi4PAIh8fHqIRqoL7sJLh5dRPf+dqr+MrVNWzXXZzc+Rjx0RMBhCEdPmcTFSzLwsgOMIpsDCbsSpbh19ex9PI3cDiM8cHHt/Hhnft4sH+M2uo2wuYynHIVUZaJ3KFWrcr75wIXTZnvOMPaJQLCVVSXalybkccTuPFYWMIqZUYzzhEmKnePG9nMkliKSWJjVCpj7NTRCZbR9ls4cGs49WroujUBikmJbJctA+NkyBQrU3BHFKS3cGTUJbQCE0IeqMJG4Rk190pww3tDzSWlcPIYfj5CkA/hZ2O0vAlursfYrMVouYnMFtpxB6HHzSfA1Kri4dkM905znEQ1jNGEU13FzGkiL9Uw7jPQdowgyrBEMDhzsTHNsCGAkLLRWAChE8Ww01Qcw0phWVjCIfMOXRtP3Rn2PeCF/qsUAAAgAElEQVSwXMKpN0PHnSGyFMPEbCvbD1Cq1FFyZsitFFEylc8noikdAkbXYjajgQ7tu1OZj3BcdumkCp83eYpldfEevQgK6aB2rnCfE24F4FKQdgirrnn0LxNhXHxNvorKN1uABK4TFxmmc+BMs3wsoIz6oMgSzlceIzvVjN5CpWAYxmes6XNnzgKTJ++zkKPwRYJQM0LaEMWYfBDU0QZdr6OCO9joMpEG/Fckv6appqTzko2lVaFzMGWko3rsUzHnyn+TJ0/uEbPm6vc9P9cXmFJ5qInheIaeZ8G8XaBBC+DasGgXeguLE2rOo2ZV+c5Z2ErJW3iQub/nM4uiLJU2ofk/yYw7Bwjn4M2Yy+iXnR+u7EZSKC5AswZf8r71FWLY5flGRTSnTNbkaw4INdDWTYvimmMeKp+pceXWPYH5NVk4DgMqDUNYlL2enwqdk3nqUAoo2URXLIC9Uj/MYycMKNTvc+5gu1AUa1p0jkZUzgzXDX6LC6LKeZU9L4lRqdTQajaxsrwiM4NNSuMcXUhPabamAKGG4QgYvcDmq0iPdGYsNwvGALEozmcyK6YAIefkCAjpxNhHk4AwLABCv4Qw45rN2UJVrFKKqFZ4iHEG/6WCibRPlpVw59PHuPvpI3x++yGGnaHME26sNLC52sDKUhUrq0tiIFNlqHvZh+tboshPGdckPQHlXjlNZzjpxDg46WLv4Bi90wEG3aE4pE8nQ0zGfWxvreL6i5fw2leuY2tjReSifC9JPIXvOXBsNup8kTyaBoKwgEVAKHFXi5aDNAg4YwsVcs6RGDGFdS04Lmfi6extzPiU5wNVVvIcNMHLU/jjKboPHgoovHvnFoaTAV799tewffM6WpcuwWUesR0gHcWYpXTKTCTcvH94hKMnj8VD4YVrV1DfWEewsown+wc4PGljMkmwvLyOGy/dRFZbwtSvoJ/kOB4n2OtHeNqb4KAfYcoTaXkIgzJCzqSxBosjTDpdPP3sPo4ePkF7dw+laQyfjtzlioz00OCEIz4cl6BiTag8qtgIADm05ziiiqNklMCRksdJkolsdMITWyujvKEAoduo4eT0EMN+VyI0xMhFQFmEjLOyFhuu3INmAgjj/hCz8URy+Jq1mrjmcm3q93oSTk9pqc25wmpVRpQYv5JGkQCysF6XOAqC9rPTU0wnY6kxazR4WVmW5+FnRtaQnxfBJhlGPn42HAog5P2iJKOhBMozjiWeThUgrNdFVkvnUAUI6friosbj9FwxHqL/Ba8PAkJ6ffT7A4yHY6TjCI4fwqvWxBQIgZKMylrL2oikCPchAkK9J9MkkLETzM+04+nvGcJ/GgQ8/+j/ooBQJKO/xq9+fQd0GW0QEG6dB4Sd/hl6va7kvwkgpIab43EimVS7jzJdUe+jCAglM4euWWYDFGmI7tRrOnzOGujZikUxpgEhNx0uEJpRYLeF3+pxajEUC+sCIJRFkhs2FwVS/SUawKQKENKchtmBYtnMLiXD6pUjlXEuZQFpsgoZrDuXZ8xKcmMz0J5fLMB5Y1NeSgkKNdns+MWjDrJxG6XxCTbKE1yuJ3h108b15RyXqzGqGMBLB5hRr51nqFRcjOMpzoYDVDZeRHXjBspbr2G3Z+PdOwf4ya9+jbuPn+Jb3/k2Xn3zTVy++Qp2dx/j889uyYAxj2OptYRHT57ggw8/0OHzGTaWQty8soE3Xr6KVy+tYafu4eTOLcQnuwjjHsKZBoRZLP1IOn4RjA3G3KAduNUVbHzlaxhbPh4fnOL/eed9/OKDW+jGM6Q2F7saLIJhx8LqchPlgE5tI5RdOr1Vsby1hubaMsJ6GTY/g2gKlxpz2oTnKl7BoQOrsHU5kpmLyczFIHXQs2voOk20y6s49pcEELbdGvpuFYlD5yuyXSwYGIG1YALYEJBMsqLszRSoBeZIrkOx4Dbf2olMQKHYfMCaxfDyMYLZCF42RtMd4/ryFNvVCMt+Aj86hhefCfhmgGvq1vHwrIS7JzPsj8voz5qwq2soOQ3MrDKGnR6SwQjlOMNKZmMLPjYmKdZFNqpmCetxCieKYCcJ7KAiLGwaBhj4Ljq+jX0X2PeBw2CGEzdH20kR0xCGwI4d9EoFfnNJQroypBhEE4ymEaYx31EAy64iExdWSrPp8Ad4vi15jDRcOMcK6aVpzjgUAMSckdDA2ziELuaXLhT0BZZQihzN6D5v7TT3exGscF6BXdvi78zs4POO20jZ5+DmGfPLF49B1iABk/95Ls9fZAi/CJAWr7FYK+c/4zCVRdaTxbY2udJOoSwGqWAQQEh1BNcY3RTjZydEOIGeZhNZDIkUUeaPFECds2q6sDTzkQsG6rczhEVW6gvn6xnS2DlSMrOMz5n3KIJOQ4Ooc7/YXwzGMcDJAFsF3RSqkr8Ryz517g3bW5SOqmNS0tw5vuXxGWRdeGMqfF2/C9VbOvcle0uBjVRs6OJH82MrvG/lVK0ep5jccy+4YAhF5mdmcxexEEWGXd6Jlg3KWmbYcYNh5Ro28mUNnDV4JiuoZgjN9WZciZVEbcacXQ3IxdlSr6nSSBDTmEjs62nBL0YbnM1OaG8PrK2vY21tDWsra/DJerHZmikASXaF4IGPzeIpZhnjhlSYqZiziWOrAzfwJXyd5idkN6gCyehwXnJQYth2OkEc9WV+kJFNO40QW1UPG2UblVmKgLJQsoTafEYafgQJZNL4/L6PLCXrMsM7P/sNPnjvUzy8+xhuycaljQ1c3V7G9kYDlbCExlIdy1tbqNTKCEKPuAV5KUOUTBAliVj+w6FbJo1DXMnknUQpIpqfjSfSD2GMAJvqldBHq9XApa1VNOoV5IyyIFhIIpnNUw33UMdNLKTLxhRITH3mygodHSP5m2xsOyIrjGKCDlv2ZMdlFBVjtDK4BN76OmfDluCRZjZeKUPIfLu9A5w9fIjbH30oY0I7L13BpZdv4MorL8OrtWC5IeKeivlI0zEm3S6G7TY6B0cyb3fp8g7q21sItzbR7/XR7zE+ZIhqrYXLV64B5QYSr4zJrIROMsPBKMeDkz4envQwpnqlRCfRUOoxtq9qoS+mLcePn2D37j08vPUZUrpoRimWKbmkaz1zemM6j8diksNrh+dQACF91XitWCVEYiqzYAgpGR3x/ibIJyBcWYLbVIBwMFCAUIEdjkjFUjvS8EUcRWlcQ4awP8BsPBUmmmYt4qTveWJYmKSpjDSJGsNmnMpY5QqmqQTV08TFo9VsnqFzfKx+Z9toLC+hubwsDVx+PuPJWBhd1pgkQZh5jclYGipJnAjA42gW2UN+pkmUSPwFQR7JDIJESkYFELo2qrWKXAfD4VCaQgSHAgjDAL3+UGJLkkki84MMvc/LFWSeK+BRslq1ZFTGKQrnqMgQ2pSMRqPfS0afV9j8f/35PxYQynCytJgdlMRYRrMjz5ghJAvCGcI794/wIwLCD+7gs88fobm6g7UdSkbPM4R0GeWCQ0ZN6Hhx5CwWZmoL5obAmUExkwk4P8gN4RmA0BRlBV2O0Uqbjc3IHJReXjFyan5vUVCJVJQLvNbfc+NSOzeLW5qfsYvOhYACDDKEvFkTkdCpzVQBSjp4SZguFyOZYWS3I1WdHdr/6t2bz06AmLHTyKFjy5JBeRbitESH5BqNhBlkfl2QdXCpHuOFVoaX1y1cbSRY90fw0x7suAcngThHsbk1iqbojsaob11HbecVhJe/iuNpgNtPuvjrn7yDX310SxaLjctXcOXGy+h1znBysC+zDq1GA1tbWzg9OcGdu3fw5MFdjHvHeGGrhW999Sb++Htv41LdRX02weGdW4hOnqKcDlC1IlScVGYOKMtJZzamSQnjKaWxDiy/jsr2VXE+60cZ3vnoDt779D5OhxFiy0XIrBrfRRBYWG6UUfYtZMkErTDERr2FcrMqzqe2x2465zpoGpMgSFN41OhzM+UiJ0HcuQTOD3IP3dxDm2DQW8ZxZQ3HwYoAwo5TxcAtS15iZjlSz5g8In0FqpkLbZCieRHFDulCSRWQek5QfkZ2UDGE3DQYXivgmEPniOHkY3j5SAxm6vYYV2tD7FQibJQzVLMTVNIzlB06xQXIvQYe9xzca5fwZOCjk9VRKq+j5LLDGmLY6SIbjFFLgNXMxvbMw+ogxko/wsowxtI0Q0tMZzKRjM7onOr6iJkJGno4Cxwcl20chSUcBcCpnaBdihCVEjA2wuNnUauhsrqiNsIsQ2c0Qn8SYyxqrhCWS0DIDiT3I87TWPB9aXkLKDRzKxfXLSlELsydmWLe/O1FVs8UrRd/P3c+fcas2jnwacyjtLzy2YBQA4DnAD3VQNIGUhflc89YnOfrjzBV8yPXUKKICxavu9CfziGExh4XjHOesxkoN0w9C6hfVAE8rk1c49RAlVzv+v1wfaT6i+tbkRk3QFZJXheAQO4LKfTVzKIyVVm4Tj6LwSuCbcOwzsHWxfdSkOsufqXpS/27udR1AbU0cNMsa4H9nV9r50CTlvuKrtCwcXo/kDfzrEEUo3W9wBIW0J7klmkZ3cJ0pjgzqNaJc4dSZCPNsRRAowGERdBtWF91X+hnm98DWuYuPza2Ehr0ac8ZTS+bYWj1l4XDusjmKiOWoiRXc4ZyXSjTJN6LcxZS1j2abyzkxASEbEiozEBW2qmAuTyOxGmQIM9htFK1gnqtitYS5ZUN+d/krTgfyL8tCUCjVX0u2bdkGWnExngfFrpq9ov3iwXbZfh6ANcvY2Z74KM4Kx5nZH74NwlQmsLNEvy/7L1ns2TXdSW4rnfp38tny6JQAAgQJEUjUYbqmYiJnv7QX+dXjvkkzURM9Kg16mCTFAUaAARQKFS98s+md9ffibXPuZlZBqAoaaJjJliIxKt6Jl/mNefstfcyDbPEUdPH9XaAm70Abeb+ssGYJxI+z98hZ1cEih5guQIKF/MCo1GKn/7Dr/DbX93D8GyMXrOFb719C0f9EP2uA8/J0Om3sffWLXGS5L2Wk4LPcHZmMAoHWMizQlFkdBPz74SiyvdD0CyGIAWSJFaMJIvAxxFWEZ/PMmlYouiJvKbLnHErNaVdnVxpbsq1VZvpqatLNTvUOsHahVq0PE9h2SrGQ7TtrGG437psmhM0WaJlU2CjgGtXaHJWORhi+fw5vvj0Yzx/9hilbeDo9g28//3vo9HbhRc2JY6E76msEkxOTzF8+gyz4UiMQm7cvIHmXh9ur4eLyyHOLq/w/PRSzuHR8XXsXr+N1sE15Bb3eDqOVng0mMtjEnNqx2uPjXn1aEUBXNPAcjDE6YMTfPXx7zA/u0Q+nqEdhVJ3seaKqQlknrQAYxuO5ch5oO60siwUdN9+CRAWWBY5FjyWDQLCPvx+D267gavRpQDCPKbhCjWtPO461Neq6dLaZXS+kBgO0RBGodwj/ENzFkaR8bxzGkiQyPNCrSAneLwOPT+A79Daq8RkNJKakrVys91G1GxiOptisVgIxdQJfIStlmpQ0lAoXoi5TJqkMg2kqUwcZ/LvGhDy83SoTZIUS7qJ0sXXV0aPfE+kxQpl1LFFz8jnmM0WEl2WpTkCxsMwMoTxKcw6/iMg5Dr5tSSXr9nW/20+/a8HhOw8sCunBDekhG2byoj4VgPCLx+ey4Twl7/+Eve+eiwawv1rt7WpTIhluhINIV1GxZmO43iu5fLE2hZ8rWlR3RBOBflgB4cXuZoq6vpIwFy9MStAKZuaFCvKibQOmefXeCGSe52nKodQaA7SGFO/iwscqawyoeMNqSMiZCqQKe0fx+LsKBMQsmuTcjooHfRNOLP47kkuEoELN0NFWSVQIoCsO/dcH9gZ4aLIA8Hyw9OTSS5GZTpDlUxhpgM0qik69hy3ewXe6hW40ytxFK7QMaZCMzTTKTzTF90LF/F5kkjh3rl2F83r78O//T1MjQ6eDXP8zf/1U/ynn/4C58MRLC/E8a07Slidxuj3utjv7+L44FC46Ofnp/jVL36KqxcneO/2Pv6Hv/oR/qf/+O/RKucwJmc4++pzJFcvEBVztNwSDbeSnEfaIadFhSQ15AGGxpo+yqiFipQRL8LnT87wxdMLXM4SZKaNqN1BGLqIAgut0ITPfKIywY4f4rDZgckQKLqSUfFOihEXUGoASLflhST25EJIkNM6LRxMKg+DyseF28O5v4fz6ADnQR/nTgNjO8LcClAy14cbvOg+iWM2lC+ZDuppiXKxUnwutZ9upgmKXsbP0UFLhbKvAaEESPOLKSyG05cL2OUKDWOBI3cigPB6q0IPA7SrEQIzFf1H5XfwbObi4djCydjFVdpAFfRhuk3YdoDFeIxytkQ7N7GXWzjKHexMVtgZxejNUvTSEjvU4JDhQce00kFiOEh8F5PQxTB0MGi6uIosXPolrowEg3KJ1ExRWgWCyEfYaaG5t4uUmZpJjsvpEqNFhiUV+FYA22sqG25adue5UJ0J6hVlVBUY29OQerr/KhisgbUAqFccQ19dOl+nf+o4jBpEbAHDbUC4HS/B30FAqCYsW51yTTncBkXr9UZTLCX/VLeKNrmnryEajTF0pIPyUtysXdvU9m3+3quOj1tPq/oNm4pdFeev7xO0cqc+RV+eGhIoLRnXJDatVDyKPm9kSLAhVQPCLdMQPgfXN+koaw2lrK+1QycbH7X38trU5M2RHGsq44ZQqV78Fs3ztXfz6vHYNl6pmzFrLLQ5GNtT1vX526Zealrmetqpr9O6UaGOs9qj9G6zAXFr/LgN6tTfCUDWGkJ5b3Wxrd/qNuLaAoUiIZCm68uTQXnONwBbddh4RjdNS3Ux6IdC3JvrTb/3+ppZH8b6IqkngepN6H1UucjWfzYaxe3jrMxIVENUR8rU54PXDsO9JZC7BiOqKUE9njTu2BClJb64FDKcGnAtA4fHh9g/2EcYNsRx0aXxCpsXaYGC2qcsFuMw5t4GNvdNQxlSkN2Qp2rKkbI5yWmEIyHvbtCA5UWKjl8YiLNSpm8GG3BeiWJJpk2CfuDgZi/C2wct7NomWjxnWSygkA+aV3BSaTq04veQFQYGVyu8eDHDT//h1/j8k4coYuDGwT6+9/5d7DQrNIMMnh2ju9/G4fvvwHQdKfRXyRIZHTw5LRITEEYdKUM6rqmsd5i7qPTOdZNCsVaYUbhc5JjN5/L9pKAGgSsZh2z6CDOBxjvEIPrqVFeobnLXFHM55Zo2uo5HIXOLtQ3BiGJVMcA+Zh5ylspkiCwvz/GxSggIF4CRCiBk5INJo5HLS8n/O3lwHy/OnmP38AA/+LM/Q3eXEQkdMSwTV+kqxcXJCc6/eoDlbA7XdnDt+nWE7TasIMCLiwGenl7g4bMXou3r7+3jne/+ADe+9W0YboTYcDDMIbTRp+MYF7MEo1WGVUamhANHTAkJmhxYSYKrp8/w8JPPcHXyBPOzC/gmYzscMXIhUy3NFWuMazuPPQUCbB5w6rYBhNR9WljlOaghVIAwgH+wA58TwnYTZMMRECakZdJjQnKsqcU01dKiTWWK2RxYrOAaBiLPk1gVrrep5GguZdpNmmcYBBL5IRl/SSyTOTYnea4Dx6JUU03ryhKhH6BBdo/v4+KK5jZKK0jzmcbujpz5grXwai5aQbLUwkZDzF8SAYSZsNd4/zGKQsor0kZXK9ieDb/BAQ2b6IXkLbKuJburw4iwRgOzxRJxksqx5M83mE1oK8fYP04IJTv5/6eA0Nx2GT3H3/7drySHkBrC7t41DQhvwmsoDeHViIDwSmkzyMXmJIFdMHZidAwE1y6hLZD/7fkCCNdTu21AKLETeiOujRVqQEjXMWoBSW3QGyM3JQLCJFnJDSrATChQpoBAgkHPoUBcbYLMPuLNyMWW38sNmIs2XTRrQEhQKJqP2tZZLL24dtgKEOrsJr4Eag05IeRr4I1UL/JilcsFg8Jj4ZpzmzdQxROYGamYE/T9FY4bOW51c9zkZNBfoGNOEZZjWNkUVrGEbfsqYoEUgazAIi3hdo/g791CdOtDoHMdsb+Dv//lJ/i7n32Ef/zoN7gYTOFHPfiOi9Cx0G010KSjq+vKMUqTGKdPvkIVz/D992/hL3/wbfz3f/4nCJIBytEzDJ89QjG5Qlgu0bBLhG6JLIuli5gweoP5QDkphOzl2ogtC5UXwAqaGMbAcFVimpYobVfE0WHkIPRNOEYiDxsZiYkIJTaikGksQ4EZsEpqQQAbbmWKCxyzLKUA4LTPtjFMbQwKB1dGgDN/B6fhgQDCi6CPS7uBqRUIfbXk1JfnUOcn0iCl1r9IyaWNFxQTT3VbpWyTZl9tqK51o+JAqzRLddYOGyYKEJLOGsMSQBgjqObYNQY4jlLc6hrYs6bomRP4WEqDonJbOFt6eDxz8HDEMN4Amd2FE9DJq4l4PBVA2IhL7KamAMLdcYKdSYLuLEU3LdElICRdha6vuYMlHCx9B5PIxajpYtRyMaShjJ1hUC0wJPXYLWAHJtq9JqJuC36niUVWYbzIcT6OMVzmWJa2OI3ZfkNNB6VpkolOgllCG8v+LcRSO7PWJbYGYrXhhZowvAx6Xoc7r8xW1gXt76envgoICV4JCNe0KV0tr8/91pRQD3+VoQLXrFoP9w1TwppKKIWZTNK2Rz4vjWJqXPRSEb9WndVRDq8ejBqVriFfXciz+CDHqdYjKuigHCe1Lk6nYCh6vnooymidj6peSu3AKh3lNe1PA0Jqttn40ECxBvLba3L9kl+l4Kp7SB+PbwSEr2gqtxHwK40DPWPdAMz10ytQvj0lXOO8LXbJGrqt72ltmLEupmu0tOUc+sqkrzaVUaemPsc1wqrppS+DRIUblYawfp3bIHb9d73P1NNY2SdlPdJvdB1mr3+zngLx+9b3mMaJ68P4JkBYA7p6mqSfX9nvvwwGFTBVx0W+KvuxfmwBwjWA1fpVTgeZm0d2DOOUOHljUUuGShT4uHadgLCPks1oycHUtvJsPsULlKsFqmSOwCzR9Cz0mgyqDxB6qkglcJlMl5jMlljEGTJKPuwAdtCEHbRQmC7S0kKc5jBcwI5MxOMhqtUcLQs4agV4a7eN/dDBjsewbDpXp3DKTHSONt8s2RGVg+WqwNOnQ9y/f4aP/vELPHl4jk7Yw+3jY3z77k0E1hy+OUO7WWHnqIe9d+9IfiTjASg7EQs2TnhIzaRxSz21J0+RERCMveJ0iE7gTNWoSPu2cXExw/PnQ1wNRkItbHXbaDALr+EhagSIQh+BZwtVUfUh6gzYzXW5NikSWYPay2p3bHWN0GOBOkJDGn3Uiy2WMwELrMu63Z7USxwSZPlccnRDNsNpbDKd4uzJI7x4coLHT04kMuQ73/seGs22TLW4bzCuIFlM8fzJYzx//FiMS9hMb7VJK2VYEgPnDazSHAPq7GwHUbuNd//kh7j9wXdh+Q2kpouxxDRVuIorPBvOcTZdYbRMYTBegnEHIucxEFkmlldDXDx8jNN7D3B18hg5Ix8AMaHhtFdMDjPWY2RGMpmShjOmNI7Z5JUwde7pAgiVhnDJ49cI4dIFfbcHu93AeDrCfDZBPJ+JmSBvEAJCkxcPCz267/L8z5fAagWPBn6+j067KXUnJ6+kaHJKyBo1CBj1ECkKaaZcRnnC6NRKnSSn64v5XIaQEamkUUN+5uLyUrwYqBn0mxFau7uKwVRkWEoOIV3kM0Q0hKGPQz0hjBP5d9hoitSX9RUbLV7ootlpyD2ZpynGlxcysaZZTbvbkzpuvooFEBJEenwdnEp6EQqHtO1v0BBapsROrDWEf6SMvqkE+pd/TjoB/4LYiQ1l9OsnhDJClxxC7TJ6co6//c+/xi+FMvoY3T5dRtWEkJ2JZb4SMMiH0D80IDQEELrrQHgWLqJfcpw1IBQapbj6bazsaTdNGqcsW7VORBdqAgYprHY1wNO6Q4KlNI2ViQxBHt0QxT3Mls4UQaGaDDJwlhmD6uar+dsMNWcnhCJwgkE+hN4p9zcdQUuhdJDKQfa6KToqAkQTKSdnKTuX1DsUQo0hjYEmNxIYqjU/Qk0hPSSdwC2m6LpLXGtxKghcb2c4ihI0MUJYjOBkY9icOiETq2QJXRZ3LFL8TKR2hDLahX90B+GN9xDd/BY+f3SKjz75Ev/n3/0DPvviEcYTdi8d4dl3GpEI8/NEUVQ4jWOMw34nxF/8yXv4zjs3REeI6TNkwyeIh5cwV1MEZQLfzOAyU4haBjq3yjmmkywDfC0UpSGGJSX1HE6I0mkgt0NxGi0tW7qjdF3zPKDKZjDKGK5VwMoqWEmp6SqZAF4ecY90CTiwS0sWsTilKBwwXA+V6+MycXBZeLi0ApySJtrYx0W0j8tgF0OzgZlJ4xZbgUEu6JwaS9GjCkFFAVYTQlVOa8ZH3YevOVRyzRFEkhtFSjKjSXROJxdNiWfhZUVaUwyTAfUlMxPn6FQjHIUJbnYNHPkL9B3qMBeiLyjtCJeJj+cLFw+HBs6WLmI04EddtNs9JJM5yukC/iJDbwUcJhb25gX2Zjk6iwztpECrLMVam66fs9zB3HSwDFxMBAx6GDdsjHxgaK4wKeeYFlM4kYGw7aF/0EPYjlB5LsbLApeTFOeTHKMVwO0LbgjLD1URwWYOg5E5jWQzh1qhenpRTzi2JzTrsnEzPZCisR5D/AFLnmjYtgxhXtLgbTeMtgLo+fSSvaXXhZrmVlPV1cdX801pniDMNlX81nE3Ch2+9oq3QZAChDWgeNOb02W9PM2Wa+k6ZmF7GrUpw9eA66VPsaet1iw1DdBXLylodcWndWcydNBNDlLNyABRiEoxL0T9qgFpXTC+RCmVvt5mIrjRJL2sI/z9gPDVY7INFtXX6sCSdXDJK4BwfQjWDp8aItYmLvp9CItWu6nWU8sa59RaPDXxorGE8qHVp2UDdrbO5csYVdmbbMi9m+L7zc+h3htZJdt7W3001md93UzZMlcS3fJG76kUDpvjplulev6zeUUyDK0v1yCLMI4AACAASURBVM0bll+5fRXXOtL1t+r7eUPV1SBQA88aECq9oNL38+8SgSIGTroxwX2SBmspA7MTOFUF3zbRbUTotBrotFrY3e2g02kKAJLcXnES5qNElSxgJEtY2RJNB+iFLvqdJnZaEcKA+3eJJM0wmswxGM9wNZ5htsqQlrY0Ip2wDTgRSoOgECjpUxcYiEl9Wy4QVLlMCY/bIQ4aPvYaLtoOEJqlRBkZZSp6LcttICsdTGcp7t8/xccfn+DTj09weTrD9b2buHPtGO/ePIRdjOBhjP1dD7vXeujcvo6cIfBZqljJXIccS/Yg4R7oxhgbxRzNsJ7gBIv1SZ4xf5ksIBP377/AZ58/lnimZRyj2WkiIiBsutg72MXhwS6uHXbRCBhMr8A6tfW1Ha2cp/q6ItVW3xP1EkyKKFsLaRYLIGQ+3nQ2wng8lDgE1mP93T0xHeEELqW8JY9h5RkcTrXyFLPhFUbnp3j66CFcy8LR0aGAWd5fBBdzBsdfnMvzjSZjRVkloJQBAd9+hf7BIZrdHkrKhRjHEHi49s77OHjrHTgBAaGHWWFiXlmYFhYeD2YCCk8nC9mjfAa2U05SAa3Al2nc8mKA0y++wtmXDzA5O0cVJ4j8QLHQ+Ltp/lco4zGShFlxlJYpQDBlU5BNPstWkRNCGYVMCAkIvd0u7FYDIwLC+URC5VnvyTpSr7FCNKukEVIul6IfdMtKznPYCKU2Zd3JiR/NXHi8OJElwOOAQg0qMokWCXxfIlq4Mc3GE/ldgedLbienhIPhENPpBPFyKeaOjV5XwBuZZIvxlQBC6hybbQbQN4UaSg1hskoQ1Po/vmcdWO+FHlrdptzPDLzn+SOQ57lr7+wgarewEF1pKtRTm74YURNm1KLBwGuUUdkbhSFXveQySrBppX+MnfgDSqHf/63/GkDIO8KomJ/3ZsroS4BwsAQpo//73/9aaQjvPUJ79xD9oxvYv34DXjPCKl9hOB7KQ9Ep2VniSkWukiMXOTvWarROMKj0g+xEKTCoA8L1LlmRxqkNQMRJru7s8uepAyS3XiyhlRsWbyqJeRATGEUZFT8tdo8IIMUQhhM2LsI5Ehmb0xk0U193HXhcXJm3UyrKaEYjEwa9Ehjn6qZJE1Ln6Elqwibtg4DQNpFkiXQuV+xwFhkcLrIU+ZImSmdMWQFLIJ4BiyGcco6GucJhI8PtHQPv7tk4bKTYdRdwkyvY6RhWPoVrlnCsCguK8w0DoRfBNFUUwMU8xaSwgO4eOu9+B8c/+iskmY3ziyn+03/+Kf7rL36LTz45EaoleeicEHoMyF0usZjNxIL4g3du4fsf3MV/92ffxfV+E14VY3FxH/HgBE5OW+5EAKFZrECujIofIDWCFt2MD3WRJ3QzAwxfLap0/3TCDqyghaRg+4EyVVJyWaiXSOMpqiIGY4Gs3ICVcJqcSSdSBMzsmhJ0C9g0MF+kWCQlFkReBClBA5dZhIsywLkV4Czo4bSxhwEf/g4mdB2laJ/FmwaEIvaW/VhNCLmBiDFQPVtRXh2bokniJNREizbX3MhoBKSAZYlcwusJCOlOqwAhKbA8TnSDdasFWphh309x3CxwrZHgIIjVhNAEctPHMPNwsXIleuJsxmxHD2FjB72dfaTTBcrJAtZ4ifa8xN7KwHFi4Sg2JKC+Eefw6DDKm6yqMKGm0vEQtwJM6+mgR2fRHONyjiXmSKoFmj0H3X6Ew+M+3CjAsihwMU5xOkxxMQNGiaMaDW4g4FtVfioTjICOocYOqTp6mq8wiNYMbtOUFElgXTwrPx49JdQ0tK9b4V4iXKjx/EsOoa/+XA1UtgELixxF0dtMyVTRrsHgq0BPmk7U3m2K8Dd975q6vvVcL9v+v/ldvQqa9GF9ZQb1sj7uzc/EuynVgFYrXwUMssugkwEEENZzOl2sc6qo9a/rKY/+BVKoyrcrCnA9/Vzjy1ccRt9EiNl+f3Kuv+bkKrDy5q9qYqJGiK9rKjfnb/Mc9efqyZq8tjVldDMyqyeIAj4FEKrA7fVl8Brds54UK7iq/s99Zlt7uDUNfIU+un2MabYuALR+2a/QPZUByAag13iUZrJr4KYNgdTrWM9+1AR4bVZbm8psSSz0uVDvWb+Emn79kmaQv+AVE6Z6GlhPRNf0az2C5tNxe9cma7z+uNfQvIxgkI/IddCOAhzs7mB/dwf93Z6CnjqLV0212SRkk5SOyQkCMKqnQj9ysd8KsNMM0Ao8mXLXk+3JYoXhdI4XF0NcjpeYrDKUdgjTa8LyWzDdUMxbYqvCyi5QUJOVJnDLHC2zQtc1cMAICj5aHroecwlLZPEcWbKAH3Yk33Y4jvG7zx7hl7/8HF9+/hyzUYq7N97FW0dHuLnfg1OMEBhz3DqmoUwXweGO7A0Zm3WRD8ujgQwQp6norkjNJMsilOziQpnOSfOaV6OH1crAaJzio4++wM//8RM8fXGGyWwm8RVuaMMPbdx99y188MEd/PiH72F/t62iYWS/InBQi8AaEOr9T6QOcp+rkHlFpye4VvsRAeF4PMDFxRkenjwUENDpdHH9+nVcOz4WJ+2cNc58Bp+ZdD6BVYpkNsPo2RPMhkOsFnPM5zPMZlOMJxNcvDjF869OBBQTrDD3jrVfHKco2UyvTHz/Bz/Eu+9/gO7BAewoREF6cGsHTqsHx4+QmS6mbIAbDpaGjcfDBZ4M53hyNUFu+/CaPcxWsegAW40GvBKwVyku75/g7MuvcP7gEVbjiaopmJnnMuOyFHaX4CwaHxo2CouNXQOJxFPQTdjGqiiwKkswrr1sBPD2d+DudGC1IozGQ3mvYpBEZ2phqDGnN5cJIRuSpEfTXbSkYVCSqQgW25B8QQ4nOB0UQ0I2Ww1Trgv+XXSFFcQVtN1qC1Gd99Lw4lK0hZxs0pW31+1gPl9gNp9hOpvBdEn3bMC0aQSXYTm6kIxDXhud7o5o/QjkCEJXkv0YiQ6RNTF1uUtmH3ouGswgZK2cpgIIySSjlKq720ej2xEd5orh9KsYIMgOQtg0E/ICFTvBqTWdf9+QQygTQjaSaO6TLsVl9Cd/8sccwt+P9v4Z3/GvBYQgNUwcNimi3mgIaSSgRuh6QqgB4f/x97/CL359D5/fO0Fr5xD9wxoQhljlMUaTIUYTZSoj+UjCihAShkztyN1mEc5OjTgtaUCoOvk66qhm3wog1FtfTWniMaGWwCF3nKBwMyFUTmjcEJXmT22ASochnHu9dxMA0gSG4E4yAis6LlobQGiZejqoDGVofMMNT24aOoLFqeQsUhztcvFhAWUZiFMGhq4QJ0vhj3M66NmmhPBaBKdc9KmHW13BXjxH007R9XNca5e41alwZ8fAjrtE25zDTkYwsxksgiabtAGKnXNZ623DIRQVMD9OCsxKE0nQQHDtFnbe+xBeYxd55UlW5O/uPcbHnz/CZDxBulyIYxuF/gQ+DLclr/6779/FB3dv4vZBG165wmp0hmT8FMXiHE3LhG8Uor0os6VkA/L4M+OJ+TOmye6kg5KulAIIFTig9bftRrDcQKIeuEjw86alHmm6QEmajmPAKgyYCc9/PdWlEx0zp9iosFFmJibLHNOkxJTdUzdA7ke4qnZxYbRxbrk4Dzo4a+xgGO1i7HUwR4AEDsQQegsQqu5oPSFUdB01aXnJQLTmn60/EhDyGqC2kYBQpoTiMEobcQJCPgMBEwFhrABhuULTWqHjxNhxV7jeynHczNFwMjg2gaSLcebgcmXj8VWK82mJRWYLxbfTPUC1TFDNYhiDORpTOotWuFG4OM4cdOIcwTKFyY2GI62qwthxMQ98JO0Q44aDQcPClZVgbCZYGStUdgzbzdDecdHrB9jdY9HkYrwocDpI8PwqxWDlYVpEyN0WcsdDafPeJcmGQFDHTTDUmNN2doJ1cVov/HWZytuURZAUrwqXyLG0tOZef2VLMreZjCj20/bETHfVXwVwen3cBoF1sS/LhADCjeGF0iPXU6XNdEnIf+tJI39A0dhqN841QKrBbf3StoDTutj6JuVAHcmgX0Ot39tourbA2Det/YYChAJW+eJkNKmTucXho3a05EelNZL/iC40dK9Bsrw3fX74fhUg1EBMQKDWRtZTRE1NW0+R9MDx5cnra9K6zbtZD7jeAAgF1GhN29pV8/XJaQ0oN5hKTVzX53BrfrfWuK6Peb2fqKndGhDWgLhGYlsfhaC5frkqBGXzqjYTQgX2tgDi1nfJei1mNBoRbt8b+rN18PwabOuIPwEK0vRUrp7qj+zQ6lUKIHx5Qrh9+chQeOvPS1PC7a9pk7V1c0WyAzffUFvXqL2VulQFPk2nXkcZ3E5qeS76KBpt8Ei1owg7rSb2d7sSOt9pt5CtVlLgkmkjOkYyEOKEFpuIrApdzxRa52HTxX7DQcNhJAQdomkQQw8BW2QT8zjF+XCKi9ECV9MVlmTNwIXhNgQQGo6HpQWMJTu1gl2V8EhfrXIEUJPC/aaHa4yMCB00TCBdTZGs5ggjxv94GI0TfPzpA/z85x/j4f0zLCa5AMLbB4e4vtuFX80QmUtc22+if9RB43pfMu2kMKY2UmvYmXHMeoJ7m+xvbKrK8RUqlUz2DNPFfF7h9HSJX/3qPn750Wd4enqOEfPkzAJhy0NnJ8J7H7wtgPCHH95Cv9sQKr+szwIIVYNQ2gbSJ1Iad67HZJMpF1jmKvI8chqVyDSLDbTFYorB1QXu3buHq6tLaarfvnUb77z9joAEMq3SZClur8wATAkAh1c4f/gQF0+finFdnKykFqJb5pKZd4MpwlYT7f4uuv2+ABBpw1L+kRW4eeMWDo6P4Xc6cJohjMhH5UQy5bWDCIXlCssoIbg3HLyYp3g6XuDRxRjz0kRh+1hQTsKIkDBCSL+C0sDi+Tkmj5/hxf0HGL84RzybwbUcBPSroCFNZaCkZpUhVqYjgDAXl1FFGaXommCQoJAawkJPCAkI7VaE4WiIBemiBIQSS1WJjwQpuNuAsFwswQdiNXkmdYy1L2svAjMxlskyeK6HRhiq6SDvoZTNAwdRFEqtRvB+dX6BFQ1qKqDX7ghNlz+/XK4kQJ7XnRcGaqhRZFiNLsTUiUsRDZwarZY4kq7oJB4nCOky2lIUVn5+MV/Ash0E1CcyKzHPMb66VPezaaDX76PV7SEWfWwq1FFGvHCy6zS6MNxAMmHpMmoQP+j1idcRVz/SeqmF5H1Ix1wVTD/7IyD8pv3+D/navx4QcurBxz8XEH6kAOEXJ2juHGL38IYE01NDuCpiGaMzdoITNAUI2XVnp8DWE0J2+pnHR4F0ICGXBIeyCWnzCtkQuRkyI4BaBN0NFeG6ziMkF58TPQJCAZNc7IRWxntCUSHUfqyLIf6To3gCQU4FOa0UqooOX3YICG2ZEHL6RStfagKpayNoFXvivBQwGK8SWJyQGBZ8hrfqPT7OVuAjJWiqCjBuzqWTKhdbAmHeFKTPJGcIVw+x2zCw3zBwowMFFqIULWOGsKSRzFyABRWcNMfg++XCTopFtsrFBMisbGSWi8SyMSfFodGCvbuH9v5NRN1D0T9cTGJ8+ewKpy9e4OL0OQZnZxJ4zoXn6OAIN2/cwLfu3sLxbhv57AKzy6cYPD8BkgGcciEOoCGdzdKVBObmpJdQvO26AghlQlg5HJUpKq6di+MmzxWLIBZcYkgiRQtDU9UYLpMA1xIWAWFuwExJ3+Tp5aamqL4kJVKbWOQWJqsKoxQY0knZ8pDYIQbODVw6uzg3HZwHDZxHXYzDDqZeC6vKl1gKAX9SI/M1EPzzkuJmqMoiRXNSRkWaGbXRuenrUICEjhoh0Cco5PkVtzjmU1mkpYrVHkwNCK08hlsliJwMkbEQLej1ToXrXQO9CPA8C7llY5JaGKwMPL1c4WKSYpEacP0eouY+bFJpVylwOUc4pm4wx034uFZ6aK0KuIsY5WwudGS+6FHkYt7wkHQijBoWLgPgolpgYixR2SmCqEKnaaDbc9DpOWi2XXGKHUxKPLtI8fQywyRtYml0UAQ9pJaNlEUDt0y5jkl9Zj5kCddyBRQqKvdGf7aZFG4BQbk/1fF1XgKEL4O1r6cjKpzypqlUvVa+6WsEhGpqpKc728XtGyig6vvYOKLTsQZSrwDI7de4DS4ZFM+4mm96ja+CUWE01LER25mYX/vaajzBPEjG2+ixkDyHBn8EgBsCNIw6DF102yoyRTkxq3tUAKEkKaiJAYEH70tFJVUabDbzanrgq8fyzSB7Lej7xq3sdWOYDTr9uuP46s9s37dfBwh5aOqfk/Mn743hyAr46+VbI+NXAd0WIFobcmxkDes3KFSC9dW4nijWnxEwKEX4y0B4bShTA7vtyTlPj96jahaMgEKtB+N6tp6K6s+p59fZqXoSWwPC9bHa+h3bwfSKPltPCJV1Vz00rWM1lMuoyrbjfs1riqwPAabcv1Olyaemill5tNjvdzvY7bSx026Kfj3wXMSzOVIabVDTL+6iBSo9wdsJbBxS49fv4LhhY8+n5ojmbClmZN9Qx0xHUdMWJspwHuNyssDZcCaGWJOYzWwfoKbQDzE1gYFZClPHYxYwr2i6a6YrmRL2Qwc399oCDDuWgTSea0DYRmW4GE9SfPzJffzXn/0Gjx6eYzkpcOfa27i5d4jrvQ4aZoyGlaLfcQUQ7t45gu258jrnWYaYNQz3cM+EF5gokkLMc6q0kIZxGJIJo5rFBI+jcYbHJ3N88ukTfPq7Ezw/v8RgNkFWJejuN3F0s4/3vvUW3n3nOu5e76Lb0KY0Yr7GDa4GhLrfQU8EPrQeWOKzSJEUxgzd5lWDk/9mxuF0OsYXn/8OJycnODs9xe1bb+HbH3wb167fQqfb3eRKljkm56e4evYET+59gdNHj3D+7JmwpaiZpOyGe0bbDtDb28fOMQcIh+jt7EoEgkEPh8VKnX+2uEizZLTDblccrum0bUUNwOFeboqWMDZdDJISL2YxTi7GuFymGKcFMsMS47qCdaXtomO6MKcLZJcjvLj3Fc4ePsLF02dCSw4cD5EfSv2WregCS0mLi4JSIU5yyUbjhJCTzPWEsJIJISmjbq8DuxkJE04AYaonf3QRYA4hASHxJDOxiXvnCxTzBUA3UtYIri2TP9bAdAflJJbDBk43d3o9ZVCYppIJyCEKGWqRDom/urjAckIzwgytZlOmh2TF0YiGMSIcoTsB3XHJaEuRjDUgNLjv9+S4i4tpQg2giqJosUFDQLhaye9krI7rRXLv8vVOBgNkdP41TOzs9dHudZGWFZZphukqFsM+gwkBpGq7vjKVkQaWygZV+5wChJRPST1MIzMCwngJ74+A8A+BfN/8vf8WgFAoo6RJSQdSuYx+/YRwAwhlQig5hIoyGhcMph9hPBmJ0xiLegEDYg+yAYR02OTNwEwUCWrXgFCJrWv3vAomN0NVk6iLSnH8pGihBS6nhJbLgE/VEFsH05MbX3fFa+4Qnb1SbbcrFs8schkQr8xmOOajdpAaQoKHVZqIpo3UUQqk2cks8moLENqiowooCtevLWGmoCwIqYz4CQiFKsoJTkrdINnqFXbMSxxYz3DQcXDUNnGtVWLPXaJrTuFnQ7jUDZKrX5FGwHubbok00WGXyEQVk5dDmg3NVRyklolZlWPBIFXHQ2P3GK3eMYKoi8JtYGq6uLy8xNX5qVgk8/WKo1UQoRFGaEUOfLNAOj7DanSKxeAFqGYLrAIt34PHyd1qgSKjNjOV3CfDphk46VN0h6OmjMAcSKul5L2SEsHun4iticJ43tjl0gMAFtDcoNi5tArApWOYKiukK0UHS5570/AlfHeROxhnJi6zCtPSYjIjBsG7uHL3cW5ZOPcjnIctTIMm5k4DcUn3MB4v5impZgc7tMr4Q9vGbwHBWtW1Ltdq7Y1uLAjgk2mMAoTcQKV4onuuuKkpLZJVkMKZyGTXpu7SptZiAjO+wI2egRs7NvZ7LsLAFY3CNDXEeOfZ5QJXkxTLpJIcQjfoIzId+GyIDxYIxjGa4xQ3Kh/HpYvGMoM9XyGfzmQ7JQ1l1HIwb3tIuiGu/Aqnbo7LYoaFGcNvAL2Og/1dH60WEEWkrqTStBxPXTw9zwQQzqsdxNYuqmgXsWFiQYc8gwZJlVB42YgoklJNCC1bm5KoyAKuGTWtW/diVJFNYxeJ9yAgVLq39RRiywH01c/V0w8FVDZTvG8CgdsFtxSxr0wINwX66xMqBSjYhlCAUIDCKzrDbUD0koaQ2llO4LZA50vDF/Vk6+fUl/p6vVO6L2WApT6+vO6/BETNAoatGloCKMXYSlFEGYkjerU6GkHHT0jzYwsQEuxxk5bYPxp62HRt3gKEddEvI4aN+cpmerQVjLftFLpurGhQ8nXb15vcVl8Sv339vvcaKNSaTAX29BqyOdGyf2yow5rCzCVJG5rUdNDNIdegsO4Q6ecSqMVCcT3p2waA6veq620TBP4vAYTrdyBNUTWcrAHhuskhoLYGhJsJobpuNlFLcvvVmlUe8/VFqc5f3XxV95qSbNSgWWySaiNhbSasJrF15AmzeSuRALAoJRCkBIPXJJuY7VYTu90O9nZ7AgbpsM1JCgtBGmw4dHeMUwnF5pofWhZaroPDloujpoPDyEXXqtA0uIbGYtCxLDIpNm2Pe5Ana+88KQUUng9nOB8vcTmNkVQ2SsuD7YVYUCPt2cI4cbnnk7bHAjdeSAxF1zdxc7eFw06IfuTAIlCiq6LpIssNTOYxPvn0Pn7289/gycmlTAhvHtwSQHhzp4+mmSA0uF9m6PUbOH7nGGG3BSv0cT6cYETjmyyH47uImhFePH0mVEq6SO/1uvjgvXfQ6zRkT1jEJU5Pp/jii3M8fjrCsxdjXI4mmCcrGB5w8+0jfPC9uzi61sMBJ5KRiZBN1VqDuUUZlSWHLAlOi+j7pieEYpYmmJEOo5WwdJhxSGYTDUyo4X/86ARffPE5fvvb32J/bx/vvfsePvjguzg8InW0wtmLZ3j04Es8+OxTPPnyHsbPnyO0TBzt93F0dICd3Z6YDBp5hbB00N3ro3t0gKDZhBdFcDxfGDCMhbi8uMDV4AqX8wkq30HU7+Lg6A72929Kvh3zdWlKx+gqTggXsHAV5zgZLERL+Hw8g8lJoutjSjmRaQsgbOWAs4hxfv8hnt77El999rmAN+5jO62umPgkzNLjlNFyUREQ0gyIBmqUIFkO4rLAsixlQiiAcE9TRpsRJtOxyG7o4iku8kLM4MFVXU82jytSSGczlPOFDDgYF2IHLqJGQ+rf2XSK5ZxOoLEYytDEh/U37wtxDq1KkVQxSoJAjxrC1WyBfBmLUSD1hZzYs25OGQvlu/CiQOqtIkuwHLLmW8ky1O605fcuVnQIjYWqys8R5NNFlFEXZJJR4uV6TTSCQORQ48FAQCvXhV5/VwNCYJVlmMYvA0LD0RPCfy4gTFbwVtM/Tgj/rSChIhyoVV4mHaoJ/NqfdSey1hpI8B4XfNLgdA6h9iYoKk5vSDfgKF25jF4Nlrj/iBrCj/CLX32B3332cGMqIxPCCHEeCyAkbbTOeJJNhh0YGqFoDaFYLXu+8Jf5kWNxAXwEhLnuPmr9lriVakqT/JXAgnmCdBl1bKEucoFSuSt031OuTEJDEfaToeysuVmJCJbjeWoZmculTGaY/aLE38yMVUVunCXyeouyUhNCFr95JZTRdEX9DrtsJjwaNojJCIPsY7GYJhWDY3GXk8o0QRUvyUOBXabwHRPXownebl1ir2ljj1PCIJV4iagYwk3GsLPp2u1MOaIqMCK5QPx7SvRLG3MTbM+S6rAsM8zKEtOygtvqIWjtImr24HX6sHf2xLqaWYSOqXjqdFuVbi8Xk3SFIp4hmV4hmw+RL8cIrBKhUyGkVpOauXgpmwa7j+x+sgOVsyCVwHLSOwkISWtdSWFJSkSZpqp7xjKD50zAuyq7CgI0dtSYS8XXLFxOFaZdau2odMe5UJsuFpWHcW7jMrMxzi2MSh8X0bu49A9wSUc2P8Bl0MTMbWBuh0hLpbGkbkd11QlK1J2yrQGSAlzzwdauj5oIqRxGdeFU3zfCga6FWkqLwU61qgQ5BWZ+VgqLzm1VBsssgHSMcnGBg2aB466Jo50AraYP2yXQrTBe5Xh+NcdgEmPJzrHRhOV00XJDRJUDZ5LCHycIhzEOMhN7mYlwlcFeJchJGeV17lqYdggIHaxaLq7cDGfmCjNzgcJJ0Wmb6PdcHO7S2hrw/AJZtcJ8VWEw8fDkLMfTixwrcx+Zs6cAIYA5rdhN0pwqeJYLszBBzwWhTGvzAJkYiPOq+rhxtlP0bvUC1TmgY6zck3rSoPJC9YK1nXO35Y4pmaMUuWi6oipedQG+tdK9CvGUgcpmOvjmqVPN3avdZHlOWapq+mbNp3wVaGz/XsliY1e0tpWpn3MNB9bfrZ5uYypTN8DUN2j6ch35UE+NavqXjuAxrBKGQ4007z/GgdTxOqSiqfMigJCUKD2dl14as0lkQqhiKIQQWgNRTUkU4K1maDq2h6+VIyD1nmqDmdfArr6L9FK9zlKoT5Mc3ZrWuI7+0P429amUz+sp1fqIvaIjXDuW6j2vRs4vmQetj6YmiWxDPa11FQMTAhTuE/V18oaPr/UNOOlTWkC1NtTfsGXUswaEmrYnp9zSQfKbC2fdNNFX6fb1WR9fkX3WjQl9jhTgq2fxm/ttXQSsv7ZlSKP1+RvmjKocZC1b3yNaw6/vL7k+5C2wUaxuZVIT5feLllon6pmkf9GgLZVilvIMNhr7vR0c7O1hl9E2USjMD+6/8XKOtusismwsGNqdJGIms9OIcNBu4rDtYi+w0DUJJnL4eQqTrJs8FQdI0uK4l5iOJyHv1KjP4hzD2QqnoznORnNxto55bhwfsR9iGYSiu+JUiK+jSlLZ07wqRcMqcdxr4FovxLWdEAEjGHgHFAbStMR0HuOzeAwzdwAAIABJREFUzx/gH3/5CR6fXGA2TLDXPcTNvWO8fXiEtpUjKGMgnqDVcXHt7iG6R334nRa+evwCT15c4nw8QaPdweHxNTz66j5OvvwSD7/4HPu9Dv7iRz/C3bu3cHCwh8k0xdNnA3z2xVO8OJ/hahhjtFgiRYlGN8R7372DH/7Fh2j3PLQbdOdOQK9OTuI4dWGzl0yo+rwSDAoglFqOTVE2kEjVVPRxlheBT+fWDHE8l8xDLrWDq0s8ePAVfvPrXwm1cW9vD+++/T52dvpCUbx/7wv85lcf4eTeF7h4/lQygt+6fg0/+v73cPutG9jb72ORUmJCuYktDqnNXkdpVOWWMbEcjDF9cYZHj0/w4uwU8yyF3QzR2t/F/uEt9PduiAlK2OwgbO+Ipj2zfawMC6MceDFL8WQ4w+PBWIzsEsvBUBxrbbRNFzu2iygDRk+e4+kXX+KzX/8G8XQuU9R+u4vQ9pAsV1LfEhDSGZaAMNUaQta+pIwuqxIrZrI2Ajg7Pbi9lkwIx5OxaAjJuOL9INM/Tjm1mzPrpSxeoiDdlzRPTnAdG07oo9FoiFPobDLFcjZFvFhK7l+z3RHDPoK1Fdk/hgEvCOFHobDhGNuRLJbS2KdRIOs45g1KlElZSA5hwExP0jWzFPOrU5l4c59ttlsIo0hiROgamqSJ0EU7nY4AT35uOpnI8IaGSgSElEVNxyO5bzlwaXU6aLSaMiHk9HRJHaDrwvZ9GH4Tle2rmCJFO1EsKn3Ncf0QyqjIjrVJHenH8RQ/+cEH+Pd/+SN8eGsfN3tNhNLOl+pN11aqjS+O/TXjZ73Z6DVVMyK2wc+ry/frdcPrzdfX0dOrv+j3o7f/ZrETG0rUG1Dg17xu+c46iF0DDjlQ3LAllJ2OlmrsW5ASBxuD0RJfERD+w0f42T/9Dh9/fB97+7dwfP0uDq7dgBdGWGaJAMLhdKR0zSQNOp7iqZcrpCmLGK7n1K6FCP0GXGbwENQJGFBFiHJY4gvU9CeJMSQnWYFBfpSOttZUyAUi+kOtPWMUhZ4M8iJmfprasHSgrRQnNEVRU0Y+KpOFeA0YKgleV1136g81tYhdtUxlFhK8kuIhOqqKwJFU0QUKUgWZe2PaCEwH5WKGfDaClY8ROjH6bQfv7GX4YH+F0CSdMEGzmqNRzBAWUwRVDK/KxKFUNl/d+VfOeXwBJaqcWi6l5yKVUayUhf9Onr2JTD/4b9pwh5194YURMLNDxRuTtTKNb0grEDe4NJEJoGQmlhlCgxlQuarnRezEBU/x5OVzdVWuCyLVtadjF0EfNQraNECKI476VLeyLlr4WQ42JP5HNrRSQnbLzEKZK2gm5DWTdJASs8rCuPQxLJqYVi1M0MbD4DpOvR1MbQ9Dt4Ghx6iJBuZGiLQinZFTap4/5j0pepMqZvTYedtflMBOXzMqs0nFS6i5l87CZK1axznRvVYcX+m0Kra1alNQ24sIyqVjCHYJSRfhuZ2hZcU4aDvod0L0ug0x25knGZ4PJrhiJznhSeVEuoXIbSIyAwSxBX+awR+s0Jis0JzHCPICDkETNYzUvFJj2vWwaliY0kTGWmBkzuBFBRqNHP1miV4D6ISA33ThhJwsGxiRrjq08Oh5iienBTL7CKW7BwQdJEaFuIphWux+EuxSC+vCLF0YpS/USumIChTMURr1gxoCDQv1dFDBHRMOi3AdY6HAIH9eTQ1F51ufAw0YOXqULCv5mv6zBSB5hGv7f1Wqrr9JohnYnKl/boMh9bRR7qm1G4e+qLctGhXhfGPYUX9LfQPUm4kChCWvr1q/x0l+zU6oweX64yZgkPQaRRvV1yQLO8vW+XAEb1xbtIOdNMToWEgvcm6MmwYKbyRe647tyfrKV8rn5ZqnArwBk/x1SxWEoq0WmrMC11zPFMrmlFAbd2ijCxYFoiXkgFxrkTZQW7ertCGTRLfIcxM02fLa5T1KfqfQKQRZCMjf9Aq02RBp8JoFIadFsUIE8rya97fVAJVCVwOV+tukMaoNWWrZQI3d1C3MaSqbWCwz6vtdwjU3mW1r39NNQaBiavga1URWth5xcdV0UGl81FpN/ZGTPNm3tPZwK2bkjU2KumGwNdF77fu2Kp1X6dTqWpLNQesdOdWsr0cNBGmAxQkRG8O8T1i6abMRHpOKztDiAsnrSFHrqTETx2wxo+MemMt55VGjlIAP1zbQCH30uz30e3vod/cRuJYYrLGhSl1TUSRoFTlC0tQWM5nINUkT3Wnj2k5bzF1aNGQjOyfP4dBtnNnCdO3kNUlA6LNRyGvSQF4ZIMGEWXJXsxXOJwuczmYYxAmWXJHFIKsFz2/Asn1x6KZ/ABvDSJewi1Saszd2A9w9bim9Io9cxe+rMJ9nuHfvMX77m8/x8MEpri7m8Owmbh5cx4dvv4OuXSHMyda4QhBU2LvZw/6NQ7T6O/jHj7/Ebz5/gHuPnuDazVv40z/9MRajIR7dv4e/+V/+ZxhpjO+9/y381U/+Gh9+53tYLBOcng9w/+QZHj+7wvPzEaZJBitwcXDrEB/84F18/88/QNhipl2FIEvhUzvHYyINyUI0bWKqx/1aX3eF9oNgoo74JmRqb2cgfeSzicR9kXt/yiJH6KPL+QzDq3OMhkOZVjmVgXi2xPPnpzh58AgP7j+UhkEjbOCdt9/Ge996B+9/+z20u3TKdpHkidwfXI9cMrE4oaQJy2KBMo7x9OEJvvzsMzx78VymTTfffVcc63uHBxjMlxjNV7AsDzu7R3j77rcRdvdhRh2M4hKTvMLMMHGRpDhdrPBiOMTVcoXYi2A7ASLbQ9v2EFUWUmpMT57gwW9/h9ELsqAm6IVNhBxEcDhAfwjXlZpPVgDTkp57DQaXlOr4HtCIYLaa8NtN2I0AF4MBpou5ctotGJeVy9opER6uDaPIkMdzpAyvn8/knjFtB1YUIeJAxHawms4QL+g0upImh9doqDxtyeTMZDoYNVpy/9ArYEoviDgWYNRsNNCMGoiXK9EQLlexTF4ZL8GPrNmmgzMkS+ZYZgoQNhsC7OI0wXIxF7AfRmyWWLIHLJcLuZ+oC/RFKmUhjZXGkfsGMx9Zr4ukSpqKEIDY7HSwsn0kpg1eYySI8riWpVo/QEaeLP3UECotL02krGwBLx/jr3/4If7Hn/wpPryxjxvdhmh8SSZ3uRbp5hvfszzEOU1VFLVGXGqEukm3VSdst/vrvuOWIFyVo28Akr8f8n3zd/w3BoTb+oV/3lupmHdTsGus3T2lllG7emHkUJoYLv3kgtsYEhA+PsPf/sM/4We//FQA4f7+bVy7cRf7xwoQrrIEoxkpEhMJAKVjH804WBQXFfP5WDRzguchEI5yQ6ZeKiReFzcFs+aUxk/Gdtyk+IEA0FabqgqkVyJ7BTzUKeamKTlpTGDWFFK6iVLkrgxtCtEZ1jQ2eU4NMqVQkkVRaWsEgK31ODrbS3Y+1YGrg+xZxBIQZvkSZRXDqDJx8eTk0OGevJgAixGa9hy9MMfhroM7Oxnu9hZwywReuUSQzxEIIFwgQComLsohURlEsFbjpJIdJ0VDkHR1TankNNSGYdsobRu5bYE58Szm2ekq6Y5JcTanoZyoyoEi+CLlLEdFNytdVMtsQGyr6a2WyWOdtaVvxjqceP0z6xtTSk6Usj3xdatiSDSBKtBPT4vUfcxOpbBbZIhEihEXQE5hFQVVdcVp3JIhMQpMCAirCIOqi5nRw8To4YF3gFO3i5ntY+w0MHIYNRFhYfgaEKpplM3gXZOPGhCqwnejteKioyos5czIolA9ahMOxRhVWi0JmdZELAkBEdoeO+aEdwRPNCnSGXgsZ3MGM09hJ2P4xRz9himA8GCvI+ctqyq8GI5xMZ7JJmiaPgK/C9f04VU+gtRGsCgRTFIE4yWC2QpuLnY56ry7DgrPRtq0sPR5rJaYmXMs7Tl2dk30mYHYyNHycgRWDjvyYIY+UtvG1crEyZWJR88zPD8rUTjXULp9VF4LqVkiYa6izUYLGxA0LnBhVx5Q+kDl6iYKdaMKDKqPbK7UNLa6I6xgHyNEeFi3MwOlnGbBySgLTfVeUySFjk0gorWeuphWDQn1P33mlFPhS4CQxa4GhPrn11hSKnld6OsNYQP+Xm+urS9z3hG6I7KeIgpYIghWm5SaQNdgS/2ODb1Uv+ZaZicubAoU1tckO9y1Fkx0r3JdaQMPNlVsg4deaWypxUior1K5mbbliuZEYq514LwcEgJzS8ErAX+1e6W+nut/K2aFuk+4XoqCUHf1FSDUcuEtHK3yO9WDGh11q9N9mMUBc85UccrmDtdYpVtUUyfV+FEfeX2w4SC0ePHKUc0YZZe/DUFrzoQ6TwSDmSKErBkymrWl8nC1jnx9fvRVQ/2zGEWpePX1fa9Wpe1rYDMFlNdosAmo3GjlXGt6SU0v3gBCvY4QeJEuSa3xK3rWNwHCbSryS9pHTa+uL/Ht73tpusiNXQChEAklZ03cUeUo833x61z3CQhpxaFyLZWklA0BUqbZVFBRQrXrrhiPSFOMtHkWiAQepRSQBJamWaAZeuJkvdfbRbfZRTtqq4YioygyGnJR+5oiTFYIUxa2OZq+JbFHh90GDlohAqOET6fpooBDczLuf2kmtFJO7tgQhmjU+Lt5jeiryLQxjTOMlgmeT6e4WC4xoYaPO5nZgO1HklWYVTYKva/m8RJmHqPjAcddD28ftdANbEQ2qaWqa5mlJR4+eIFPPrmPe188xenzkaS/Hu0c4t2bb+Eg8tBlybEYwbFSNHo2uvt9hN0ufvnJPfz6iwf4/OQRbt+5i5/85N8hIL3//AX+9n/93zC9OMd+t4Mf//gv8OGH30WalRhP53h+McCL8xFOL6cYcYpFV89+C29/cAMffJ9N+DZ2e76AamoiyfyReQwnt4yTYiOcx52AkICHBb/BOC0JHxU/A6WkYB2hrgXTKJCnC+TpSmoaOoqmqzmePH6MRw9PMLkaYjwYYzQcY7mIkcQ5rl+/iVu33sJb79zFtetH2NvfgShDTEpCVAObE7kyiZEvF1hcnGN5dYnlYIgXT5/g8clDzJMYThDi3e98B8dvvYX+0TGeDod4ejXAfJ6g3e7j3fe+h93j24h2jjBOKswKYOnYGGQ5zuMEj8/PcDadY+W0YNB51LTRtH1EhgMrzjB7cYWnX9zH+ckTDJ+9QEj/B9OS76toAMS6if4S3Mu5J5PtVAGzkpETFXLKZBoRnG4bLidwgY/L0QAzGvXx68xQZpQYAaFJN1M2PnNU6QrZcoZitZB7kkaIXrMpQMfOS6ENx4uFTNftwIffbIg5jprkVgLKms22yI7KZIXxcCT0TW5BDLjnY7lYyoMmPo7rI2y04Eq2V4XF6EpcRlnXEQxy0kizmnilDH/o0k89I5lyBHzL5VIZAFJrS/CnzRRVw5CENOW2Tg0iJ5lcL5qdNprdLlauL74DOUGgQUDIhiDXD+XfQTDH7as2lalSAsI53HyEv/7hd/AffvJn+PaNPQGEfpnDE+OlLUBI0yRtUbneDnRXsQaENVtSdmLtqqxayesq4TWA9LqW/Z+Hob7pu/4/BwilgBBAqDqb2k9BLmhOCFXPn5Q+SxbQ4XCBrx6d4W//yy/xs3/6FJ98/CX2akB4dF0sheMslo7JZDlHSopmTtclqTzETIR6Qm4yvsNA1QgBASH1cexeCg5Rhge8seTmEodIFearqA8EcPpBzZ8Awro0VzwX/pvaPtE0yFSQwEdTKGrqGqcN7FjKv9XWL8DYZldUFWdSn6n+gSoqxLVGgUFq40htVZ12RlSkyPIVbLuUxZD5eRYB7WIBe0Vd4BSHrQJHHQPHuy6OowWOvCEc0j3KFfx8IUCBHwMjg2vQNKIGhHx+unZSA0nxMUEcd0jVAV87hrHYIH3UtVFQB6AtlJd5iekikcxHdoN4Q3KSRRth6bYaQMiFyKMNMunDpNemKqS34jmo68PaEL4e2W8M4tdTHW4vBnur/CWqmFSFrAKGG8c/teBJN07khRVsbiCcEDLknqBBfo7TwQIxSoxBOkgTA2MXU2MHE2sHj+w9nNkdzAkI7VBA4cwMsISHlPpKoSeyflaAhlMuMWSoi0RprSs9oconVH/0K1tPCOUKWevRdIGpA6N5/DmtJYhm4c4FSwonuT51HAonr/EE5oq5klN0fKDfCXCw35MF2nAcnA0nOB2McHo1gO2E6LT6qHITZmbCS2yEsYFmDISzBN48gZEoLSjzrUy6ikU+Ep860hVG2RixvUDuLXH9yMfRnoN+RI0OqawxDOpkfV8oNhcrC/cvLDw9K3B+RVOgYwGEpdtEahRImIFpsxA0YPL1lDZsohHVl5ZjpQBgrqah8nchjdQpCGtWnWSC0o+9nhDq4rgGhHS+q11fa9q7AEdNCd/ckZtifbsZpDaBzTJdGRRgvhxo/xIg1BvFurDW5ga1e+P2gl9fHop6vE0n1ddM/ULkOQkSdHZpjSTXoLC+J/TPiTay1nKpn611hPW1qPSqCkhJQ8cxUTkb5+Q80Y7JGRkAKlpHIlKk4uNkR1HsVX4oWQGKQs9N3qwsAeJCp2OUjuhCeS0XMl0UGrT2UJElUINCstXX56MGg4oIoAAhJ32cEAqgZ5NNMTAUcN6Y2awbTLKOk/bGn9MRQrqpUJMi1ZTwld4StzFa/K/DuakNVFo5NmpqQLgGg1obKuBH09zVhJDX76YJ9GZAyCVMOURybVGAkM3MOj+3zrZUOiK5H8Swg1m2zv9rgPCl61Qu8HpCWANCdV0pfaBmbKi53gYQMm6BUwCRJrCpwEkzoYaO2ZCnVU0vAkFqo6oylUZYkRvwPRtR6GC31xQn0Z1OD5EXiF6LkUR5QrCRyM+AzcbFDGG6RKfh4aDXwM39DvYIrFwLZr6SnF4asdmVMkDJSXEsaAzD+0MdWWqmGA3FvZpTTcv2kNJdMi9xPl/gcrHAcLXEOAMmhQM4ISrHR256UqxWjBpgZnAWo2Hm6Dds3NptYo8RFDR6IRitKnH4fvrkHL/79DE++fgrPH50CaMK0G30cLyzj9v9Ho7bDTh83dUSlTGHy2mSH+GTr07w+ckT3H/6Arfu3MGf/+Vf4dbxLuwyw8///r/g+cNHWE0m+NY77+LtO28L2yfNS8wWCYazWJxTL0ZTjBcLxNUKB9d7ePuDa/jw+3dx560DRDJJoe8t7zm6XNOZXZnKqIE/JQ0qB5iAkECY4NEXLwbmKqeYjgbIs5XIG5LlDPFyhiReSI1QZgm+vHcPn37yKZ4+forJeAbHpUP1Pq5du4Ef//gv8e3vfhedg324tENnNFZGN/MYhsO9MQPmM6zGIywGl7h4/BiXTx7j6tlTTEcqtqHR6aC3t4fr77yDo1u3sHftGC8WjJYY4cmTU9h2hLfufIDjO+9j7+ZdLHIDC1JObQUIL1YJnl5e4Gy6wMRsiZmcVVZo2D6aloeIScvjOa4ePRNQ+Pz+A8kFpJ69Q9Mam4Y0hrhssm6VJqvjoLBdjNMEU2ZbuzbMVgPB3q5M+OA6GM7GWNBbgY0JhsnrAFvWpR73ZTZaCM4JsDMayhRSg7U6bYAuooslpldX4hrKWozTQUY6kLYqLcCS91WAVqOFKomRLecYDQeSN0i2Fk1oWk01IWT8wzJeiSM+g+YV665CMlW5hVz/gzAUQDpbzLCYTSUuxPE8uPy8rVIAGHzPNZvHhIZPIpWS6DfFXLFpAmVZWKxWan8oK9E3RtQhBoGetJIxY0nkC+sqid/ma2DjQpssyoSQvhqpctT/IyD814PQdfmqFvk/7A8LLekUcZqmQ+Rlr6Qr0hYgpAthXnJCuNITwl/i5x99Kt2yvYObOL72NvqHx3B8Xzjj83iBRbxSY/gSSNJCOgkEmGwvc5rluwF8AkIvFPtjUzZXHRVBhyXGQoiom2CV4E1TRrcBISl5QsvbAMJ6akCuttygfB4RubNHSkoz3TodpUeSQFJ2rzmeZwitI6YtCgxqs4Y1JKxZRcommXQLFlQCCHnBc0JYJpKpR5mcTWCQLIH5GB1jhb6T4K1dC9c7QD8q0LOm6OJKAJdDimixhFss4PIjcthGIWBCgAozcvh+CAgJbrVJi1BGpQDTOjYGNDmST4HKc1CRBmtZYs09nS3lfQcBN3k1vWMoKIEhCx+CQVoMcyHjjUtHKQY20DamNslQtFwNArWmqe67bCh5nBCqKALRp2rT+u0pjWiYVJNSG5EoZ1FO70pGTBAMlsp1DGaJ2CixNAyMjABXRhuXZh9jcwcTcwdPzT4uzDaWtoupHWBihzIdXMGVRoZ0tmtAaOpppbzYDZFA5hOaNqdIarqg0nRRRYlUhagyN6prczUllLpYaixOv9W0lRutNCvEudGVTbFK5jDikehDQytHt+Fgb6eFZrstIvvBdI6zwRhPTs/lXDH/iZJNpgs4iYUgsxGlFvy4gLcihSpVOV68JwIXRuAgMaZIjDliLGGGMdxGihsHDg57JtpuDNdIYBQpStdH5gSYlxZeLBx8deXjbGBgMLZQ2gconR0UdkjiuEwIGZHBXgH1g8yFNAsWU5wOKv2uFL01EBQwyKKfxb+CNAoTqaaKQRu3ernaMmBRZ0Tdz2pOsQXsxMSC16r6U/f6atrIS5rpmi0gNEOWjTUgfDmEfvOr1e+tp3hqfrJ1zvUv1FBERzRoTeTW1zZSw43LZ9142FBU6inX1hxzDax0bmA9tVwfgTVHWTVVtO6WWipakRPEie6WuiDRUNfvU6NHTl5tW65FZmQV4pDL+5zUMU4UlAW9Z7sKEHIjZ1OIDQ42n4TurXPuXp0Q6pNE6eT2lFDgB41oeA9K9hmvAgUGa42pAkzb00E1QbYkTke1kiTbU2en1WCQN/R63dHnuhDtj9a61RNKTRld37jy5Y1GTncZdTB9TfFUk7X6FdenQL3N+v81IOTBqMFSHV/xZkAoEzjqjGtkrdkscnds3QPbO/hm2qiv9i3zpfV98Irz0Oa5tgEh1+TNDHa9vpEqqmmj8voEtCv6tkFjIsld5aRQmcPJ/kzwxQKf6xnXOgEggFVY6LQb2N1pob/TlvB5OjkSyPF+J6OFWjJKEgg8imyFHbPAngvsdSIxc7nWDtAwM/jlUsLjmVhPOYZt+9IgSzPWBxADFZ7FjDqrktoppaXllUPnb77XrDIwjFMM4xWGizmu4gKXqYHEZOHvSmxRaXsobE+xZCRrN0bbBvYjB0fdhkwraUvmU2Nnm7i6muLx40v84uefyJQwyxyEbhM7zR3c7vdxY7eLtmfLfp4mA3GrpLXc06sRnl4M8Pj8SkK9b791B7euH6LbCDE8PcN8NJQ4hKbvoUmdo+vBdn2YXJ9XBUazGI9fnOHF5SXGiyE6/RDX3+rjT370Lbz33nUBsXyNkmMojW81ianXRlKFZUIsjo+mNMElj88wsJxPMBpe4Onjh1gtJ8KiYdzGfDbC6fNnElBP11HSRaeTKehq0+7u4s7dd3D95i0cXruBg6MjdHo9WZsoc6GrppGtkPN5JiPMLs4wffoI8+GlgMJyMRf6ZDwdI42XSLMEpuvBjSK09vu4ducO7n7rW1iGIQZlhfv3H4ExjXsHN3Dt9vs4vP0uEtPFynCxNB2MyxKjPMfzwRVOJ0ucZh6WmSl1WmT7aDgB2k4AKy6wuprg+b0HePL5PUzPL1EuY7SCUKRDjFeiUyfdNsU0ip1918MwjjHiRI0NuE4LnWuHMKMAhWOLNGq6nMvP0LCOQEo8Lmgcw0Yc1zdtKmjyfiHzyrHQbEYoVok47U4uLmVSx2LZazUR7ezC5DSS2kDN+AgYs0WQPp9gOhwiiVey9zcaEVrNSLSACWMkEsZKeRI2L2UJhyLzpVQ7NHF0fV/2AXp8kA5crmL4USSRINx3aQg1p7MprxiXZouKQUGdu1SapP76geRPL2PmJ3ISncOLGvDpdhr6KByCQDYgLMDi/agbnjTd4dTfrEDOoM2agfrDZAErnv4REP5h8O2bvrvW4fxhzygdW8mkUYCQBYKSgbH7piijooiqCOxsjMYxvnp8gb/5v38hgPDT332lAeEd9A+OYHkuZqsZ5vESy5TdIU8WIlrbsutCagc1LjQ88N0InhtKQCg71CLsFyGLojMJkCO/mNNAmebpSaYGhEpL+IYJodwFpOgptzP1PKSplLCpp5PsQle6JQSEWR0+z2B615cLnZuO0vW8ArK1e5dwzgUQcnNULmxi2Wwwr5B4rISRLmHGU1jLIa6FOW63gXf7Nq63CjRN6gXHiPIhbNoycxJX0nBmBadYScwEJ0x83yxg2GEhIGToKqe6pBEYmvIlocXKQk/An0yLiEhp+uK50ulKmdW0WErOouez6FN0TG7sSktHcx1uppymKS486Qu8lW315hQCqkONt0DhxoxFTf9koC/aKQUIhTKq6aKaTaepYIqaqXCUosIRp1LzV5WWMiHSeqWVaWBu2BiYES7MLs7MPYysHYzNHk6xi4HRFEA4tz1MLYJBDzFcFBLSTUBImoLWwLGYFIrBxmW0BoOqmFKqJf3K1Ah2zUxXkyHlyqcmD+v3r/WrCgSrqasMZ8QdNhBdB7veRjqVbEm3itHwDPRaATq9rgjJp8sYF6MJHj07FcfQdqch2Y5kdFmZBS+3EeQuvMyAIzIPUq9KGUQZkm9Cy+sBSnMK28sRtQq0uzmOd4C9ZoEQc1hVKtdqZkdIzBBXMfBs5uKrYRODqYPpwkFp76G0OyhMX4wMMl6ftgmHGxwnfHRmzFlc2GI3vT4+MvmpqbY1XXRzD8lU7f9h7z2bJLmyK8HjWoVMXVkaQEE0utnoHoqdHS6HM2b7YW1/7eysGrM1mg255LLJFgC6gQJKi8yslKGFy/C1c+/ziKxqkC2MH5GwMBRQmZERHs/fu+feI3jNxB13U2CvGw5aHW/MXKQwNXuaAEIWsBtA2NBD336ut9V9G+vsAAAgAElEQVQBlcwRlCLeOHiun+TaRHjdIDAh9mxfNV/X9YOKC8x0sNEvmLeyNmeRF61To4bYqM/VmOc068z8W9CNoS83emHRFOpPiU5aKJbm+9n1LSss81JzXGmuIddWAWHTvFhP1aQRpvpr7qks+h1qDKkRE/yj+jeaE3g23YJVa6wUIZ10URvZADu5L/XWWn+9BQbXgMxcgzWlR7WAklElU7NNZqzZMUzUzObeVECooFD+Wcs7DSg0gLAxg5AhquyJen+qm21zSRq+gvkMZdTa/C6975U6qjTxtyaEayMbZYvo9daYD6WMKiBsGgs6lW6mjfrvPxQQ6lJTloHeGrp+rgPI34qwWINLAwgNw0YBoZKrfxsQ8pTX9ywTZdnjmrVr8uqkYcuzmQ3JTPXk3NMkVslBZEXY2+ljf38LO1sdtKJQDDSqfIVqSV2bZuPVVSpgkKHvd9oB7nVD3OgnkjO4R3+YdIh6cYV8OhHNURC04EcduFEPaWkJmyRWigtysoiEjmzoz2w2s5Yg6LYczKsKkyzHYDHD2TLH6XKFKSlxlo0iSFCwyPYj3d15jmcLRKsCXRu4vd3F7V2aelVouUDiOZjPMlxezfF3f/sLfPnFE0xnnMqFaIdd3Nndw+2dHRz0uohdGrANxMlxTFC6zHAxXeDNYCRFPnPg7tw8xMHuNto8p8sCGTVkkxGKxVxiuJJ2D92tHXWAnqZ4/PwlXp2c4Gp8gaTrYf9WF5/99EP84Ad3ce+gjdhn/iOBLbs8nMTwc9PGlDmRFBSaaSGnNIG1wtX5G5y8foGHD7/EYHAm/gcE7YvFBC+fP8dgcClZcXFIZ+ou9g7v494HH+PHP/kJDqn1292XeAnuKcvJCAQ9BM/VYorF8ArHz57h7Mm3uHr8EOl4iCpbYCsKkZCVZvL6pN5ga4Kfaxjgxt27+ORP/gTB3Xsouj08fvQMk2mKMO7h8O5HOLz3EaqghcwjE8jDDDZmAE5HQ5xMFng+szBaciJdIiRl1I/QZ0Yz87YXFU6fvsDRw8cSQzG/GiKitpHTP8+V5oIML8gEo4FfEEpTYchMRepnt3rYvndLAGHp2riYUEM4RUZgJIwYzceUmpV1h9DtJbRHTFRQlQKY48BDtUyRTecYX1xiMZ7Iee53Ooh2dxF1uvCiZCNbWtko5pzojTAfD9ZB8612jHYnkYgK0kCzIpOhRhjFMq1kBEy90MYKdYI0peHhezW4wnI+l+xL6gpJ+eT9TSoqNYqk9XuRJ/IDDmQKen9wNdH7I27BDSIZNOSmTncZHZckqKMAK4Jr7jdsgHEoIRWRSmrEjcSqxQSJdS7o9Jst4aQz/NW/+/H3lNE/DML9S9/9RwJCI55nN5CTFE6gVNvB44v/cJKjE5+qdjEeF3jy4gL/5W/+QQDh1w+f4cbhPdy+8wB7hzdh+S4G0yGG0wkmy7l0KthpWTJzR24WNeAQh1Ev0ofbAEJTJBqnUU6vCOaohZFMGwJAybZhp1tNZdaFUmN6Ygoo1fepiYxmDbLq4SDFkecjIBQNAjsiBhDy+xwvFMF5o+cRwGwKDnMi66G2BoRKzWgmQqTEWtzaqhT1cgi/GKODGT7advDpvof3OhX2vBmcxTniaoo2FtIlISh0asYUZHBWzHpRDRpPW27gvHaGLaPcKIKcJoBWKFFKYxKtADdaGur4nnwe5MZz2klQLKDLoXGHMeMxoE0ti1VPKPlkKp5UnreZSCjA23TmFfhs6HlrnYvooUzR0VCTDKhq3BV1/qYFVQMIhXAlhYgCSmYAaei7jbntYeoEOLc7OLW3cGLt4NLu48rqCn10ZLexpFud42PGnCLLR0E4u1L9oIiQDSAUPaOgtUYzaArvxsCEW5e8zw2QbTiIa8Jscx2aIc+64BRUqFPRZjgjNK1AA1lpFGSAv10u4NmlHOS9bhedbg9ZtcJ4usDRm1MxOIoTetjaSukjTbPkw4NbOnDERUNpeKR3l2CWUgZ7dYEoXGB7J8DOloW9/gr9YIa2M4Odj4TCYtO+2+thXrdwNMzwcuzj+WQL42WIZR6idrexcjoorUAcYAtSksRMgp1lB1bF7qvqttTIo1kIDRWwcT/kXxiTJim7zARwrcvd7GebYlfvVW0tbKZw8nlcmxCugWHTCDfap43jo5a/ooM2E8K3JmfG5dSM+9ZZpPKbmdUld93bX+uPu3HlbMChmRwLU8GYchhble8AhE1OYQNAjFmKmDCp7llqZ9LRDWjmPqd6aV1obFQVNK6tbKEfiSsgAYg0sTQfU0y8xHlOJyiCfSXDlBoBW5pxDifXPKJlYqu6OIE0Rg/LFyBsAqdGKYZbCpEakHa9XWb6iGstt8yj5P7TcGJtwjSxJDqJaqIZhPZsrrYySc38r9FYCm10AwwNfn5rPxJjJf4OwXG6KBqVb5PV2Hx+svc0bjbr36xNngYUvu06apb4ekLIxojpAjTU4Maier1kGut5NamRZoDQXK7xbM33/ksTwgYQfpeG8Lp2sPm+BjTqWWXcQ42RjBrKbOKblFJKOYCawzRab+rM+Ro5ETAEImWgCO2LDQfNAqRWTfY010Y7bGG3s4N+ty1TwnbLR+A6KqtIK1TLUjL2aHjiWQX5LrCsAh9sJXh/K8FO7KBn52KqVo7eIL86RpUupDHR6uzAb+/Cae8iXbFgt+S85FlFUwt1PyLNmI0mNXzT9cM8OVviA6bZEhdpgdNFgUFeYMz8ND/Eku6jLvPa9D0jTeHmOfy8wM1+D3d3t7HfAfoREDg2VsUKeVri7/725/jlL7/FyZspqsJDEvaw3epit9PDzd1dHHQT7CQWxtMpzocjXM1TXM7mOBtOkJOp5LrY2d7C7vYWDna2pNGWLxeYXF0IqKL2q9PrY2f/BtJ8heF4jifPXuL04hxpvkC762FnP8H99w/w4IMb+PGDG+gkvoACTmF5LhAAsM4iwBdjILNPivMjc+oYiYUSl+enOHr9Ar/+zS/x4sUjnJ4eIQyoHWP4/NJoiIH7d+/jwYcf4cbdj7BzcFsABOU1ktEc+tLMLZcLMcjxihyD16/w5tkTPPz8Vzh9/C3y02PEriVT0fdvHWK311bH2CJDmi+Ro8ayriSzMex2sHfzJg5/+mfofvARzk8vMB4vsMxrbO3fxu6t9+C0t1EFbYmf4LSwdANczKc4mS3xaFzicpZjucjhuwFCN0I7aCG2AwSVjenpJa5enuD1w0e4en2MnLIeav5orCOBmpaEtrOyg+djUuQYVwVmdJ7d6mL7/m3YrRil5+B8eIbRdKSAkE09l9nYOlWT2pB7KIUVrKV4HpW5sIVIFyYd2sorTAdDLEYTlIuFZC76Ozvo7OwibHeEYUcwli1z1OkcVTqTNULpEPeUVjtBux0LoyvPU6TU5PLzDXxxKSUotlKuXx9xi2Y7ZPbUGI1Uh8jju9vricsogf+SmtvhEI7nIO5o1Br3z+WSVFqepDbidhdh0pHaLK9qZKwtCZ7p1O87UnNKO5XMQ15PExdFRoFYDtKBn84kjHbJM9icaqYp/upPvweE/zZ4sDEC+QOfjboflWOrE5Bm+GkNQ/WgHhMNIPQwmRR49vIS//VvOCH8Cl8/5ITwDm7efh8Ht27JhJCA8JKxE7MJvCCGxZyXwhyzPA9J67DITQ7hOwE8J1hPCKnLaGiJeUZAyMkEKSM0k7EUDK4po8ZBoFGWmpBcOdTpzsROuBxqGp7Lt8UJYaM/ZIHCIkNE6QKIyLGOYJNCwp/hpOwtippOmkRDcR0QCkWQuh0WTxaqYo5VPoWVXknA/GFc4NNdBz/cc3Doz9Gthqinp0hWS3Qcdkz0CvOQtJldKAJ/dmoJCDXUk6UpZZgyta+40RhAKIc+qTJm+iGmBQSFKrivaZMsdqJqnaLZUXpg6gTL8B8JGEWEzmw9BUwS6yEua1r2NYCwKYMaip78e90938zSNMeq0ao0RW9j6GjsaEyVxwKYBzrnlgST1DjQHTW3XBTMmLJDjJ0EZ3YXJ1YfR9YWztHCJdpCG506baSOg6XjCYWkoJGFBGmTitwAQnbsjbGNTFObKaYWkDqtMECmmfI1ZiUG+YpmSK/kuhjdZHhtjE20D78hmNV05aQux6rgW3x1OaxiAbvOpSFA2ke71ZZVwI33/PIKtZXDj7lmHZmouxTGr/hgR9kF+XFCB1lRE7YQQ6NyNUfLG2K7XeDwoIUbBISdCnF9BX81QE0NI++BgNdrC+OyhWdnC7wY+ng138GiTFDUEWqni8qi+6knzn0lhfAOjZoYKEs6ryXFkYQcN1MiWQPXJl4NnFpPXRvUbCiBbxXGStHWsGsz4TLxCuui2FBvrm9xyka95mzSaH2bQttMo2hIsqbfbciG6wmc5g02E8SGAHsd1OoTvgsIm3tBpsZix69d+TUUafj3a+pn07h7JzJAZH5s0lDzqrW8BHvLradgkHugPo1eo2pFPaAL3+P6YGNGTT5oFMJDl99HN0eac+XUehnwyoKQDQEBhG4ImqqwcbJig0HCwVX8L/rfupbn50deMmeusXVpwNm1D6NpDjUySnmpMgnm71PjLu5D4kjJ+8zssbyq8ps3wk7zrMbZ9RoY3NxUb5sI8XeJ2yQbaFL5qrmO7GONi+o6W8/cnWZfvJ7B99YE15jqbN6ifvpmOGysz5sp2vVpsFkoxmVUUIphSMg7/a38wn+ZMtr87ncB4fX/v2ly6Ptdg0LjeGwoPxoObW4X3efYQODEvWm0aCOLGiHeD2JgZkT0qp8nc0QBIfWD1MgzU5BSg61uFzd3DyQPjRr0gHUg3yo/i4zTMubvkgmzQkKjxshBK3Fwp+3jZstDz62QlFN483NkZy+xPHslBiTUtHa29hFsHcLv30ThhKhodGPcwpdFLgU4JzL0DODvq1LS8gxrhgZrloVsVWKUFgIKL9IUV5RQOB4mbDTapPSEAgqtooK1zIF5hr12Bze3+ri9Dey2bdEt0recuci/+MXX+OLzx/jm0QmmE579CdphG/2ki/2tbdzc7uHeTkumJ+P5UtwyGTlxfHElTppcEXSH7HU72N/ZkvOf0RtzAovlTIp2hpBv7+yK3GbMKI03ZxhJHECJVttBf8vHrTs7+PC9A/zFj+6h3w4lCkKM7spaMmJ5bhCYCCA0bpDCRBBaOIvyQgLory5P8fzlI7x69RRHR8/hBw4isotMPA2lMXfv3MODBx/hxq0P0d3alw84L0lRXCKiXKGuMLk8x/TsDWZv3mD0+hWuXr3E6YsXmJ2+AcYDtAMP290W7t+8ge1eW9YRwSB1byvPkVD6Ofc9iWWI8d5f/Afc/NFPkKV8nQucDyZIenvYOriDZPcmrKSHKTNxvQhWkGCYZThbZvh2nOF0woD1OcXW4lKaBC1EboTI8lERXF6McPztY7x5+gKXb94QdSFgc6PVFhr+bLpATpaE7WCBGnOsMCWprN9B584hnHaMMnBxPjjDaDZCluU68OB1Nxo7DiXYXGMd5ZO2b/I3ubbrbC6GNnSiX0w4HZ4iZSxFFMHrb6GzvYOw1UFBwJXmWM5TibGyyhTL6VjMfvj5tFoRWvQOkBiJpTiV0huDoJQTQwJCO+W9SifRFvxAAdpkMhaaKfdUhtvzweiX5WIuwfR+4KLVa6nRTG1hOlsgo069AhLGdfS2YAfMG7SFqUI7Eu7B1LXX9ObgbsK9hBNCPailWUkDKc9iZoEOQmoCWMqT0hx/9aeffT8h/AMx3L/w7X/chJAOUAoIVRwvPGGNDpFMPfKhS05rGPBa+5hMcrx4fYn/9ref42e/+Aq//s0j9LYPcHB4Fzfv3pX8k9FijIvRAFfjMYK4DZuZJCvCHQZ9stCQGSF8itZtFspMGqGRhCN0pQYUsrvB3BMBhB7F4jodlNxBcpObrCyxvtY8JMnWafK1qI0xV2sNmNaFogEuMgnQApCHpe2Emnkn7peNnkIPWvlHchFJR1VqhlJGCQgzMS0hICwWI1TLAYJygIMoxUe7Nj7ZrvFRf4VecYFoeQFML5BYFbqkKdDKXzQxfEiLc2OZ2gBCGjmQfiMubbTuVsqM0qJIh+S01MRxuNzwdXLDQlgcPG11XeUNqTmQZgpmnPP5+7VLreYTPJBInSWVhdqK5ustqtJa56R/+zZ1yZDVTOGhVC9jImGEVmpuYCpL/t4V3Se51kTVgtR2kHLa54QC+EZOG6d2F8fo4lXdwdkqwkUdYeZtY+G2kDvsFPJnZKuR/jUna2r1YH63vA51gmREx7p4MtS1huJKYLJR3GzeH80jhEplJp4KIs1EwhSQ6869+f98j1XlycCBUxzfXcG3S1gVQ5YzMWZgURWJvbOLIi8xnU5R2zmcsJROOzMjyeV3bEY5B6gKF2Vhq96hWKDIJyjLCep6ihvdFDe3Ldw9aGO/U2M3yuDkZ7DySxH6W04AJ9rCtN7GVdbC46Mpng98nGT7yNEG7AiVHaNEKMJ8IZNxuk5NhMOsSc3wYuFRiYtcA5M28Qtq4rGhN0oJbsB2Y9nfhL7r3ce+hjriabaaaVw0w0cJ1laPRNOZWM9qhIK6pn42SGUz2ytF19isz8ZVdl1Sb2D7NVDID4t747uTm+8ChLr4VZvWRJA0zrWbYr2ZCjX79OY9KiODbpuOFOPqXMlbT3VRKuRXZoOZz4m2j2txteK60gJ9xYy2iiZDOXtBYiGv9ztBoVq/c1pgEQj6keiyuN/xQQYIqdp0g+NkUqz4eQ8wR5WmEDwPmLHYfKrmc7nOuL3eIGqaIQIuqS+7xupQbbZOtht6sALCpjmlVM31NMtc27Uzqewf5pU0hkRymViIaFdeI2DYBODU0xj7GGq6utU215znnk6k16rUNeWyebdm7azvb91zJX5HdgmCwUY/aLTI6ytl0r+FPso1LYqid/bK7waE79JCv4sqep1Oeh0Yyr4mlF867BqQKBNCQ+M2pjPNZFD3vU22l16LpkFiPhdq2MV2nntXhSQIJKOs1Yqxu93H7Rv78jRpmsOS/NUaIZuKPIcz6qeFxI/tdoCD7QQ391voWCXayOQRLAewBkdYnjzD4uSFAkLXR3vrAAmz6PbuAkkftR+jyggkcszzXKZdtuhoqdMmOacAu6eiayRLhueebWFOEJjlOCMtP89xVdu4os6QzRA/Fr0eI3XqtEI5WaATxNhptXB/z8JBz0Ur9BDyHAXw/NkxHn7zEv/0z9/g5GSCPHUQBx20oy46SRuH/S4+2N+SkHFSRC+nM5xcXOHp69eYpZmwfpg3F/P6xaG4PV5dnKvLLXXu7OcGAZJOC0WxQrrIMV+kMgWyrRJxZKHdtnHv/h4+eXAT/+FP3sd2OxJAKB4DFQEhpSHq3s59RLNOVS4hzV6HLthsGtH5PcUym2A0Osf5xTEqcYFVYz86Tk5GU7RbHezu7GF/9z66nR1YpA+JW/AKQeihSOd4/tWv8eTzX+LxL36OcnAFez5H1wsQkl68mMFnjq3nYKvbQkSPA+Ye5ikW/KzbiUzdat9HSmfMosAHP/0L3P/RTxHFLUwWGZ6/OoGf9CX7euf2+/C7OxizBxZEcJMOZuUKV1mFp4scx8MpTi8HyEuCEw9B2EbkMV8yhFfUsOYFzp89x/GTp3jxzSOkk7GYGB3s7iGJEszoVsqhRF0jp7bQtTFzaqy6CcLDXVjtBKvQw+X4ApPZRNajnAEEhNTd0c1VDFeULk3iJE1uyHwr0zmK+RjtMEInSiRgnhmEcwLCIETQ7SJqd+GG1M1WyCi5WjK/mu6cK8xmYzFn4h2dJD6SyMNiORcwl6Zz2QsJCPn7SRlFaiFwQiStBCGD5j1XTGWYOchBCBs59JZgRjfzFPk8QeSj3W9J5AXPJIJrTlwJMOPtHbS2dxG1e6jZhM9KaXRk3Bvofs1muzTdG0Bo6P5VIYCQjXFWaQS4NHOy8xxBVn4PCP9twKCi7z/GVEYBoVp9C1WP2jTRPREQqQkMqYrlisWCh9E4w9MXp/iv/+3v8bOf/xrfPHyK3s4NHNy6h/cefCTuSOkqx9nwCmdXA7H+ZbGR877g2cnmhIA/OtnxpmFBozx3/n92I6hja8StBIXUu5Hq6VDQy8KCdEjjnCdFpPC9lRZKkMaCQ53lSBM0QOkaoBOL7Ma10HSWlc7Em9kHGJFhdBryXHKeqmZEjkkWGzSTWQNCHoBzM+2pUacjuPkIW94Mdzo5Ptm3cDde4qY3Rbw8R5SOEJUpQtpqi/GIslX02JYR4Ib1JpRR41ci9vG0v5YhpSlK9Od4zeRB9zXpfLM5r1oddgYl94UgWhGQocTyMNBCQIptOSTUvVUKR75xA7TND8p1aAqVxrlvAwb1HTTvQwp7dhhNYLlhiBotl+msm4Byub4rC05lobAs5JaDheVhbkeY2THGTgcDu4szq4MTtPG6TnC+8nFVe1j6fWRuIoAwJ4WB7rKiieWEk7lMWrbp71dAqBooU1g2I5nrRaYAwo06UrWCvFININzQy5rJok5JtdBspla6jviDzCzjv0u4NjvKpEsU2qGvSvg2s+Ncea00DEpJ5XBLeFElINKl3oNFjxfB9RLkuYM0W2E+n6FIJ6jLCVx7icjLcHevwq1tC3s9H30vF72qV9OfdSbNh5UToXB6uMo6OJvFeHayxOtxiPN8D5VDS/YQBclEtYfSIiDU+bWuM20sCCDkRJkgoRkRGzqoqLbWSKHhKRktmqGNShG9nhAqzDI+lA0UMFOVzQ4p/ogysW/aPJvpoDrcboxhrhf45Dk0pjICQhvnlzVmNBNGoXoaMxa1p9TX0rwFMx/c/NjG9EZ7I+oIzH3sekGthfUGECqFtpmcG9KlAYQaMaN78duUUaOjbjqtAkbY7PDFAVDc/KoUoVejFdrotSK0I1/YB6TpkAqkdEhLCqh5XiOl0RenjCB9PkTtBKK5pVaZ+6nsCzJZbfI3NyBNP6/f/loPixtdH3U4vK+vNfEaQNicV7r7c4qvGbJrjr58LIz3MFLMBmWaa6Cj1AYYKiAkOGiagjoh1H1R9y2dkjRXXiUHpMIo+N1EhLzzvtZxk3ot1mBUWiVKiSUZTLWi/OzWLQ6dmEtQ7DVAKN//u7++i0b6LkhsAOG7YLABhDLpXVNtdQdr9IO6ts3VaJqL64bLtYgUY0whzU9q+tkkcGz02x1sd3vY4sSk1UaLeidxB8+1MUGtFOlyZSXW+rG1Qtu3sd+NsE935X6ECEuE9RxJlcKdXmB19gKTl48wefUE2WwqB1/Y2UZr9zZaN+4h3DoQEICgJaYxWZHLBJDmFTST4UR6xSBCZvSSOcMmCqmezClcrWTic5nmuMoLnJc1LvgoapRejBXZQTTJyoFyniOwPSSej5v9FW70Hez3E8RkSJCCOlng6OgC//CPv8ajx6c4PZ0hDrpIoh4820MnCLAfB9jZ3UV/ZxfTNMfFaIRnr44xS1NpsNHx22f8gO8KE2o+YxNQuoaa1SmSkWaJ6z3CfOB0MYbvFmgnFn7604/w0x+9j8/eu4FO5JsJoTKiCAbpFkxA2GQ7SwNG1BJKA4fNzytDteKkqMAiHWM0OcfZ2RtcXV2IUQqblHGUIOIjTNBP9tBtb6PVTcRkjJmFF6dHOHn5DM9/8zlOH32LwYvniKsSHdvGLnPyeHbJmJJeDqWAQpqUkQW1zFNMlgt4nTbirT76hzfhtVqoOH3uMrZjD93+FhZpKdfPDlpobe3h4P7HiLcOsGRt6sWwwgTpqsakqvGmrHA8muL12SXGixKLEvCjLvwggW8H8Nl8zleYn13g4uURnj38BuM3b5BeDQQQdpIWlrMlMk6iaeRH+qzvYOLUKFoh7N0u0I5Rhz7G8zFmyzlSUkYlxYiSHJV68J7hWWmTfcZ7jE0agrRsKdmEbKh0oxbKZSYh8wT01OKFnQ5qlx4IpK7mUpeTzh/4toCpKc14sqXUbXHsIyYgXMyQLmbIGKHiuuIaKo03SqfGuTCMIjqYdloIwgDzxRyL5UJqDbJPOBXl6xWpVp7B9R2ESSAOp9Q+TydzpMtcmjHJ9i6SnX3EXQWEc04ws1xAMbMyKVl6d0KoUUcEhASD5G8ZQCgTwhxBXnwPCH/3sfD7fscfCwi16FkDQm6ixgxDVDQUbosWxUZZERCmePzsGP/l//gb/NM/f4nHj56j3d/H3s27ePDJD9Db20XtWTi9Goh1Pj/6onKQZ7V0DaxAdSrcvGlnDdEuastWAqs9zc8iRYqdLtEQWrYCQpqe0DDFAEIezXTLo0ZGilMeWARq0r2l9k076zI5k0JNO7HsiHCjk2mEVrnrHEJ2E6XTbHQ8DX1SJmcmMJvUpiZ2gr9vVWVAOYRdLeUQ9MsJknqK2+0M7/dLfLy7wq49QLc8hz+9RFws0OUNK9oNuqgaELE252g68WsRmtqciHieIdPqDmgihqUMFzAouYya6yUTDgkL1sxFnU7p9eD36XUwFuPcqAgYPXa2XKE96LR141a4KUQ2lKR1ttfaWrEpIgytVlwm9XVIGSbB4o15Bp1j1UhI4BoH06aZntsuUsfH1A4wtmOMkGBo9XBl9XButfEGCU5kOmhjwDiUoCtumYUtpFvJDuJIQ6jJ8g9LdKWfSaC26Mr0ofmIGxqf0t4UASgg1AzIxjym6fBrYaVTLHZSxTDCdNQbZ1j1RzLPJZllJvTX5H2RsiNQiwYfLJz4O41pETdmJ1jBj1nFZsK1D30HfhDDDzpY5hbmiwKT8RDFcgR3NUU3Yvd9hfs3LBxu1egwsHg1h5+PEHkpAr+CH4XI7RjTMsHJJMbxMMDr8xKn0xiDFe9ddsp9ZAxt5sSIjn00jhEgrLRLhh9zOsLOsrivrunCqg9ucjsb6mBDx1WqsgFYJrC9oZKsp4kmYkCbMFoQrb+MnXoDtgyK3OQIGrpoAw6VwMruMLkJusbf0hA2zY1rk+7N9/CeNFRps08IABJQpa/2rYl4A4Sckw4AACAASURBVAjV+N285I3T57uAUCmEG+dQ4xhjuhZNnIGaLjWTmsZYRJ+cESouXPoA53RjXMJDjn7Lx/52Czd3e9jrtcV5kAcw6fP8PLgeX44WOBnOcTGciIPhkjEiQQvkJ6vkX+NgiNB4BVdCQ9XsuSbn6XedSnofmQghUsEbKjs1jBLp05jJUDdMjax+P6d1Mt2TTdHwMxtAKIwQvgadyut9agAk/yyOdtcBoV5/7nkaHs+GmsmXFdqc7vsMetZGw9uZkc17NP1A00doPv3GLKZRKWpen35ezcTPGGqRFdNE3RizrHevH1/nb02jr5nHvEUFbVaXWc9iXrF2lb1+u7CTq1mga1DYTO2NYc7a1GftBn3dKEs+fTkL2FBgYUnwHHquFLJ72zvY394VR9HQC5Cn5v0yLsmwH6wsR7BinmCNncjHbsvHjW6IncRDL3Dh23P4mCHMF7CGp8iPn2L09CGunn6DhbhbFnBDui4eon1wF52DW2jt34a/dwc1DWFWVE5Ttc/93dXRr0ZJqhD3WnamaS9gUqwwLCqc5xXOcjqPrrCkeZYdCXtiVTmoGD5XMYPQwnYrw2HPwb2DHtqeDZcxGLaD8WiGf/ynr/DFr5/j4bcn8L0OwqAj/QVGVcSrFW4cHuLGrVvSVB/PqQ0/xyJNpemyrk2kMcmzvZTsuxUNWeoSeZkiyxbyfYHvIw4C1EWO0eUbeHaGbsvCf/7rP8f/8NMf4L29jhi5sIHORhI/3gYMsnZS92ujExUHbNKrdWcsmI9L6YLPJtEUo+kFHj78Cs+eP5F7YntrB+998KFIfLi3J04L3aSHnb0dmVaR+virf/w7fP3Ln+Hom6+Qnp/BXcywG4XYi2Pstltoh6FQWFmnaXOKkVpsQtuSPzjk9LDTRWd/H/c//QF6BzfgtzoYjOaYL3Js7+4jL2u8Oj5DaXvwki5uvP8DdPduYeXGAggrl7nDFqisG9vAyWSGl6dX4jo6WDB3twvHT2ATEHL4wMsxX2J6diETwvMnzzB4/hK7W9voxIkAn4JGiAYQZgYQZomHqt9C3YqwIhBLl5LHl0rONenwbLCbdjI1goywYC1FppU8WKcWqKoUrTBCO4xRLlOsMjrhV5LlHXe7WOQlFhkbBQsZoCQR6Z6smypMxgPk6VImAwkBYexLc5iAkHmDLh3jWy3VjxYV0suJ1Fphq4UuTY9aMRbLpfwM2UgS00Z0z1qNAxbe62IQaiOOE6nXZ/Ml8mWGlUwICQj3EHd6EmUyX2biOEodpdeKYQe0jFGTQ2oI9dyglOvahFB8M5irmMLJM/j595TR33Wu/gF//8cBQg375ZcGz1JzJ1IPrg0JktfQV5kQ1tQQ5nh9coF/+NnP8fkXX+Hrr5+isn1xAaMImFkklWPhYjyWgsMLOzLRgB3KpsjMIGakeNQPesw3Yu6JGiiwWOF4moYvBCbsUrMw9gRAGsooi1GK1eUA5evS7xH9m0RAKCBkkUH66fqwNHRPtVLXiIl1wSGGNToZExqqMGQ0g1ALPz1w9SbX4mUDCBnuTurfBexiBrfM0LVT7PqpgMH7vRR329QNniFOzxCmc+mctT0a6ZB+wwBydf9rJiaq1NEvHSw0znIsZgiCtRPNY8TgK43duOZCKD/T2LsLEFE9iFDPCHpNASJ5hteoonyfQhPmNS0KOYh8CoVNfd7MBd620jeTmcZcxBRqCr2UUqjvqeGn6hRFJxwGEJoxKPU/FPnP3QAjJ8LASnBZt3FR93BZd3FptXGBGOfwwVjgCbtwfgulE4jlPKdZBIU6qaHmw5iyCPTS/DQFg2p/r9Y2WuStr6dUTyw4N4BVgKuY3Ujsr8kx5DRazTsEEF4r0JoKTDM3dYKrIJKNCP0ZhvY27mPaRSxFn0JaCa+KF7FGZ4GzhL3KVJfjBnC8BPNlhRlpRJMRrGKKjpfioGtJtMTBdoatVoHYquDkE1jpCElsIW4xDLeL+SrE6czDy0sPry49XAwdDFNmN+6wjSo0qyXzkfh+bTMx56TQvBd2dlngEhA2oEaPP14v/Vx1ctIEhG/0mapdYlGvxbOEJjdTC3F/bewpG8DVTDR0DW9YEOtZlIJ1dUxpXEfMjqafI3XSmxzCzeRDf7VxoFwDPP17aYqJa8jG6bN5Jc2mvGGpXptYGmLr2xNC3V9ljRmgq3mcDSBsHDSb16OOlTrXVkC4ZjFeA6IyTKhqlOlU1gidDQ+3W3j/1h4+uLWLu3s9xGJkpFRzTvuIwx5fLfD0dIRnr09wMV5gtCxhRx3UfgJahcjEhQMEsg3YEadWZUWTima6+nbO47uHVHNdBBAaB07JuW3YDiw42KQSjxtjcGXyAiXGh+wOshSMK5OaXZqsWGEcKCDW0e26cycgks1CbdLp31GGoICQr0UBoZibGUAobBTqcoQ2alpsTYNAqOFmHm2aR2ZjUB2nIA+z7mVCqJNhHVzyRSrbQ3TLJu6mJj2RRjtr61yzz1/774250mYGe91l9Pr1vt7kePc5RXBOmuAaEJoVLPKA5vptALWJdYdnebL/iPMj6cYFo4mo/akFDHaSBFvdDnb729jp99FtBQK+ZqNMagdOMWzmnHLdpEskloWu5+IWoyU6IXa4F1k53GqByKcLZAFnMUF5cYzl828xevINBk8fIaNxRpbD9kK4rb5MBuP+LtoHd7D14Mfwt3ZRBz5KZhwySoL1i5wjxv7WTIQ1S1mt/51VhdSyMVvZGJQrXBa1PMalg1nlorLoik6jpYB1u8RKddwUu20Ld/e6Jqx+hZih5csC3zw9wZdfvcSvvnyG5dJCWfK+5anjIKgtRFEsbo/8KPJqhWVeqA+A5CVqfSLNEUYu8eKRnud6KCoaeCyR5wvJ9aNxFF2qy+Uc08Ep+i0Ht2908B//8if4yQ/fxw7dIC1KK9UZWGjapA3K5JT7o3GcZVNNJCra9GHipJQ9TiUSBdJFHz97iF//+nO8ePUCBzcO8cGDj/DZZz+F4/gosgohqMeL0O22gGyBbHiJv/9//i88/Of/D/ngHHGZYydw0fdc9FwXCUPMa04CcwSURoQBXE+Nu+gSO0mXGM0XCPo9dPYPcPvDj9De24cXt3F5McBsMsfWzp5oPIeTOUbzHPOixs6t97B1eA/t/Vuw/LYYoDEMPbNsLBwLA9KDx3M8uxjhaDwXV9Lai1DbAZzaFkAYsV6YznD+8hVOv3mMN189QkR9NTWWhnHC03iBCnN7hZlnIWsHWG23sWqFQhllFl9KamkDHo3r/DqVlAuJZj/Mc8wyYV1JI9q3hXadeAGW4wmKBYPja3Gg7W7vYJoSsC0xH0/F2KXd7sOhkyxKyW7MlgvZX1pJhCQJlS66nKNYLuAEAcI25VoO6nKFxSVzCGt4YbAGhMuUTrJzzKYTYScFQSjrQsya0kxrNsdSQOh4WC4y5JxW5iWi3jai3hb8uIXKtjFn/IQBxF67DScM1ZCnAYTGWk4BIeseZosqIGxMZfz8e1OZPwDw/a5v/eMAYePHIKRB6tNKFqq6STC/S8OEWdAzV8THbFHicjDGk2eP8e3jZ/jm2+dYpCsx8WBXgxazaVnizSUnhAN4QQeuz4UZy8QhL8g3TxCGnHQw1NqV4Po81+6KBGT6voBCdkv48EGtoZoSNMH0zeFerhiwrIBwTRWSbrat1Lb1FEALB6FOmC6/iqt10Tb0IVI2JDTZWL6rtETBBSda6sDHTCWTRUjTmmIJqziFU07gFRkOwhK3khIfbpe405rhwL9EqzhDlF0gKkqEpMFQC0ZAuFoYBz6NwJAywlR/CkaN+54xgxFgRytfeS3KflPmozpiChXNaLCkmDEUJ6FLCQbmBLEpSAxl0kAiuVaGHtSY7NC9kFSChqa37mKzkF5T73Qisi5I9EmuZY5p1POaVieTVr5+BWsNxVCA6KoW57eZF2PgJjhHG2dVRx4XFR1FWxhYEQZiBmBhLjz1CCsWBUKRpQpTPy8BhKIh1OJaaEMGEJYClqmvWfuGqgOrNA5MGp4AQhM4bcAhKRwsOiTYnoRcbmgG4Anl2JjxXAeEvGaiExXMT02uAskmvJ5SDFYfFulY3LRhISSdKHbgxzbsaiEOtKSK6GfkYbooMZvnyBdTRFaK/aTE7W0Xt3ccJPEQib9AxNiSbIbVcoRWK0DUieF3tzAsfLy8Ap6eWnh57mI0CzEvu8i8bdhhJNlDjIzJeA9wis+HHciBx+LF4wvm9ePkiNdQtGaq11Qw6EqmqKw1qTsNXXTtKskC31hRy/1oWAqGIkUQ0ujqhF5pKM5vm39s+INqeLGZ5jZTGp0UXqfsKWi8Po1hE2zztQGLLKKosTHjHv2Xga7XAaHuDxvqqNi6r4GcTvg2hboCQn0oINRbiHuO5qupZtBcRzPlbmja+ncbcxzelTTpyOZj1PkMLbfCnb0uPrl3iB/cu4H3D7akGCdtj3s7tzo+1+NRjodvBvjNt09xdDHG5SwD4q502Ze1UrZXdJMNqCO2kRepAMLA7H/Nxbh+5a6fTtd1hUKxpnMpDxTB58pM4L4unxjZH9SkmomfxAMRvEqVaqaEbNIJIDROo7J/G8MqIw3gvihNPc+VM2zFKQnvO2FOqARAnJbfBYRkVVSk/PP7taEgrSGlMqzNt5ruhlJAzb0vSmehmEhmnyiVTYOh0cGKJdt3AcI10vz9ACFB7XrdvTM5/K7poHyvZNJttNtNlqrQ5teA0IBq4/LKd61nkyWOhVnOPL1UmCeh7ypNtNfF7lYfvaSNFsOsSRunzmmm5HLXoWYqg1txOlhiy/ewl0S43Y2x33LRsXO45QRVOkTk1wjdEqvJENmb15g9/QbT508wffUCVrqQCSfpahUbfm4AK4wRbR9i70f/Hu1b9xFs9VFHMVZegIzNEbmf9Vzh58fGL13EWclQq01DDn5vbnsYVxaGpYVhZeFyucIgrZHWHlZ2DDdoy0SKdUmIBbpBjcN+hP0Op5yuUEepUzwfLvHN4xP84vOnOD4ZSU5zQFqiE8C3PGE5sVCWmZFEG4SiFeYZwnBw/llqFwFmnNQnFA8iKxYoqww1CKI8hJ6DJU1AZmNUyxHuHfbxJ5/cwU8/+wAP7t9AwmmbySlmM0QG5lz70nDhKlXTOmlQCCgkcwcoVmRlERCuUNsZXh8/w6+/+iUePfkWF5fn+ODDj/Dxx5/ik09+KI7EZb6CV1uiIydjpZyOsDw/xd/+n/8bHv3iZ2ivCuyELg7bESJOu1aV7D88NxZlgTAMEDOORAAhkK8q+f9zTqS4ljo9dA8OEfX6cOO2mK0UywxbO7sCPkrLxdHpJY7OB2jvHGL3zge4/8ln8JMtlLUv74fT4tSxMGeTolzh4ekVnlxOMLd95HYga4nyFAK+fhjBLUqMTs9x9vVjnHzxtej5uJ5jk8nKz22UpxhVGRaRg6IbA3tdAYRV6GE6XYgjqSiJqL8upSUt155SEIsTwXSJYjYTF1aJBKERWCeWCWFsuxpMP2EOYYVOv4+dgxuYpUvM5nPMBmMBhJ0uTVzYkK4wHlytAWGbhnTtZA0I0/kMDhv5SUuD6Vc1svFMGmWsc9udNqIkQppnWFIvOJ9JdBH1rlwrHATMplPNU/RcRMwcJCCky2hWyPQwbHURtruSHVmS1srJtBSsNrxWG1ZIp37VEIKsMzOAoKZdnYY1g9DhVJxayHwJL1t87zL6u2De7//3fywgNH1BsTmvhKLJyQWLIeaJKZeHmyyl1CHSvJZuwGR2gTenZ3jx6gzzdCUUM9rzLvJcpoOPX77G0xdHKNh1qxleTfOCWIBhnLQRx+QxJwJsiqIW/jFzCgkE/YAPgkV9T74VyJSwCaZnG5KLlcYK3EwbyqiO9LSII11Uw5qVniT6QmnNGWhjpnLKpW8s0cndL2WiwOJLiwjV/0iRy2Lf5NpRo0BQKB3tcg4rfwOvnCCsMtxpA+91a3zQS3EzGKJfH6O9ukKrGiPmZko3v4IQpYTt5DKOZUdcYxAUEOrbUG2fBjOwYDTGORTPSwd9PT+QDi5vNhbpDTVEIjkoINfRoXROxTCCuhKR3DCTUV1JZWJY6cZt/lK1hMYMZDOpaIrkfwkQ6lRGXivpB2ZKKVBVRwJyCIpfG7ukhjLKop7i7ZRZRkGMmZ/g0u3gtO7gpOzgTdHBWdHGEAlGToiJ62PhWshY5VL3QaqbMdCRCV4tEcVwDCCUjrcAQtKL1DCEn3UTJ2Fkl80M2GRimolXAwzZ3RdAqAW9Uqr5PnXqJ4UZgYRkYBkdGItfmVrn4sDMIkCgKEGhhDoLGVNc89hF9NkscJSSFcbUATjwrAweaBZCw4ACaVphMisxnxcSUdIPKtztW7i36+H2FrUyR3DtMdrUbRUp6nSGKAngU7Tf2cZF6uLJeYnHx8DLUxuztEWyIVbRLpwwgO07mNGxTBJxCQhD0RWSDsJ7zjUTwprmR6KDJLAxE9+axRhDxdXdVfsRxv7eUJZUq0t2gKEPNkDxOwChrCEJ+9U1e31qZjoMOh1UZLYRm611WgRQLNxN1Iih9TaNjQYQCm40UxqhGYpJb9MwMflv7+jmrgOfpiHCkphNg03xfk2LZbR4WsBvpqGyltiZ5Z5GICNehmoZT4dAvi9O+K4bQREgxK6DludgMb5EMR8hsjLc3ungUwGEh/jgxg5aLEqE4q6xIXy+FxnwzdkIv/jiEV6cDvBmvMQqagvtesrCnq/FtRHEAbzQFU0Yi83QGDTJe70exXPtkDJD183/oXMjHyZHT2jvovnm/aL5dtLsM5O+kjocAXdGJ24+UnVxNU0loWSa5lez5xtAyPwtFmTilm0mhLSRbwBhsQaE3G61yejK+5OxjckTNJNZ7k1mk1V3YiUhq7aUZHwFhLL2eTiJ4ZRSP+Vh1IpssDafN51c6ebdfF1fc+8CvuZ5Gtrrddrou1rCd+uERjbBz20zITTniJjbmAmmoceruY8e9yGjSNiYWy5Ep5TnSyniu50WDg8OJCZhf6u3dvVM55RKAC03RJkvkaUzWOUSkb3CThzgsNvC7V4Hu6GNvlMiKMZANsKKsUzUSSNDMbzE4vgVxk++RXZyhOriDC3GAPBstLkfFRgtMsy4PuIedv7kL7H74FPs3LkDu9dHnRDAcV9VPafELbC2oKSEjCDGNqUzMXxzqHX0I8xqB7OVi0nt4M0kx+ksx6wkZTNB2N5GRi8OUlZXS0RWjp6/wu2dGO8fdCVrT6+ti1fHI/zqN6/w+RdP8PzZKfr9XSRxB74bYjyaYDgca3ZbGKPT7crZTpOQgM03ThppMkJtGScnUVvMbdJ0BtglgkiBFx3MT1+9RDoZohNa+Hc/eh//6T98htuHnNRG0hjiZ6Z1i+6FMrsW+Y9pSBpQaEkTj7+PwJRyADI9CthuhTdnL/HVwy8wHF9JnMSDjz7BzZu30e3twHciOPR8EFOhHDYjI4ZXWJy/wT/83/87Xn75K9yIA+wnAfYjD9V8imo+k8mmuCTH9JNg3aYB7qwFeN6Azf/AxzivBMBRGYeAmXZt0XASNBEQdrZ2EHf7ePjkBb785gncuC8B9X/+V/8z2ls3pM7MKws5p4TUYNNZK/Tw5ckAX52NZRI8JwxxAmnqu7WNg24bESdcgxEuHz7H6ecPMTg7l7B4mgoxI5s16flsgot0jjT2ZDro3txG3YlQBB4GgzGW80z2ODa7JL6MDB/bQUSqPGtUTu9GI2TM1qwquHGAaLcvulsCwqvjE8wGVzJF7JGKffu2RDlw+ji8GooxVpcmM5GPlQMMrxQQsjbkfckHJ4SL+QzzyURkUHRp5X4vK4FGQ2WJggYySSgaQgmyzzSqotPuSOwE6yCaylxeXMrnEySJsPa4Ty+ZmZhRxlUhjBP4USKxE2zis3an3IoA0YkTmXQLO+QtQMhlR7BMUz3epXQZZTC9AkKXOYTfx078/pDvX/tO6Zg2Avs/6Ckbwb0WHKSJ6OHFGkv9N5v8KBZyeUHhaIbZciYZO8PhVGx5eehzpD+jeFqCtc/w8vU5BuNUwuyH46XonvKVj3Z7Wx6t9i4scvdpcpCmIhBnwcz8FC9kjovR/kmxqcXZuvZrijNjX67REpuICTkWSBUyFNHm77RJroU736QasDQJWIaiSW49ee4mpJdUCb4/oeYL5xBwSMkQO0y6JBEQniKqx+hZS7zfq/BBt8DtaIJdZ4DO6gItzBEjhcvNgB3wlUiOtWsnIElpozoDUI1M83k25YN+vNTXqM5RrsjaZryxcVe7eNX8qB60McVh11u680Ij0gKYhWVj0KNTUaUQy+uRYFV1MhV4umEwKTXPmD40/FadvOjiMzGkxuVUJ4QKdJVixW6jXFfRp1lqrWy7yBgsb/kY2yEu7DbOoKDwrExwXiWYWBFmDJ53A+SOjUKd7OU1qrus8UkQ+haBmYsV6Ymy/fCKa6SFEEVN2LfUqrZSabTg02kTi7e60kKP5h18zUpHK3V4IW6lnBCaR1PwywRWtWQymRUzAx66hhZ0bXIrnVvZFKnRyaTtQrpKEgYIQwshdYDU2lAGUhUSJDsdTyUriMVXy6+w26pxa8sS44M9DulxCns1Fr0JCwLPYZZXX7Q4szLA0aDG45MMR6NATGWyuoPC7qDyO5o5St0wAQjhsRuitlVDKCCW0Jv+OBYNSdiL1fUhGl3jHizOrvLn9VhNF4+ZSkgpys/FXJumAaFrkf+lEySJnxCwqZoXrjfefhtfjyZzThensjEb+vK1TbAZpRv6pU4O9Xs3L/Ha1EnMVOjmZsLgDdbUhW32CgEoGxWvGWlq1tf6Ptl873pKuDZpUUAod1tj2mKEXhJtIhsdgQaNT4S/r/ePTN4V3EY2kDiWTA3qbIG2V+P+bhc/vHuAT27t4f29HtpkofG6syvN57EdHJUWHl2M8YvfPMajo3M8Px+hCmJU7PY6pIwCjFgmdZgTNzFJWNUICt5BZr/k+jBUc74+gitlkhjagrnWotmVKaihuZssPDHrknvXmL4YvaEGHF53BjWUR0NhFdK1sFg0rF2njXrBBbuRNm40VHSolP2FxSEBAfM0qeER51SCBo3sroqFFipc2OIYSr2vUvjl2suC2xgBXWcHKLg3e42hLCtG3QDC5nXx32xAMDLIbJJ6rl0ftTaGNGtjGrNPCw3EnIENw2Uj9njrxDe7tUYvVFynnP4YPa7wjBvzHnXl5nmm/9tR3T2BVZphOpvKPkea3/7eDna3t9HrttGJQyShB0/u+VoKSD4Hbe1plFGSkWAV2I5s3N7uyLTogOYU2Qx+NoE7H8DNZ5rHiiXqYorRyTHGR68xffUSznSCIEsRGG21OGRyr4CFWZZJxmy9+x46dz/AwYcPkNy5A3//AIXloaC0pWBDmLEKbARwUFohpwtvzsnPQuilolM3ebWpFeJ8VuBsVmCY1qInrOMuSsdHzjMjH8KplkicGjd7Ce7v9dCitsrVpvNotMTr4xG+/Oo5vvn2CJMJC21em9g0C7R5yvOUNFFZTbyfwljkM/oaVcrCM5EXfZkxQoggjfsDjVgyLEaXCKwCd/d7+NMffYC//LMfYrfnocuNgFETjWGSUL4N9b054xprMFL2uK9yMsNz0WFWL+Eyz7QVBsNzvHr1TNzdSTe8c/c++ls74lhKujNLC+F2VGSnTDA4foGz54/wm3/47zh7+hA3kgAHsY+9yIdHui9pkmkmtNdWv4PCqsGokNPxEBmAzt4+ugcH6O7fwMV4jvPRDOdXY6wsD612D0noy1rzowj97V0c3rmHlyen+PrJc1xNUyTbe/jTv/xr3LjzPlpb+5LxSOpwufKwcgg0PTwdzPD0aoaTeY5BvsKC70Oiz1z0Woyi8EQXN3l1hMG3T/Hm+SuMTi/hlTUih78/xihjMP0S08BBuZXAvbmjgDD0MLgaYzFbrI84DaNnXq8tLrs0lKHD7nI8QjqZoOK5HPoId3toUy/o+Lh8c4rZ1RDVcoH2Vh/bt27KeiBgG11eyjQ69gOEnQRO7GMxm0kjgfRLUnD5oBusgMLFQmRVXhRp8xqW0GC530lNKYaRK5AyymEK90xO+hPqJvMcqbjKjmSa3aJpDO8B0p3TTBzQ+WfqHOX5KTFifUONOj0+mL8YxQLyub6IDcTgT2RK3Jx1yKExHMpwKWmOk87gZRP89Z/9GP/LX/17/PDOHm73W+JOy7gOibradMw0V7qRDJg9VOrPph5eSz3M2bAWWW3O/Hdh0m9R7v8gHPXd32zV7yrD/w2e9Pd5CjUduV6x/z4/pYtFwsHNASadUPOlmiFS3biIWNBmKEpa8S4wnjNMlNO5AnESIUp0c0uLFQa8sS/mOD2f4uh4gJevL/D8xQnOB3MR97aSfbQ7h+j378B2WsgKcpBTLIsMbkBahQPXZ9QEjWc81aA1VuUG9DUB0NJdNoug6TyrsQxft+oMFYiYhwFCsniaevXa34uhjW2joFED81L4OvwAFnneeY2coWzcFGsLnGHSHckqZkB2iq4zxn4wx8dbGR50ltjBOXqcadVTxE4ljqJ0l2KHLSC33/A41wWDgAxDSVq/JmMs0YBio2fUstnMD68VpgbqyEYhhiX8PE0XvaHSmbp5s0Ck1thUJddZdBoY/a9/XV/yzZ+NsR9WfM8apoGSVBZxrKCjZgjXC0WjloGW4CUyP0EW93GVW7gqHVwgwQU1g3YHF6sIlwgxdyJkhj7EPhwhnGfl6tjJLhWHfmyAysSQuUYeCoueVp5QltkVpTGM2N1aoVChSJdZ2QVqmz8sbj1yPcqCmZI02KHzbSgOn7U4OqpWhgeoZoxp9htBkpqsNFMDzfMq6xqLopBOteR8Mb6B01nmasr0rEQlz0snMNqF2wg8F6FXIXJytNtdBEEknbnZaIzBxTlW2RBOPcVut8Zer8ZB3wZzfjvJCn13DKccYzAewZVNfQud7g1YThdHJxme0kYebAAAIABJREFUH2V4cpxiWPUxtbZQBj2UTiKOoint3FM6CfLaBHBcOk8SsFesk8VMkTFgnI6wyBKarUzOG6dIow69PkF6a2KmGrBM5E3qmsuim5QUdmIJEAh61OkslRXO0GZSl9kZzUmblUgB4/YrMlBjUCK0aVM3m9xBvkCK3tkUWMdTNCZB2hXRyRPjM8ykl5QcbnmkFImzMIGD3Jf6ZwGC8nOMGebR1qivuLYa2rYW8Dph0p/ZiCob8w0TAdDk8DFvkvsdqfvmweYJJ1yN9pB7nE4KK1DtFNHwK1vCXVXYiQI8ONjCj+/u46P9Hu5vJWjbVESZAFM5oF28qYAngwl+9c1z/ObFMb5+fYaV78MS3Uks7y0rc8mVYgfY8UJpgHkp9c4KxNgR5mdH4MR4Gs8PZI0IzUioHErPLWoaaORyz1nM0STtjyBLJvuatao6KjEglPvMsXy59mwGiNEGdxC+j4DtkhVSOvG5dNz1UZCloShU6NsUL/CFO2BTpSOfEc8ksgJyVBKCzXu3HYXSnWZDb8nIlrqQGA6+Ril5uUeQIitRH9yDlR7OWZMyWQ3tVT7eJlvQOHWvZY2qDdP9XdeC7n9vT6M3dU7TeGsA7jvTZXkdb3XlrgHVd/doXlAGtZMqT0DIab8kY7NHpvIJkTvonulRU2V58Oj/x2nGbCpZZKSR7dPo4/49HBzsyf7UxJwELqcgdL7MFJjzXsimsLMxDsIat7sBPtjvYT9y0XdWSC+OUV6dwplcIaoytPhayjGy+RVOXjzH5etjzE7P0LZtdFlQ5hlWzFEjbTMK0Wq3scwzTPMS50sH3sFN7H/6CXY//RTd9x+gDNsoVi6yBWmKDgKLujplCTErj3b3vBcmeYEFDdW4t7mRTAQHyxUu5yucLQoMKwdzL0IVtbCKQiyW56iKmejN9pIEN7sd3OhG2I4DBGycF8yJq/D42Rm+/vY1fv7Lb3B0RE1YjJ3dPewf7Mu0LSsyzBYzzSt1ScVLZF+nLlxZAGQx0S09R8rGOwPbiyXSfIaimCPxVzjcaeHHD+7gs4/v4rOP7qEX1ogZhZAZQxMyWRk5xRBIk/spk3KpFio4bOpQ00aWEHW9gbeO7OJeu1zMMBoMhHXhe76YucRRLBKadJkiTTMkDCCvqF+/xMvHv8Y3X/wML77+JSZvnuMgdrEf+TjgRNlyEDNUfbZA4Dvo72+hcCxMixy/efUK41WNgwcf4s7Hn8rj7HKKk9MBXj4/Rl3Z6He3wQEiKciMV+pvbePjH3yK4XwhoPCrJ0+R1sDHn/0EH/zgR7j38Q9QUNsuLK4QJdg09iV78s08w6vhDKfTDMOMpxdBio8giBF4gbzXbHCJ+dERXn37BOfPjpBdjIUV0Y/bwlya1xWG9gppN4J9uI26G6OIXIwGY8ksJD2YLuESnUYXWfkzZSsrOFWFxWSMxXQipi8WHTy3OmgRELohBhdXcrYzmD7qdtA+2Jczh3XB+PJSKKfuCmhtdxB2W+qXIWaBJnLMsjCfzwXkce9mDEsQhhoYb9F1uis6VOrCl+lSHEnpMkrcwHtLvCKY4zybS/xFvlgKk6/b3xWwx7qAgFC8N1b0NoglYo77OPdoThtt14bju0IXtXj/8izjyIPnrUeqNLWkKiNh3UMJAnfbfDGHlbIJNMB/+vOf4H/9j/+jAMJbWy0xpGJjlo2qpiUmPVTRBG/2wn+NadHsjNep9d8F074HhEL9aQChCaoVZz11U2lokyyYBRAiRV7OMFsMcXx2iourCwyHVwijAO1OB/s3bqDV7sOyIywyYLpYYTDKcDUgQJzg6GyKV2czzGcW0pQ0oi5qKwFlyiw6xVCeWeK8nwXQaS4XKWw8UIX62eTnSbnB7nKj8zB/L9lLTfi6mUqtp6dmsGXMP+SdNvES5nkl89BxUNHGnXoIHqKSY8TCgoUaaRgughog6a1ezgF2Pcsz9L0pbsQZfrBV4EF3if7qDJ16iKiaILIriZmoeOOQW89piDg68YbV5kkzBRFKkjGCaWhxZqSnlDlzZyi8MOlsa6dPU54aQNhMcNbNFHN3vEV3+zcChBt9oZmSsNB2NJOGh1Pj2EnqqgRhr2xktQ2a0zF3aEGzlJBxCBT72zivIwGFl04LV6DbaITUiVFwauX6OvmrOQEpEdQ1Apv0SluKm4JurLQlB6MoPOS2j0JC1l2U7BCS+uJGBvxVqKxcrQdILxRqHbtinBJSlG2KWWoPhJqzmQpSQ0fzEQGHqriVjllDX+QaZoFdCLVUp11NdqRUwezWmlwvGluQX68wv4ZnFQicDN1uTw5lrmseKOPhOexqitBZ4GDbwsEWH7aAwcQv4NHxtl7ItI85RrTbLlcxZgsPx28yHJ2VOLqsMUUfS3cbq6CHyk0ENFMzk2ek+IRSIDO4XFNWaDrAz1OQkoCngoBQjEfWSlCN+NAmpM4zZB1fu8+UmwmHn580CfiXCh5IEyQglJ+TwoiW3dS8GBMEi4U93TXVmVLcKa+ZRUlkgc6oNveTzWvPvcX8DjGF2sRCqMaQe46aMMm9p/4/mhZgGkiNIYxul3oDmpaLkrpFe8ZXo5+vTATkXl2LBg1Iap7YUPauZVfKfsdpLLVAJemjMqs3QeE6HRKjLTM5DewaCXU4C5pZFThIInx6ex9/8dE9fLAd41bbQyDOrEoXIti0vQBnK+DZcIovHr3El09f4zfPj+F3Ooh7XXT7fTikYpMFMl9gukyxzOkVbaHj6d5IRCQGArJn8vMncPKkaNP/r77VAoAcNlj4mXji7sc1pZ8SmydKmxbHZyE10PqcjUVqVtTVtqoK0TDSwIjNOV5OXgOuFa6hJr5E6McVG5ZLCeW2VvpcFqf6lgu/FcMNfdHEseCmuQhEU8ZGp07v2emgPpdNI9LQqXMlDYrXuyh1f+D3UdNFUFjxZ6V3xAVjGAHGVEZ6FM0oWxg3vw0I12yVNcujYfnoJr0ucuS/No63G+hnpstaIV370lanEEUKnl9seKg2nlR5/iNTfRKTuUfUjuS/krVCzWE2mWDFuCfPQ7/fx+7uLnZ3ttHttpV1ImuKVHE+D/N4aTojRH0kToWut8Jhy8Fh4uBGy0VSZXCXU8zfvERxcQJvPkAbJbYDF9n0HIvhGYbn5zIJmV1dgvAo9lzJX+V6k0LOmL5NFzNMl9Sc+fB39tF//z72P/0Rth98BKe7i5rB9UuiENPbE8dwNS/hfUATCwafL7mncS16EVZeC5PcwjAFTuclLvIao9pBSq0h6YwWNbQ5nLxCj3rIOMLNfgv77QidgAR53cZP3ozx8tUAj54c48XzSxy/nol5XtJqSyYcp/Pc7riX5mUplFFOCaMokkkNM+ho4CTr27WQVylm8wmKYgogw/1bO/jovUMBg/cPtnBzuw2vzuEz043NHjI7aHHqUZugk302aUj1E8aDw6mmB1/oX1xrqmVv2BUe3U0L5g7ORQ5DmmCLr13cQelIztzlChEzoesSZTrB469/ic//8b/j65//PS5fPcKdHrWiLdzutNCBLYCwTjPJrw271Po7yGvg9eWlMIL23/sABw8+xv6HnyB1AixWFmazpbCgRAPHvatYYjgYyh6zt38gk6d5WuDhk6d4/eYM07TAvQcf4rM//wt0tvoI4zayjA7ZAeowxhQ2hlWNo3GKk8kS59Ol1AG1S7+KSEz2eEZZywXs6RRHj57h9MlLDF6+ARY5EjfAymVz2cbAqrBs+VjtdmBvtyV6YjAYivENp2fCTOOQggZ+BE7CrlDDuPl4JKCQtFBO09x+C624hdiPMB1NsZyT9ZMjbCXobG/J3ldkS8wHQ5GUsL6J+y0E7UjyAumdwXO2qVlpQEPnUDL4HALCKJLJOvcnTjrZVCUDL82XWC7nUksQzLnUdcYR4iAUF9GCBjHLVCaEUdKSM5qNN+7t/DP3d3p90MmU+5pE08mezOxDF4h8pQFbysoSQOgSPHrrRi6HIQFrNdTIONFMpwjzEf7z94Dw95vk/a7v+qMnhBLIJv1OQ5FUrY4QFznRYdnDlW0xTDVFXkxEP/j81RO8PnmBkzdHkqXT7XZw7733sL17gCjqoliRz023LB9l5SLPbRyfp3hyNMXL51c4PplhMmUnOkDttKQLTf6xBCCT3kOTDXGIc+EGLDgU8IkWxDjUNf5u72orxFxGqKRKr2r6CI3MaP39Rq93/Xk1AJxU00qNQPh6KPGiyJ6abMaC8+Yita+uUMwmqJdDRDjHTjjHrVaFT7ZKmRB2V2dISgbUTxBaJQICpFJdlig2FpdUFtWmbhTNn/LetBMsjw29TQsPEwarZN7vAIQmn9DEGSggVErdu4zP9ZpqxIjmf7w9ITS6mX9lATZmH81vkJctVCWT18woDHaPhM8uVqDI8pXkoPHsZrxq6biYujHGbgtXWY2r0sIFQlzZCYZugpEVY2pFYg0uGgBSXQwLMaqAmLQIn8HBtDJnRAoPRz63IxSj1A6RIkBKxUplS5wCbfYlJ5HzrpoFXyH6UQJCofbQIl5AoaHviY6UK0A/N1JFOVGXqCs2DsSAibpWdu/04+P65XqTyYWMB0xkCamn1A1WnEaxDGUD35KpsdJfK3hcM24u/H4WDQRGOQur6RVcTBG5S+z1a+z3auz2mT9XIvIK1HQWtSp4cQtwIpRWiKvRCpfDFc4vVxhMPAwXIZYO8xu3sAo6qHhda09CcBmE7DoEg3SDawAhwbIBTQ4BISmjOWrXRk23PGMnI2Vxk/to1t1aj2sMnXiIUJcgV1LuZw1iVxdanTSug79FN6sP/k4+xCmX4J9TdqPrUme9htZHl0rVzvJ3pTSbMFRSoyzdmIc0+4PkshgRlaHnNXnljfFL04hpSCgKCMlCUF2pxJRLoa2gUd5Jc3OvgWGjQWvAa0MZVe0pASGng5ymbwChcdwkIJS4HLWP53QiIuCdTuCXOW52Ynx27xb+px8+wN2Oh72QEyK6LzN4Opdr7geRhHG/mizw1ZNjfP74Jb54/AL9/X1sH+xjf39H6F0MPR4Mx7gcjDAcT2UdH2xvieaYOwK7xpx4i6GK0XmJ9Tq14LlYeEhDz/ZqDSrmZF4iF1wpWPig0yDBInXrzQTRYxac46v5k6ENU8NGsOd6pHAq7akB4ASFpHqqOQeDu2eo+cMENxJ66wOuL/m4YaclNv55ukDF8OaCOqgSga9sEro3lzU17y5sNotYxNiumJIQIBMQcqIZx6E0Ilm8N4BQDGWaVk6ThtEAQqPDf3dC+F1mMO92rvWsUjq8Ecq+DfzW7qe/PSHkMiE+EIoowSD3OQJw6t8427YsBDTO4DyVzpw874sK+ZQB4rZk6O1sb2Fru4+IYdk+GTu8axk/UQjFndNB/hLOygPbwk7i46Dj4zBxZf117Rz2fIRqeInp0TOkZ69hTy7RrjNseTbS4RmWg3PRK9LcYjGfyB7rew7apPPFkQZsE8TlOSbTKRbLHLYdI+htI75xA7sPPsH2+x/B3z4Qj4JqWaFMmadG8w41ohMKpTTfKqSk4pH1wNxNTgK9BIvSw7iwcTqvcJ5VojebOZQweLApeOKKXmTSgKFz5q2tNg57icRnxIyiACSj+epqidPTCZ4/P8fXD4+wXJLuySk682PZZItEHkHPBL4vymPYUGeRPhwOzblSweXvtKjXWsDzGC1g4aMPbuGT92/ik/duYqcdouUBZbYQoEtTEH6xbuJxxbk6wQFNSSbTGQLPRxLH2Op00YpidTTlGZYvtZKwaBrECQ6NUbhnqPyCtGve7zwThPFP/1WPjQROGZd4/u2X+PKf/1/8+md/i7Nn3+Cw5eKwFeJmK0bHdpCwAccpFasPj3UAIwgcXI2nkhfc2buBzu276N67j+jwFoLdPXhRAo4GV74n92iZLjAgnZJgVMwIqY3z8OrkDN8+eY5f/uoLoTYy9ow16N7BTVhuC1aQwI4SZJ6Pue3gZFbgeLzA0dUYS/opcCJuTH5K6uIAtGHh9NkrvHnyAscPnyIdTOAUtWgd6Wg7tCosIhdFP4a304Xbb+NyMJRrzIgUoV5zPxRAqAZx1wEhjYHqNCVqlGD7FnWSYYxsQTomGXcr+FGAuJUgo45/MUc2HgvtNPJ8RL0EXuwLyG+ihALu63yPc1JGl5IrSOpmmCQCotk45XSRDQE21bKCk96FOJSTQm8HnqyNJApRpPn6QYYedYLCiKlJwzU52AS4pkGjbU31ROD00eVnFge0GpaGPTW9CghpTOeJT4U0o6hJ5/SUCtbFEhZ9DorJ94DwdwG93/fv/2hASFoJCzKxzieFR6cY0gE3TpE2FeN2yi0GmQDCM7w4/hpHx89w8uY1XNdG0opx4+YhklYX1cpBWpBW5KHdPUCns49uZx+juY/XF8AXXzzD1w+P8ep4jsmcRIYEPkXYcUs2SBHnmmKaC9oSQLoBgyKY///Ze88mSa7sSvCEaxEeOrUqgYJugK3YnCU50mw/7M9ds1mz3RlbLmnLYZNNdKMgSldWahFah8vwtXOfe1YC5JKctv7YBQskkBUpwuP5e/fce0RhbKDmCaqbeneYlm6iQjd6D4RKgwBF6VPxCuXUsfwogFDCXJUjJK8F3RUjWgqzi8pNjocjhbGkdkyGwHKAmt7FjhfiqFHBR80Uj4IVgvQWTjyAGU+li0dAKPECzJzjaySFiZ3WwilU6GllEVHoUEpLfaWhLAKui6w2le2iJh9Kc1Rci7txekmlU6DuPiS8s4a/00S9X2k/BoTlNf7xWrwz5ii0q6URjuhv2PsRuaUy6eHPJotFJpUpjYkSMQqIuGmYNjSviqnmoL+2pJs3XusYmx4mlo+ZFWBecbCsqMB0oX2yiSFOr2sEuQkfOhxSLXVNihkxfOeEsGIx+hiLiiuAcp7bWGQaEt2S7iE1TgQZSZ4UvyvvgSKjjMd8TkBYsBIL3ZQ49FHXRgaWzvwe9ZB7kMCFlJyCzsAuq6R5pUvJHuLUizz9NYWzdBXlOalpcE1TBOi2TKiVdtY1c/h04WOGk0WzFkacLJHEE+jZBCamCOwlam6IuhfBt5kRporWislCxsc0rKA3S3B5HaI3oO15FVmlhdzcQGI0EOt1JCxSYCFONXH8JRihloWFNj+qCaEy0mBhqbRvpAwmSHRFURIKN+1kCGqLoPG7oUWxlqXxUjSblKEI7yeWkoUBj5g/qQwtmQKqlS3XUox5pFWUqqiC0tGV74N0u4smkGiey1xPdWNFfE3iCVJmSqq8ubvpu+CHIu6iDPEuFL4Fq/T9yFMG9MU9J/dO6UypZjgKyBbPKV6jaJXvKKOqOC8NR9RHmafdMSLEQKakjEoGq6KMynRMptPKnZRXjqSc9XwKL0vwoFHFzx/t49//5Ak2XQMBnQPjUNgOdCy0HAe262MOA7fzCK8ve/j65Tv89vkbHDx4gMOjQxwebqLqOqhka/R6Q3RvB+j2+jAdB0ePHkqHWSYuxSRQprrFg5QiZqyxWOHyZ0FBQMhFTkrdYhFjMlmgPxxiPJmg0Qzk3BDHPZN0Jkdo2qs4RX8+VVMdscjnI5d7TVgUgBTUqyiRxhALbdN2kK9jofbR0IiNHPZbEuZpclLRqEvnfRUuEK/mSJczoXLZFWrfFJSLMrouEhCa0J2a3D+UCpBtQDkDp+ICCH0CQg4YSYUt1tXdlFDpqEXWWDo8c22VZ1Qh8eb5Ixr5wmynPL9+uKeWU8J/ARAKd7o0TLq/Q6sCXgAhp4PS9uI9qww9ynk26W001+ARqzjCOYxkjbrv4+DoUELnA9rri3wkl0B6nlyghixciI6Z3h3U0zUtXUDSXtPHlqWhSVOU9Rz5bIh02MX07C3ml8eIb8+gzUew0xUwnwCreRHGLkFXQm3VbQONdgt+LRCDucUyxHg8xXy+wDpZo1VtwPFrqPhV1PYeItg7gtHYQl6xkVDOsmQmWgzbd2D5rjxEWpJmEqdDmQIJ6TGfX3GlWbjILHTDNbpRjm66xlzTERpsHDpC5ojnS5hJAi9fY78ZyOvcbXpoOHQdJXZZIwrXWC4yXFwM8fS7E/R6U0wnS4QRm0YM+W5IYSw8kNJdWMuwWE0xHPelqCZYY1C84+nY6ATY22vhYK+NzU4VzBjdavqoWobUE4vlDGkWw/E8xQDINUzmUwxGfZycnKJ328VsNkez0cT21hb29vfRbnfgug4sNh3ZbCELg/eBRV2/kuCUe5CKIuNaZ9PEkDgww2CznNTsEOPbc9ycvcLrp3+PmzfPYYYTmQjXsUbDtCRvmZ4JZCisUk4KeaaYGI7mIjtacl1VA+itNh78/GfY+8nnaDx6gEpQxZJnjTjl8tzjmqUjMQGOCY16Ueg4O7/C//Pf/wqnp2cYT6b4k5/+HJ/95EscPf4EfquD3HKQGiZCTcdNlOFivMC72wEmYYollxqpjGQBZDkCx0XHr2J8eYvu8Tnefv09Rpe3iGdL0TDqrouptsbS1hEHDuyNBsxWgO5oiAkBYZH1atDjgYBQMDDNa+i6m2E1mYiGULSsvOCuJ4CQU8IiAUtOOE4P6fQ9n41lireeTiWj2GHdGTjQJYSe00TlZurarpjfkNFBb4FkuYThOHDrdYk8sRn7wecK6w6IU/qALCXcnk0t7r+uZUvTYLlYIFqusA5jWJ4v0RIqBo71HNelqgXEqKmYdJe0ft00JNaiEngC6Pl8AkLGzSlAaChAKM7QbGiqCWG8ooZwATeZ4T//6c/+SBn9t4K+f+l5vy8g1AQQKoqmyLYFBKmfJKYO/BxpP5UV6NEUJRNMFze4uP4OV9fHuLm9lGLY82xsbHSkAx3Gayxo4RzrqNaoF9xELdjCIqmhO/Xx/ffnePm6i/PrENO5jmjti+GF5Val8GCBwW6EuLeJ2YrKEZPZWVFoy1lb5vAVoPA+ZZE7uBJLF5oidSIr74fiBZbRFeXUkR/L/EJVfMhVEHpHxJxEbki6jiqjMfIEJjst4z60VR8du4f9IMKDho7H9RhH3gp+0oUdDaBFBIQ5bH5P0fYTTNDtkoeT2owLb5u7TLzCa+IuY60gxhZcOGUKI9ejKCdLy/RiwKi+TzFtUhdBTSbu/vyIJvoDq/jStLEQ4hb1zD9ZfveLlx8UMlIA20VGMF3eYgEP3ASU8QsziUjdWYuRBfwq7EYTS9PFiFmXeQWzio6l7WPp+Fg5AVac8lEHmOmqyElIv02RRyncWINJNhdF+KRdygFH4x0LieZhCdJGfAzXHka5i9mawfc2UlIqim6qAMPygC7EycoWRcWxEKgIKJE3i69PLScWqsoF9v3EpxQ8y3NkWpoiXU6U7TlpyEIHpZuoBs80lXDesuAzo4kdY0Z9GNQQ0iRNLXSuGQbZ63SDqzDPaIh11EcedaGvx3D1OVw7k+Yc6Rq0Ls90D8NFjuthiqubCP0RaUg1QGtDtzcQa1VEFQ9RxUBSsbDWHAFOYkIrxkVq+iOGDkIDVI2Z8r5gEynS1oiLglSBuMLqXCIF7vPYVDtCmV8V5i8FIJTpGn9uERfA9SEuwTwwRL+nJobKvCdRkSZCt1Vuee+dhJQBiYo3URnV/FHsUNLxTIpw/oZkHjAKoXDxpLkQ31dmrkpOnbjj0nG4dCwq9pDCirbUBd5xt4v9RwChHHaKplOCXtIelMtmQU/ltKGoAMpgcBn8FxR5BQb5stQeyCLsPSBU00EBEnQUTmIYqznqyPCkXccvHu3h33/+ARqWDo97eRbLdC1eh9BI9TJNrNYWhivShif4+sVb/Obpczz64AM8evQAj4920Aw8YUBMxjMMB1MBcJplYePgQOjBfJ9YbPPaqtxY6vk4+UtkejOdU38NcbKzbU5HgFVIw4o5rq56OD+/wE33Fnv7O9jc7qDO6Z3rig6RBmS94RSn3VuEaSzao1YjQD3wFSDk+7rOMRxP0B+NEbNXadioNVpwLKUnNjRLTSLpxruMMF6EQvni+8wQbk5NbTAL1kTAAGfKicXsAljQRTuuINEcZDQXMWzO9hEKVZfnCbWMXD/UA5bOt6IMvjuNFIW43HPfNxqkLVcs1/uA8L52pZQwlGed/F1pUPNPPALu047/SbuuMCbj76IcLJXbaLEGy8k7NWVSvCrjBkY1NR0fnUYTO7ub8H1XGDOkqLGZZTOzV7SXEbJ4hTyL4DkWmo4hTQgxkKl5ohmsMionmaGymADzEebnx5idv8Xk5AWi3iWyaR8mqcCE7DQwcvmgEQidbHRUGw141SosixlrkTh2JiFdP4EODVloLEY6cK0Ds74BOHXEmY7lfKXobVgj6DQQtPmoS1HLTSFjZiGUXCFam4hyGxGbhrmNQVRBN8nRTdaYaQZW1KAbnpjVJEsGaMcCCrcCB9QR7rc5JbRQpxOoKqGIlTEcLfDuvIfbmwm6txOcn48wHtHBvQrPb8APGqIPXCYLLKIponSBJFshqFURBB6zvFFvuNjZbWFvt4md7Rosm3sK9dUrrJkNSYMkqjFMHbbnyd5Lc5mrq3NcnJ/i/Pid6AHXSSqmIY16Hbt7e9jf38fR0RHavo9A7mcViC5gkA8xk2OTTjVDyVTIklz2IdKIc4JB2u2sI8TLMcLZAL2332N0+hrR4AbJ8FYmwt56DV+riOaQ+wHZAyo/Wcd8FWO2TDBexRgx9iHL0HnyAbY+/hAHX3yOxuEe3BYBjQ/bcgRglWZ0WbIWgGrYHiaTOZ5/+wzPnj3Hixcv8elnn+OTzz7HR599iWqrg0QzxCgr0kgbBW7mIc76Y3SnSwwXIXKa+HCKZthCmQxsD/F4jslVF++ePkP35AKTWwJ1ExXbQsgYHtdCWnNgNGvQax5uJyNMFjNxAFeNPbpss1HJ2AkCQk4L1wIGw/lUsgjlCLRsVP0aatUaTI0gl3pfLlE2RnJMJyMsZxPk87kwiAgIDdeUSSvjIjjVZI3iOR4c25UJIfV/1CFS4+c1G/CrVdg0zZmdImNqAAAgAElEQVTN1USfrIuck8gIy9VcBkGWbcJlTWuYYlhHUJiuIpnUMv6D1GbuzTyLyIJho11q4oS6wpVMGXmecZjDpiNqxYSXTK11RUx+qNcs6XalZMbRhMOhAGG0gBPP/wgI/xBgUB09v5+pTAkIuTCUyL8EUIq2RvJBRcw2Vsgrc0TJGLPFDW663+K2e4J+70Yoc55HvUFduj/LMMF0mWEe5tANBtPzUcUqa2MWb+H0bIyL6yX6IwOzlYVV7CI3fVQs0gGo62I2Ia3JlY2yYdGG/H0XVKg2JSC8x4P8AVgsOPJybe7XpUWHWaBekU1VRi3w65lPI2QjoTiqyUPMTgjDRguamm8ZsLIIerxAPO7BiHrY9fs4rMd40DTwwI+wZy8kd9CKhqhEM5h0+yNvvNA9saCl41ZETUY55ytelNpMinKzMOso7fY5McwlM+j9Cy8LbJlLlOO9YlLxHkTz+t0HhD90t/sBILx3jcrByT+3Tn8MCO8AOQtg6jMItvIEUUqhs9LuCKhSEg/EfB+rAcxmE9XNDaSuj4VuYVnRsNINJK6PxPORuIxFMBBRd5jkyCO6dmXSxVqvYlTmCTJ2hRdzJEIHC8W0Rjc8rI06lpUaRlkgLqW9zMeYU0LDRug4SEkV46JnVg4dsbiJUbsk5hhFQD2bC5wQpwl0WjDTgEPqNKUBTWh8kBDs0ckRcHhw0lJbgsBTZFGIiI0DFj+Ghppno+m76DSqaAc+moGLqmsLMFQfbbiuDUsnMMoQrihYj6UT71iA59BZsovl+BLD27dYza5RScYCBn3XQE5Niukgyh0MFxpux8BtP8doYiCKfazzOip6E2FuIcwN6dJmhgPNZ1+XOheCY5ry8NooyrTQPgv3YbEyL5xSV3mGUMK3308GRXZbTPBkmlY4hBaXU1GdJQRcbTYqCoXUQWrdlH06wSA1RDzMSHXhRF0AEHViCY0m+FgVa0pRd1VOndoHBdwJwCN9lNRBpU80dEtoUBanShaNjchI4EGnjFLkoMvYqhGKwp3B0PuuTRGSfuf6qJo85R8xvCmiatQESEWQKICo6H9qTqoYGeVkU0D/PUCofHLUFEncVwv2gGrSKYpymkRiPe4lITp6js82mvjl4z38xaePEJg6HL4PvGxIEK5DZDmNYlKEqY15CPRnCzx99ga//uobPH7yAT54/AgfPdjHVt1HYNB+PMVySYA3R0J6T6MhnWE639G8gH98n7Q+C66rI0oI/BKMRlN5j13PQ8034Tq6gK3b3gRv35zhxcvXOD0/xYcfPcajDx5i7+AQQd2H5Rg4Oxvg+KyLZ6cnYo5Qq3p48ugIDw535Z4iOKKt+/nVNU7OrzCm3siwsbWzj07dQ7OqwbYYZ2RisUxxM5jg9KaLwZSNzLmsk6ptYLPmY4vh6rUqbI4JacoQrTGYJ+jOIoxDZpgxpsZCUtGYEqTijZi9yaZIQfFWsRMKEJb5hXdNutK27N4CKdkG5XRQiu+CsVLun3fRP/cboIWG8P1+XrYD1br/4edVI7NsSvB6Se4j7yO6D5qG7CcxbefnLBRTOZd8x0Xdr+JoaxfbohmkyQ719BCaLUGIY2qiHyMg1NY0wVqjwWtZtbHvGdhwLbRsAy5iONkKZjiHQdojzVGuTjE7e4Pui68xOnuF2fUpXFuD47LYNmEELpx2DZmjI7M0cTG0HBeOSc1UgtVsJdNMGxqaPPSSNZZhpgLJaSCyNuU9HM9D0Bxad9nE2EZnfwud3U35XpzOsUNBF8uYgDAzEKUmwoqLJffLREMvAbppLk3JhWZiXqkiWtPkJkMlilGJGPWjCV30oONju+YIKHRYN9BuIYPkLVPb1u/NcXkxxj/8+gWO33QRRybanV3sHz7GeDHAcNZHd3wF6AlqDRu7u1sCxJutAO2NGja36mjUTQRVGq8l6I1HOD55h8FoiNligfbGZtFQsSVahu/nm2ff493zFxheX2Mdhgg4rcmY75mi0+ngyZMn+Mu//Es83j/EdqMp5xenWzS+4RoWfS4neXTozdSEcJ3molUj5ZDNpSyPxMjN0FKY+hpZ9xzR7TmmV6fov3uF61fPkS9mMNME7SCQfTxNmOtILdoaGem4aw2TKMW7bg8vLy4RsSG6uYFP//QX+OinX+LJF5+ivb2PaqMta1R8cE0Hi/kKy8kSBunihVv1y5ev8NVXX2Fvb1+cUT/4+FO49QbCbC1gkGH1q0oFoyjBzSzEeX+My+EYEYsU6jyDuriIs2ihu2gymePy2RtcvXmH63fnSgZCwObbyAMXlbov+sG1Y+F2NsJkOUcmDsZ0Z1e5qpJDKDo5iOkXjZr4oFGS7O8Mm6/WUA8acHkWcV1yYkaKepZgUgLC5bIAhHTY4a+4RrSi1lS5e9OciFmBNJUhIMxXoTQI/HYLAa89Xz81m4uZvNccsJAJuOb9a2jKFNJxJW96MhpjPp2LeRD15pbQthk9oepyNjdZJ/GcJMAnhZvpAJRdk8nExl4m10VNCCm1UoCQXTdapReU0VxRRnltWLMRENrRAv/pjxPCPwwk/L0B4Zo6E7ErKABhCRTEB1y1vDQu9KUAwjgZYzq/wsXl17i5PUa/dy3Bpr5nYaPTVALpNcRUZhGxmKQ2yRYb4GlYx2DZxk2XXeA1JgsPi9DFMnZVN1anXsCRQpHFYZooChlpR7RfLg9P+VhMIMqztuysyqEq3aTC6fzHGsJ7/1/CozsgyakA59ukzdybECrLa9aH1C5VYGtrGPECejRFvhjCy0Z4EAxwVE9wWNewZy+xqU/hRH0Y8RiVeC5FLTdFKe4KRzGxd6e+roh2UHRRRTsrLFgKPVVhUCHaqhIQFutGBHuFp8Cd3lB9Tv0pqbTvQ7H/CUi+Ny28Y9KVXy2DxVLb+H6tlvTQshB5TxdVhhI04VkzRoPieKFk0jwiloJSrrupo+JYMBo1WM063FYDa9tGRKcrWpkTmNmWTBAzm7StYnKVrKGR0096E0WdUYp8lSJZRpLBQx2KbIqcJGZ0yAywyOsYrxvorgN08wDj3MHEcDCzHCQCfEjR8AAaDGg0nuG3VmHpUqjLi2SDgiYqpqJjFp17cUJkh5UxJWt2TamnoTkMKRoEMClMFk2WjrproV510Wn62Gj6aAcO6p4B39JgGdTt0RyA61xhEX6/dRqqiAkpxgz4ronAtbCa9TEbXmNwc4rVpAekc3g2Q+ktZESNbhWG2wKsDtb6BkYjDf1+jpsrxsCsMVtoEsIc5bpMaunGuvYClStEzQgjZjjFlqgHleGoQJG6HmW0pUTTy0RMTcbk74op+J2jfrm+5ELy9qwIleQuj60IAS97UcyEU1lXqbKeZDHL2ISchWtBmcxJWyIA573KxhPNV0oX0MKVuGj40HVOBoqS08WP7wEpzYXksBLQqIBjTn1vEaIu+YBCI9WU2dUdpbSYzpf3X0kRLp1JBQAW3XbFYS3MR5TmQsUYlNmxqngvAWRJF1X+OwoUKn2qcrbkTxZaWUK9xxLVbIVtq4I/2dvELx/v488+figGBKQsERCyQs3Bgi8UKlqS2VglGsbLGF9//wp/+w+/xcHBAR4cHuDDo33stutoepYYS1CHRbMEAsLEtSSDVsKS5wtha9SCukw0qlW6jAKLZYTb255caz+ooupb8Bxq/AzMZiEuLwd4+/YYFxcXOHp0gL3DPWzubEtRYpoajk97eHVyhW9fvxFXxmYtwM+++AifPXkoBg187cwSPLm4wavjc5xddSUa4OjhBzja6+BouwqLhQt0LJM1zrsTvDy9wenVNfqjAeqBh92NFp7sb2OrXkXLd8URnRK6VQZcTyKc9Zd4dzvB1WiBOZcgKbGUMghzQDFPVH5oEXFy5zJb0IdLKnFBB1ZB9mov4drjGvwxICx31h9PCO/t4nfMHXVelQY05T5135CmgKRivMQGT+m6TeMmalU1JFGIOAzFtIJbDacjjVoNnUYDexsbaAU0E+EeyjWQIItDIIlkL2PZalVS+LaBwDHRrPvouCa2zQoapobAYNZuCDNdwYiW0Kn/5KS6d4nl1TF6r55idPoK0+sT6G4Fumcg5Z5XteF2SGEHQhoOUVrBQG7HF40jm4Aa9c10HV2ukIcJoihHlGriVM41zalfXNFg1X247Ro6ex00tpuolRNCvlrKBUiF18hi8bDWfKR6gKjiY5Qa6MbAVZhimOYYZ8C0wr/zYNCIjMWNhNUnEvOyQxDHSV7dlWkYq5cKgSPvXcPAfJ6i113ir//vb/Dt01MMeiH8ahvbuwcCBifLIVbpGJ3tAB98fISD/S3s7rTQaDjwAhuaY2FGOum0j+5kjJvBAFfdW0zmSyyjGEGNUyAfjm3I5JvB573zU4yuLmAksWTRbtUCRMynm4yFecIsyT/9xS/w0Qcf4+HBQ+WczH2ccoeCcSSAUKfmi67PKiqFUgY+wvVKsgvpMhvNRpgPbjA+fYWod4WgksiUsH/6BqOLM6xGA3QadTSDBmrVlujKeOZa9QY0ZkdaDq7HU5zcdtEdT7FKM7S3trF7sI+DoyPYjZY8Wq2OxFCQRUbnYOUkquobTp6GoxGub25g2zY830erswnToRSC9OBcKMKpYWBF9lG6xsVwirPBBKNliDjX4dWawt2hvKBm2DDjNcbn17h+c4rTV28xHAwxXy5lImi36vC2OkhpisR8yPkEk9VCJoQSVcPmctHUJyAsXUaj+Uw1YOJITe8NE4FMCOsyneO0j2CQBnR8UOfHRgyiSIClR6MWZEjWiWgFafLDNqzn+hIZIZmCjJIIQ3Fkpg6RzZ9KEmNxeY48WsHk/doK0Kj70A3KURjv4YtPAY3ret2+vNbxeIJllIrhH6eDdHtchvRp5uuz5MG2GJsSkUwIGR3pwPZc5NUqcpf3FjWEjJrjl1vyPdR1ISOBjDmGeeVIVksg/CMg/MMgwRIX/L4TQhb7cn4oKpK4NJSVnFBimJNHasISwAxRSkB4ibOz3+H6+g16vSuh3FQ9E9tbbdmcuFDCWIHCeO2IuUyc6hguq7id1dHtpxiMK5ivqljEVawSD1mFeWcOdJOBlhWVd0JAyGrTZHdTAULpmBedd5lClHSte4YznL4JMUGEgCVN7T5lreioFpS2skPLj0lEVyvSJxQ9SSEC1WoXQEgTEU4Hown01QhGPEW9MsWHjTEe1GLsBRVs6FO08jGcaAA9mUpIrwh6TVITeGMwziCRkPSMxZ5oIkstUakKVDPBwkdRUUfLiBBWencMtJIaqoxjSnqoqk/VC+B//ogh+sOp6b9gKqMGL+/tz0sAeH/x/lj3woOcgGLN0bFN2ibBRY5VmsqGx6mTScvumuoIW80AVs1DbpLKw0iCTNwk16Yun+P0Tuz2xTKb1x+w2KfgNIlU3nitOsh05JqzWJ0jnK8RLTVEkYtFVsN03UQPDfQrdYwrLoa6iyHD1mmzThMJp46KFSA3XAm2XcUs21VhJUBDbOYZTaE6ZCojU1lJ5KSS0WkvWaGSrKClIQzQ/S2FqeWoOSaONlrYbtfRaQTYIM2oQXpKDken8x0dbVeo5NR7keJH4BwjTVYyBePmTw0GqVlVx0Hg2lhMR5gNexh2bySHjtNHFgWuYyFzLeh+DVXqd1sPUW8+xnxion+b4c3LHq6vFhiOYuW+CkPCnheM/jAsJMyh0/jbsChTj5Tgg5S7gkJZJDCoKak4vfJuK9w9CzMkFsx3XYkS6ZVUdB7SRUA3P0URPqnYNIkhnZYgcB2tkHHaS70FjSvSDI6ewzO5HDQxnXBtHY6jw3XU//PzLHhVzMN7eiod0miKIFpgWSeJmD3Q1Ijh02KJoVkSCK1bruxBkgla5OqJFpb6CTodF9GHogIsAOedaEwo58oBtQxdLyeEChCqvVUBQgUShDIqBiylplJNaIWiXOTrUTenwCDdOEtASA1tgjQKUc9X2Hd1/PLhHn7+eB8/fXQglKo4VFaLNALhtdI0avJID7OFWjePMvzu+5f4m7/7DbY2N7G3syMTwv2NFjrMuyoo56SP8X6e68B4Ppeg7Snd8tY5Go2WZNPV63SjyzFfrIQSyhgCOk8HNL/wbbjU4sU5hsMlLi4ucXN7g+3dTbS3Oqi3mrDYHNIreHVyg+fHF3j6/AXiOEanWcOf/+IL/OyzJ9JN5hXkrODd+Q2evznD96/fYRGv8ejDT/DJB3v47NGG6Fi5jBYpcHI7xndvrvDy+B1uel3s7Wziowd7+PLJI2zWPNRsOkhzIg5ElQouxhHe3i7x9O0lXl32MVolyAxTApoNk5S6ihj0ENVR1SuFndolyl1WEbyFalNQOsv3ugCEpQPrP6chfN9guzd2FrXD+/if9/tt2Vh4L6cowaKsqQIQ3gkL7kb03C9DWTukXTuWhUYtQKfVxEariU4tEJ08G7I8p2h9TzBYod6I+4yeo2ppskbaNR+NwEXL1tGurOFVctBHVicY5PMZ0bOmVjoFhjeIbk/Re/0NhqcvMLp4A/jMAKET9Bq6b8Pr1OS/l1mEKOQ+WkHbr8OFIbKAZLZCTi3fdA6EZBRoCMMcyxBYpRWsSWGuB/C3Wwh226h1qvCaLiyvcDDmxEsaQA5geNCsOgyzCVhNpDrPCRu9RMPlKpO4gn6cYYAqQq0K2/RFoydN42QJ+lZv0E2VzpptX8AwTWcqcSJUQTbHE7qXDmP81X/7Gl/9w2sx1NN0F/VmG6PZAKt0Bqua48mnh/jVn/8U+3ttbG1QW8uMwBzTOMWr81M8f/cWZzc3uBkOMFkuRcLCYpvFOinbDhvmnF5z6jseIl9MJRZjO6hit1lHNJli2u8jDVeoeT4+evIEHz75DE+efAa3SmaWLZIJGQGwaKceUbRwxf6+puGV0m6HOYcDNDAzMLo+w+Xr5zj97ndY3J7j0WYdTrrCaniDy9cvMbw6R6PqY7PN/eWBhJbnjotgdw/OxiYQ1DGJEnTHM1xc3KDfH4ovAPeLRjVA5gcwGy08fvIhNrb24FRrMNwqNMcTkxnZIsWPgYYn3N8ZjUBHZYIWlX8X8vOkTNMt1TDljLuaLHDaZ9Nninm8huVz3RlYpUDHq6HKxvBwitt3Fzh+/gpnJ6e47XVh1Xz4Gy00D3aRGBXMsxi38xkmq6XKOOU+XgBCnpM0lbkDhLMZ4vlMaP7yxzBR9QIEfqDWFdkXSazeB5oZkqlCc8U0EUdOykp4BlADyIZcTEpGXoHvVcUNlmcDWUzMkOSe71ic8GZIl3NEV2ewKxnqrToOD3awvdMGvUFs20DVd9FstVCr1XF708VN8SDdnnsrm6Rkz/T6Y0TJWvSA8j7YHuYMqycDgTIY24bpudBqASAZhQUgZP0oWd50cy0B4Vo8HyidSejUv1rACv84IfyDgcLfe0IoQIMnFY9ZAo0SELIrJEpzVHQWFos7QDibX+Hs4imur9+i172Eba4RMH9mg3xjS7JPZssU82UuG65mcfFUMVwFuJxUcXo2x+VNhOHMwSohHbABzQigm54AJt7jCbtsBRhJ6ABJOmsRpE5gJkUkwaFKsi7cRznFUTo1vgqxSP8xIBQ9RtFNLaYe9yePLKIo1mUnrLQKZ3EoLpkEhdQwhTMY4QjGagA3X2HDXOKz9hRHQYRtN0czH6GWDcVG10jnwDqU34U8dLo/sWBl15XAl5O0+xqoO5uYgkYkxaUU3KVpDL9GlZNleXlXfJfOpAUMLJ9xBwjveZP/W01lSrHzfZ3LP7dof0Af5aqh659pyoQvJI1Y0zBLKOROJSDarXsI2gGqmzXYDRcVR5nsiAtemojxgcrRVpMfEVWlqYQmm1kOm+uWgJCfp118wb+n2YQYEPQXmAwiTEfAPPKwXDcwMduYWk1MmTulu7jVPMxoYsH2tNVExWZhUEO0NrBkxEjhzMrJheQ55szeY/AtO9cKwDAzkPlW1GqlqykQzaAnc9TdCjo1GxvNANutGvY36thsBqLPYp6UrcWIV33EyyGi1RB5tlSAcB0jSRlsTGdFmlakMoHk4eKRkmEqF9XldCqPcLkSsMQMITGI4Eng2TD9GoLaFpqNI3Saj7GaWpj01rh4O8J4mAl1CZaPzLAxWi3RXa5wvlgh1NhJ1TDDGnPkmGs5EtNAxhxAoVbSjVGtKGmkFNop0QUU1TH/myu0NEgSHFSMFWXiRj0JkX+unDV5DYUWSqBEQBwuJeB6HS5gMDtMy+EYOuqehVZgw/dtBDzE6j5qvg3fo4aNHewy/k7RVEuaJl0vuSeRdbBY8jANMRzPMZgsMZyuMF2mWEQEBaSS2dLNZLaeCOmZkceCg4BQQCE/qo66zGbkparXy/tYGlHFdbkLlZdcvqJ1JY6z7yc8RZR7wUgtAt7FFKuc+CgjFTEromNo4VRL8wlOUJnV1tZiHAU2/pePj/DZ/g4ebnZwc9PD9XUXy9VSpsoHOxvYbJBSaVO8IpqoebrG7569wt/8/T9Kh3hro41PHz/AwUYLGzX6Ayo2IidhnBTPKxDdXm8wwGg4lgKGBhWtVhPNZkP2XlKIjo+PpVhrNBtoN6to1qvwTJq+sHhfi/nDbDpD0KzCrbqiH1P2lRpen1zhxdtTPH32UoqbzVYdf/bTL/DlJwSEysiJa+/8uo9XJxf4x29fiBbo8PGH+PKjQ/z8k11ZkzQAm0XA6c0Q3x+f49W7d+gPB/jw8QN8/sEhfvrkAA3qZsTQP0VM4xXNxPU8w/EgwT++PsWzs1t05yukmgHbr0o+Lvci3p+kBlsS6KdMZJQxUtH5uGciJO9vceaoJoISCJST3x87jd5nutxnriiKttp5/y2AUDrx7GPyahRZvfwczx1OEdhMoElV1eN9FGCz3USTsSNBVYA3p/QZ3SE5nafjNrPNkghaEiIgGKSGrlXHVoO2+TqqWo4qTUo4xWe8Q0qtXybTRGoOuUfm4y7C21N0Xz/F7dvvcHP8DEZTh9m0kZsarKoNv1MTY5mQjrHhSgrqjWodLqUcqxT9y2sseyPU4hxuTjq5gyiqiIldopuwGg00Dnfg77XhbtcAk87RnIqvlASGxkEZyf00PApgOy247hZ0uwNYLYRGDRN46GcGegQqqwQXsYnZ2oFlB2KWRholJ6sVmqc4ObbrNg47PjY8Cw3qdJNEptmOaSJeVTAZxfj7//cZnn71Bm9eXmI2j8ScY5XOoTtrHDzaxM/+9DP85X/+FVpNF55P6UIuIONqOMQ3b17h65fPcXp9hfFiIT4LjBRwXU+aJmwiGrkC3YxpoOGdrwMbviuPNg1RSLlcRUgXoeT1WrqJrZ0DHDx8InFhzY2WhKUzIkqiCoTqrszbyAfkP9Res8mQViJhHVg6cH38Cq+//gq/++v/jt7xSzzZbWO37qHtaOhfnGJwfS704iBoYH//A1Q7m3A7G2g8fARna1uxUkxKN0yspivMR1OMrnuYdPuY0lnUrcLubOLTz7/AzsER7GpdMu1It+TezHlBJJEHBMd0tWc0AqPHyLLRxAGfURwRZT+M89F1aRr05iEux3Oc9kboz0Ok1NEbDhLLQ9sPUDMcmFGG0eUNzl69xfNnz3FyeiKsJr/TROfBvpipLdIYvfkcE9HSsVZWdV5Zn7E5ZbBeWGeIpwSEdEEmICTrzZDpnsdJZqiAXBiF4tzNn6MMCNj0VpETVcpVKInIEnF+Zi4kJRYEg5wUE7Dz+Qkb07xneR+tFnKOBvEcncDFzs4mDg+30NmoYzYZgA7OnJtsbG4Infj2doDr61ucnV9irTvwGh1hNUwXK7x5ey4Z43FWQdDagFNrYMncYp6tlFQxw9u2YDZbYvakKKN8qAkhASG3Q+47jNeihwKvFFkunBCSXv6ffvlHU5k/CCj8vQFh0dfklENxD++qt8LqmtO5EhDOEWdjTBfXOD8nIHyD7s05HALCqoGdrRYcyXqKMZnHmCwyVKgftOuShdZfBjgd+Xj7boRzBmPPHUTrBirmhjzHEO0HhczsYMZCVWRxRcohu+olICSAoxOogCyJMigBoTL+EKfCIgBcAcL3B+mdz6HiYynTmnuOb3FETVgqQnoBisV0kM/TqPfLIomZMMIBrHCAQIux7YT4oj3Hg2qEDTtDLRugmgzgpDOY2RLIoyJLiREadFvShF4gmy2nE+K5/96URNFdOaHkfFBNDu7nEZYFqZjeSxi3mhrI3aa8odUfee1lFVHSTt//3V2F8SOdZck8lW9R/lpSxNz7xv9k1RbFcUE5YREV6aaI8uekZ2oWRkmGGe3D1ymClo/mVh2tHeafMSCY5jMUO8eS1ZhnCUyGUdNfgMJsFhlZBiNbw2RMg9BYlOYsZ2YYO1COonvSEXbUnWLUXWDUDTGdaVgkLkKvg9DvIK42MDaruMw9CSMeLTIkWgNrdorttmjvlikPRuZ3MaCXRTk350Q2PhoecUotjpriDs4O+gqVeAY7XyIwUuy1XRxt16W43mxy0yfFClI8adkS62iKxfgai1kXqwWDgCNotPImJY2UEU4cRZunHAa5DGk4I2BjzTxCRY3lPWLqNKJxZK0ILqFbnOXBtZuoOVuouztIphaikYbJTYIsYh5cHbpbFxe24XKFq/kCJ9M5lqTXGBqGWYxRnmLMIHCLek5bzBhSUn4k1qVwvBXqjsrfU+WwcsqVxkZZxJZGFkW9LFEN4vpZupPS2ILt/1Bs0NfxAiZd9ioZGr6Fhs9usYdW4KAdMDOJgJCfc0Uz6djcJ3itCrOZYhyuGj00TSjMYta5xJ2swgzjGRtSIfrjFfqTEP1phOmKumdqhnknEZyRtcAJki6FRMZICPmopqUFDCx3Fyn8S2WkmCdIAaXAoCDi4ga6M4QSIFlQ/vi1MnlW2Zp3d1qxN4kWleudkxYaDNFOnwVIFGHDyvC47eE//OQJHm910HRdvHz9Dq/fnAj1pxH4+PLjx3i008ZeK8B6rSNea1hkwLev3uJ/fPW1FFMEBD/58NmHJ3wAACAASURBVDEONtvoMKC+AKbUvdJkhxyR3mCI224PQ5pVrHNsMpqg00a73ZLrPJlM8eoVwVwqn9vZaGCjWYPNQPq1gUR0RIlolixqxyxSlHOZvpK6TRroy+NTfP/mWC7XwfYGfvrpR/j44QNxVFXaVB3X/RHeXd7i118/w+14hs29Q3z58SH+3ecHEi4fZ6TE5nh308ezd2d4e3aG0WSMTz/6AF88OcKXj3ZRowMiA7cJCDkJ10xcERAOI/z27SWeX3TRW4SIGcvAolreShUWze3A1qkaK1xFC6dcFQ0kobLFeVpkyhYTZVkhxbT4nwOD/38TQn67H1g03V87P8ooVIBRxQ0pR2tOxypCAU6YFUmNNemNloFOs452q4FOuy7g0KFdfBQJBZ6sBBZuZiWHSeo7wcY6QdMxsVX3sNOsYiPwlGEa1nAIHotsR1ruEy5TCywusXQxnw8R9S9w++YbXLz8HU5f/A5mNYfdMGB5NtyaB7/pi6u4ZD5mieiM2p4Pk7EHnD6/Ocb0uodWaiPQPXh2FVFMLaCONfWGOxtof/QAzk4NRtvGajVAGI4QRlM5K6mVXFJikHCSQ6OWFlx7A9BbyPUWMqeD2G1hZTcwWWsYJDmOF4yhoLkdXakpQ7AQ8/pwWqrFaPs69poudmsuNjxbJqQ2KrCgYcEc5ts5fvcPL/D903c4eXuN6YR5gyl0J0et4+PjnzzEn/zyE/zy330pzqKUx4RZhpvRCC/OTvH01Qt8+/olRvOpZL9KZpxjwSONuQDbzLkjk4KMEuYEBraJtu+h7jio6iacXIPJMfgyRbqIEc5XqDVb2Nw/wMMPHmF7fw921aXRgVQTav1SP6jqQeoJCQplvRvUbDObNEfv9Bgn3z/F3/6f/xWn3/0WuzUHR506Hm23EE0HWIx6WM7GEn9Q6+yhypiJrR3sfPwpgr1D5H4dFZn4+VjHOWKaB/WGGN/2Mex2kXJIEDSwd/gA7c1teI2W5EETiPCsZ7NOE/aKOjcZD0NjMGrEGcTu2MrtnLtsypgvNjVNC6MoRXce4bQ3xs1kgSnpxwSEXhV120Ng2PBhYDWcoH9xje+/+xavXr/GMk2EzdQ+2JVrFeUZutM5JjR5EVCkjLukdhK2CGN7ef+sEcuEcC4TQkmxNchyobunjSUD4Zeh6OMJBs2qpzTxvG+iSHSAVdsRHwoenoPhGMuFYg4FQR21RlMxZHjnsBZhY4aGb+FSGG17TgXbDR+bG01sbNbgezrOT99iNOwhTSPs7Oxgd3dPooYICs8urhC0tnH4+FMx7ZotQjz97iUurgcYzUIErU24jbbQ8ldJJqBQskLpSNpoiWs82UNsO3GgrlGrL4BQOYwqQEhTmVzcigkI/zgh/INAwQLs/L6U0aJ4UxETpQMnC0uOsNXBogkgZKk4R7yeYLa4VhPCq1e4vTqFY2VoVE3s72/K+Jkjey6a0TRGWvEAzYNuVXEzD/BuUMWbdwOcX4WYhzXk+gZsbxemS+qGL9RAdkrixVJ1E9hRp6anCPYtaTYicBZQqA47/uHXCrVQjEuKILi7gad6TgkI5eAtpnA/AITUzKQ5bIvCamXmIPEOhZtkJV0iXw5hhn3YUR8NK8WeG+FP2gs88GNsWCm8pA8vHsBbz2HkK6UFUzsEDMeVG0csiplPtDaUA1wRXF5OVgSAFrb1KuD6vVU+ez8i/lbzGjkUlMqxoP3eiQoL+py8WDVpvCsrfkQT/aHL6HvDmfJb358Qqst9vzz54UJm0ZNqFha5IfERI8PDSHfRSysYpxnmaYJ6x8fmbh3bBzUETRNpvhJuPDt85LqTnuTkqVCQqqQ/MLsxz4VzzmKDFsqkU5BHn2Qm1qSI+A5yTrIMHbPhApP+DKPLCcbDCNMFsK61gdYmzM1NTN0mzrIqzvsrXPVXWKR03GwCzjbiio9VZkoWGpGYaamiJs8ZYC0JXvIOELQSvGbhDOtwBr8SoeXmONpw8dFhG5882MRhu4WaU8Fg/AZhOBDwmNCZbT7EcnyLcDGS7DRdW4uGSiyemfUmZiIU+PM0UzbxlqmyK/kzeYBEYQTHJPDz4XmkjCgzgyyj7b4BfW3DSD0YiQdMTGhzG0bko2p3UK/vQPcaWFs+RmGI7jLC5TKUqeBCA27iJW7SEL11ioWlI3JtpKSUVnTRWcgMnteCeZN0KpahnKJLsosphpyFmYwcbBL8rsK6+Twa70jJvGbA8QLJcoZ4MUEez2GsV2hXTWw3PBztdHCwRRpVE62qjbrQQ2kcQvOeipgaaGABy24pKbekRIrfpyJcF9o8drxVhA1NZGxxF1wmFWkG3IxCXPVmuKBurDfFYDIXQ6x0TU1pAQgLutFaZ0gx9bEl0FNWsgqDqvdKurry6mQ+o66TTA3VZvT+XlMmOCozVekImUNYUkvf68yUUyQBISfG/HkmNbh0+lwusVOt4MPtGv7Lzz/DXqsmmVW//fo5nn73CoPeEJvNBv79z7/Ep0fbeLjZQJyy4IRkcT0/PsU/fvNMDHioJfnikw+xv9VBo+oo7VhKWhHpV7pQNbt91UEmICRy3dnaxuZGB51OU/ZNAtBnz74TEwa6Th/udLDTaUB6wTRpiVWAuaxrg1TcNSKyAkSvquPl6xO8eneG15dX8D0XHz06wpPDPRxtdYR6RcMiarn60wXOeyP8+ukzXPTH8BptfPnhHv7iJwfQNGqOdXRnCY6vB3h2co6Tq0tM5zN8/vEH+PzxIT493EadpkWFuRctclYwcDGJ8Ka/wPcXA7zpTTBYxQh5DJLuROjKe55UyIoOz/blfVbTXNUKUPEi5UOdn2qSXMQmceryzwDCf24yeL/9Jt/y3nSwPPVV0vMP6aVKX0j2BBuYypGWTyHVkQUk3SkZLcJp4PZGG+1WDbWA7Bz+hLXo0LKI+YKco9H8AXAqubA7a3oFG76DnZrK4GvYhuzFfG9MTrElUieSZplkhVIbJcfJGhW6aU5u0X37LU6e/SNefPN3MCpLuO4atSYp7j68Go0peH9zwkaanIGqY6HC6dZ0hncvX2F00UUr8dAwawg8unVWEK11IKjC4fv6k8cwOg7WfobJ4AyL2Q2SaAZLr8CzbEynS6xWbLLVoGt1mMxjjX0kWQ1adRd66wDmxiFiu4q5ZuHVdIkrUsxTujE7UtNIQge1pNkSVXONjq/hsBVgr1FFzaKpTkV0aP3rIS7e3eKbr17i9bNTdC+HYNOZ93h7u47dow18+idP8NGnR3j88QHWeg5WCzRDOb29xW+++w7fvXmN12cnsF0LDk14qDVfk74byiS/4TkC/OkOOZoMZFJkmwZqvg/XsGBkOuzckoeZaFgvMyxGC5nONzdb+OizT3Dw8AHcOrP7lJ5TACElLSkL+CL6hk1AyZTjmlrDSDMsBl2ML0/x1//1f8fz3/wPmNFE4jg+fbAHT19DS1eYDHuYxzFWhivZkbXNXXz45c+x+fBDVGptyQuksQubcNJWJFGEU6coRgIDSW6KsyUz8RqdTQzGc1x1h1isQtnTNzY7CKMVBvw5zIVGjs3NXdRqNQHOtmNKbBNrKjb3qIeesRaJ17gcL3A1muOa1FE2sd0qnIoOv2KizmxssktmSzz7/nu8ePECt4M+UgOobXVgVh3kpoHucIbJgvWLmpIxsF2prpjXqCijbGQn8xkSaq9jZUBXMXOZIpvUV09mhTQkg0WX5xbj2yibiuRrOHGuugyPt+VcHfQHWMxp9LRG0Gig3iQgFIs2ZKQz67kYNrERE5gVfNhysVFlM9WEbedIkxm+e/oVLi9OsFzMsH94iAcPHmGxXGE0ngnD5ODhJ/jpr/6jmPpQQvOb336LF2/PcX41gNvYgFMnIMzFg2DFLioHNJYFrdpAxfFFWkOvAMa8ECTzDOY+x+klASFd91Uw/RyVcAk7+SNl9A8GCX/fCaHq5ivDAnmz5NhhF0IZMXBKoenKZRQ0lRFAeIXT89/h+uo1erdncMwMNV/HzlYTnmsJ5W+6UE6juVEFjCo0q4rrqY/XXR8nZzNcd0nTqmGtdaDbmxIoW9GZd8QFzTBSHirciAwxuVDeeu9NFkpAyI8yJRRWoZoQsohRwJC/t5q2Kat4BWTuAtQLkPYDyigL6nVFtFi0WZZNkfQZ3uzirsZuxhBW1IcT99G0Uux7MX7aWODIi9C2U/gEg3xgATMPVT4Wc1vIs3YZvGwIaK5kOoxMTQjVQ+X1ScZdoZdUtLfC0lzkgny3uHGqQ5Y3vLo6LNdKUFhalN7nGXGjLXQu5ajvHqa7K1IL/VW5MGUgUQwdfwgKfwgIy78T3VWuIcxMTFIdvaSCsd3A2K5jABPjHJglCZqbPrb26tgVQKghyaaYrxaYzpdIybNfzmHFK3h5ioDFSEXJTYRmIFRhvi+ZdOXWuY+Ma4diVs+C5trIOYmYRZhcDTBkkT+cA/UmrI0N1B8eYRVs4DQN8OZqhuOLMYZL5lA1kLs7iCs1hNLnVY0Iw+J1pMMgN/JC1SlxEomE5lboordeYbdp4+FmFR8fNnDQtrFd16HHnAaOMFudIlwNkIQz5NFSJoomaT6SkkbTB9XEYBeNVBLlfqnWbMrJ2TqBKQVbJnQv5hDFUQzHInWoCs+rSVYYXdyyyEIls+FUXJixDSO0oY116FMTVuTDQg2m2UBqeIh1G0sqGHULoeMLGJzmGc6WE5yHc1zGIaamjtC1EZsWYh6axQSNjQ1qeNhFLgGg6HvvuZByB2FJTMq3oswR+KwlEoERIZLLGC1kKqhnK1TNHO3AxOFGDUfbDex1atig66VnMSkROqerKacXtF5nJhkfpOHQwYpUHEUXL0Ph5f0qJoVSiOuOaAUNryG60dysYZXZmK403I5WuBkvVcHRm+Pkao4oraipIMPS6ZRnWMhowMNuZxk6X/RH5I4QSz7ex6WJTBlHUE4Ii33obnCvaEEEse8B4XvWgmpWca1zQhiLhkQAIbvi4QrZbIa9QMcne038r3/2JXY7dXEb/P7lCV68PsdsssBOs4G/+PITHDUDbLqFaZJksRl4c3GNr1+8wTIKJSD784+fYHezLVRcNhzIZJBwcJP7FCSTkIBwJIAQ2N3ZweZmB+12A3GSYTQc4btvv5X9d3NzE0c7Ley0WXS7kg9I+3oWrGx0CxDMM6RaLpNnTmCfvTrG87cneHl5KTTUX3zxGQ43O9iuk8qojFzoLDiYLXE5GOM337/C6e0AsD18+WQX//HLB7ANFuwGbuYJXl/18N3xWQEIp/jkgwf45OEBPjvcxobroKYbWGUJplGM3iLGcW+GFzcTvB0ucDmLsaRFFBuD8vr53jL2ROV/ka5IdF8CwrspMF2Wi9xJJVAo9/dcdDUslMqz7G6fFVfs94/7hcH73t174Ke28GJGXZqR3VE4Cso2JxZJJmuL00ExS6toAhbaDeqZOR0MUGVWn6lJKDqnBZwIsmhbJwk4eSLQq1smWjSOqbrY9CxseqZEFrhc1hkniSpnll+TxYnQ6cV+n80QMXMi9TsGognm129x+fopXn3795jfHiOZd9Fs1eEHDkxHQzUwEQS2aBN537v8xpxaLhe4ubjE9HoAa1CBDx+1ahOrmM2NCvJ6Fe7hFlpfPELe0BBbIUbDM0SrASyNwd4aXMvAZMK8Nu7uAZBVkSUeuJzHMxNwt+FsPET98CNoDTpf13CaJGIyM14y0N5ForGmsUS3FodTMBApMFMctWo4oE686sq68tIcF8dXePndO/zmb7/GmxcnWI5XqNcb2NvdxcMn+3jwZA9HjzexsdtArRWIdowMmu50htcXF/jq+XMcn5/hun+LoGqj5uloODk8RHCzJep2BT710xVTTGGYl0kHSDqji3yGNUZuwTfrqBo1aKGGZJZKs7TZquLw4TaefPIR9h7sw2RD1aReuHRYptcB17yiHYuDOYcEmsoFpXQhW0wRDvv4h//2f+DVb/4O6fgWTbuCg04NgV2Bq9M1OsWCE09KPJwq/HoLH33+C2wdfgC4DWSmi0y3UfE8VBxXpkn0EViQzljhPWZhsWLGaSLA493pFY5PLmQ/8vwq9vf30L29wrNn3wpDjT4Wrc6WUCldh1KmDrY222g2m1J/cWq1pLlMBvSWCa4nK1z0xhhmFcwIAtkEyysSv+Lrhrg1v319jJcv3+D16TGm0RI2qdKNmmiLb3pjjGdLkZJwYyNtUuo4cRqFxGARPMfTKZKZmhCyXtPMtWQEEhAupnPZbwnE/WYdtc02wngllM9oNJZpO6NDXAIuVDAYDLEU8zzKMOuiw2YdqLJYFwh8S8zralUXgQnUwhGcPIJp5PBcdmZDvH3zDIP+jbhVM5/y4OAI4+kc/cEY1zddbGw/woef/wr7h4/EdO8fv/5ezhWafpl+E2a1iWVWQSjREmoKqDsu9CrlNwUg5IQwV7pKAnJl+sgJYaaYX8gQLReoREs46fKPsRN/KERY6uJ+3Cv8176/iiJ438FUqKkEhMXBojF6QsVOJOupAMKTs9/i5vo1el1SRlMEvoaNVlVyowgIFwwi5vq2amLWUSFFb+Lj5Y2P88sVuv0cy6SOFC1UDLpPMTuKtrTcxDLkSSqOWKZJvYsSOtPEoezEEygSDNIqVzYr6mzEiKEAhCldSjnZLOiXBTWU1arSfJTOb4UWqpgWsvPHYs5zSKtjV5iakUwoHpU8QSVdoBIOYSd9uHEfHXeNAwLC2hwHboimFcOPh/DSEZiApwAhJ18Z0jyTCSFvDhZMmgBCvu4yVJuQ8T0gFDAoYLegId3Rk9hpod29AoPK0IPIrQCFZce45OyJmYCi9hX2Mj8c8BW02nLyJ+96WbCmpCyWVMB/bTKo9FTU7yxiE8NER5duhm4bY6ctur0xNEyzFM2tADv7dezuBwgaFSTZGMPREDe3Q4TjIbLpCNZqgWAdo1HJUasAVXZ45T03oPMaCg2EEKCGRHeF6qhVHRgUftPGmVOQ3gDj3gCDbh8aHcI229h88ghpcxtnaYBX51O8PBngcqRjGFWRWTtI9AbiSpUENdEpaBavMHnytNrmJibuEMgZfxAt4OkpGk4FH3MqeNTGpw8aqBkr6FEP49tTzMYXyNBDROrSYqp0HpVc6QmZ1WYYQrEjlY6dUIk3sWj5znW/RhwtJVxchlKkRTI6IFRW4cxosm0frldVWX5xjnXowEhdVI0q7MiCsTRRGQL6xIC1cgG6+iY2Vmu6rlHn6UKvNWBtbGFlVDDOExwvxjhZTXEWrTDUgBnpMaaNWKaEhipsxZK+AIQy0VSGT6qA5Sqi6F9loKl/eA+Lh7kcTpyWZkkoeVY0aGj6OnZbLh5s1fFwtymU2yZdWOlYvY4kyzGaDxAtZ4iWUyznQ8SrsYDsCh1ec7qOKhdFTnDKqJaSvceaONdtaCapaVvwmlvwW3swnA5yvYFpXMEkXGNKYHAxwlffU7MTI+REDTS+MBBrNCawsGbQrujeOL27Rx4t2QnFVP/9vVuQSQs6q0IE74v6O0CoqwmhNObK6A4CQk6mqCGksVFBh89XS+SzKY5aLj477OC//OoL7HTqUnyfXfRxec3rk2CrVsPPnhyhbWrwCCzFNVZDopk4KSiV4/lMQrE/+eiJ6Mlc2xCdXxiGqDfqcB1HNNu9/gA3nBAOBvLrExBubJIy2pD1y0Ll26ffyP62vb2Do+2mgFROsmVKmFETDBhajmXMfMQMma4JwOY09vtXb/Ds7Tu8uLzE5tYW/vJXv0THd1G3DNGYMitP1y2MVyFuxxP87sUx3l33sEhzfPF4F//l5x/At3y23gTQvby8xTdvTvCO+qvZBI+O9vDR4S4+2d/BYaOOLd/DMokwmC1w0hvj2UUf35z1cLVaY8jq3A1QsR3RObKwle429ewy3SbYKby8ZMN8Px0UIFS4i5bTQZEGiIttKXYt3v/yPLoPCOUgL07zu/vpnqpD1ogSeYpWt/h/9RXq36Kvpls39eppJpENjJZoBAw4b2Oj1UBQZQwL72HayC8Rx0v4NotUgrsYeqo0gdSibQeuBLKzqdAyINR9Tj6ocSJbhRIOfh9OIWnqIXEuRb4owSZjcSxEyKbX6J+9xMmrp7j49tcYnDxHs0F7e7JyMgSBiUbdxUaHlvyOyAY0GnbEEWajEebdCeLTFazEQs1vYJXmWNI9uO7BOdhA+7ND5LUcobHEaHqNNJmi5hnwLA2OWcF0EiJcsjFRQxp5CBcWzs6XuLpNkBptuJ0H2Hj8BYLtQzidbVzrwE2yxu04woImeTrXBI3wNKyoG08XsNZL7Dd8HHBK2Glgw3FQz4Dj5yf45rcv8Ou/+Q1O35xBX+t49OAhvvjiJ/jk8w/w8MkeWpsOTFeX8yzRITr749suvj95h98+f47bQQ8zmsTUbXQCQ2qOhhYiyJdwpXXJfU9pn2HRzT3GeBFhwEloxOXgIrBbCOw2KisdySzDfLDA7l4bn35xhAePH2BrZxO80DQ0oaFbhQwEXbm9EwSSaSGlYqYaHNxTGWReobxjPsXTv/q/8Parv0PYu4abh+hU6UCrIXB1NGs+VloFp4tQXGB1w8WjJz/Bxt4jGF4Lmekj1mzo9Tq0Wg2GV8WqssYkXsDRPei5hf5wgourW7w9ucCLl2/x9t0ZfNdHq9nEwf4uTk/e4h9+/bfY3t4UCrtNIyJO1BwTDw8P8OjoEHt7ezJJ0xwXsaZjBQ1jRozMI5x1x+iGawzYtIoiaFmOuuOh6XtoV11cnd/i3fEZvnn2HW7GfeScXLcbqDbruL4ZYTRZiJSE7uncK8oBi2QSs9aj2ctkJoCwQnYYJQ5WpmpcOnjO5zIV1SwbtU4T7Z1NzJczLKYTrPp9cYyuer5kFLOKGwxGMlFUgLCGoFFDTs8BamXTJTY7AY72N7HZacDX15gef4901mc1i0aNVNocNzenWMxGwtLZ3t3Fzs4eBqMpegM6tnbhB9vYPvgMTz76DH6thW9evMWz16d4cXwFWFXADrDIKOkqWFN0A/YC6NUGNNtXpjKFjpD5lrJoZLCiGF6kmhuk+a4W0KKlNDj+869+hv/tP/w5Pj/cxD7xBFkKnLLKef7+yBSJyj1tRVm73h9aqH23HCSpA/euxv0nma7v88n/Ncz0P/P3lfwujO1/5sv+EM8tuot3irl/4/e832m8cwZUlNH39pQEGvQd5KKfY768weXFU1xcvsTF1Vs4LulGOpoN3oCKCrZaZViucqzNALlZBQgIx1W8vq3i3fkCNz3SltoqJNtsF9bGPN/eh5dLoLM81MF310Gl8q4ISbXYMSEVgNlj4rLE31WFOrO7JR12iZBgx7Kgf7I0ZfzBXeDve52hbnG8XZjVcKFndKokjZXxAYC5DmHGI9jRLdzwBgdNE4/rGT6v9rFtzVHVQnjrKbycncMV9DwWMbvkuEmuWAHwCtQllCMpBNSEVuk41eJUgLDQat03hLk780sjj/ud4vsCJEVTvSs7f/BXRUFxH+OVRcj91ArBeOVzFXJUHV81NS0/lgYsAk1zGlZ4WOlVrOwAfaOGrubhPKqgDw1zw0B9u4XNvQ42t6sIaiYqlQj97i0uT04x618jmQ5Qy1fYNoBDx0I94eQ1FQqUiN0FnOhYVXQM0wqmMMXCuhLUYNbraNcCtFwLAQO5wwmy+RA540s8E36nhcyrYZJ7uJwBJ8M1vrmIcDIyMF+3kWrUkzSFdrauGKjYNqjoWyQxPE0Ta/GE9MZoCj2d49FeEx8/3MQHB03sdyzU7CWW/VfonT6Fr4ew9BWyygppGgodmvMBxpew2yfOmhKvprSCdxMDKS/ZxSYFlNMhNT1WE1jlQEkNqmRGkRYkQnYC1QqMyIGVuXArHvTQRGVuIO6ukY80WFEAKw1grgOksYEsMaAzbsO2ELucBBpYOjpu9QQ3lQRXeYLLKMRluMSKTpGOB6PeRERgHzKcWgMy5lNZykXXZBH4/7H33j+SZemV2Hneho9In+Wr2vc4cskVRUEkf9w/VNBPWgLSalfCSosVQXA402zf5bJMehcZPp43wvluRFb1cHbJIRYkBE0BgarujMzIeHHfvd/5vmNUFEdOxzQK/gnSDGVbrnRpOZAvkEdTxPORFDl7PR+fP97G411OV134ZgIbS5TJFHk8RRrPUNJoJmVXlPpb3lektaWqUSPNEaVjVBZMa/dklRcphhpyeWjYYAK2D81m9mkDht2G6XTh+D24fheu08Q8t3E4qvHq+AqvD89xPoowXBRYFCZqJ4AZtGAFjCoxEdMNlmZTFJbl1GopypXQvtcHoVCN116squNya/rEz5RFA3WppAsrbqDKBRNtoaIeCX2ezqKSIZfBq3K0tBIfPtjHRw/28PH9TXRDVyjVLGpK6rDLGp5poEONFqNvhLYr3AJUmo7zmxu8OT3D9WgsraVHTz6A74dIkxwHr97i8mooVKK9nQEGfR/T2RKXlyNcX57JVHZrcyBmNBuDrphxkUr61dffyBrY2t7F/b0t7A76Qh8UL1opLtk5V8Y5NCiKuT/SuMuw8PTFS7x8e4TD0Ribm9v4o1/8HFUcI18u5d4nbarX64mmcZGm+P4V9YFnOB/e4MMHO/gf/+gzdB0XRq3jdDjD85MLfPPqCC8uLnE+m6HT72Jvc4AnO1v4eHcLT7Y3JL6EBh7Pzq7xxcERfvn8DYaFiSU1ar1NGG6oWBo8T0rqmpXrMMOd1RmiDL9kN145yXIlMmD6HShUm69FO39d3asyO18ZzigEpzZeOQdWunJeI6lqVmtCvdqqWbDSuAs1W4XjqL2Z+4PkNaq1QoMYG4y98dFvNrHZ6Yoml7RRydpdRWnQ0IvATaeep6Lm2ULbsySCpO876HsMoLfQMHV4Gq3jZVgk14TNGLboWOwpeb5iowjrSN4Lz09G8SSok5mEmc8nV3j11V/h5NkX4sjsWyVCmwY0iZyb3VYTLQa1+55Q5jhpr85uMwAAIABJREFUoXV/PJph8mokOSGe7YgRSkX3V1eH2Q8Q3unC7rnQmzQHo+6Oxhk16OfmuhriJamtNmxngKJoYLmw8epkgTdnEcZLA7B76G49wMPHn+Leo49xblu4KIHLWYxJaWKue0ioU+U+IoZnKZAuECAXM5WP7+/hTrOBQQUcsYD+/gVeP3uFxWSBXrOLe3fv4NGjhxhsdNDuhrBpIsNMYoJpky6eFY6GI3z94gD/6Ve/wnw5lSzo+9sNbDYgzKSwXqChRWjYpPQyGiSFROjYIaapiXFiYLz6e0rVSkkNrwuntBBoDtouYy7u4dM/eIJ+qyn5tyJ/oIaf+XSOBd0xVjT1lUmfUNoNMcPjZ0sjs4o0yPEQv/wP/w4Hv/4bGIsxOk6NnZ4P34e4pbZ7DTCbbBZVuBrPcTNbwGr00N6+h7sf/RR2awOFFSInS8xtIGwNoPGsEWMkHQnv84MDfPnDU/zt199iOJ4izQqJz6D+laBvMR+J432Teaa2idk0Et1jK2igE7bQaXbQClvY3b+LJx9/CjP0kZs6ZgUwTjJcz+a4nGW4nJdioEV9IgEeG2HdRgv5IsNkOMb3P3yLk8szzLMIVtOD1fRxfTHCYh5Lc7Bmk9DkdVN7N/dtFVWSoZgtUS5juDyz6Z4um7FonSRDmWelQRfxThPtXgfz2QTLyQTpzUjyLZukswbMVzbE6Xk5XwqTjprSMPRRpXPoFTWkOR7eHeCzj+6hHVITPMfLr36N5eQKplVhd6st5kXj0Rlm0xss2GzoDTDY2EKaVlgsMwGGptVCs7WD7uYuDLeB46sxhrMEMxn21FjEJcY0ZMsZJeLC8NowgzbHtuJjoMYVqoZiY132KF4T7oOspWnCVuXI4ggaYyeyOf78X/8C/+bP/gSf3t0SQEjdstBuqcdXvB8FDMk0IhtHDN5Ujfv3pUzvj8d+mwfGj1lu/0jE9Ds97V8YEL5nKPKP/LVv3SZX5YpyRVMHnOpu80orQFjXkQDCKLrC+ek3ODp5hsOTF3CCGmHLlM4DHe1I6UsICKMKpdlAaQaAGeB01sTBZROvjxY4v6qRVn1oRh+W3VPmIAUPA3UAclIilD0wlHodsKyACB+8KUyL3HB2IhUgJBiUyZtEOSjjVNE2SfYSp4irfLFVnpfq4qxE/ytHSdvVYDnqe9nNrgpDbpI8KUTY69YZ7HwMN72AG5/h4YaHx50KH/mXGJhTuIjg13N4WMh0UAeL1/U1VVoOVa4qCplc6lVnWA70Vefi/SiMv+fw+b5m5Dc7He+cX95vjayIS+/Wx9oA5EfLZB1b8d7PVAWOQo0qnoRFHUGKoqTQ0YvTTxUGrpYOef8RAqR2G0XQxaUW4Kz28CaucVWZWNgu/H4HLR6IbbpEkvZbYnp9jsvDN0im19CSCfpWjn1bx33mXcUp3JjW56RdWchtD0vdwFzTcZbVuKlNJJaPyg+BoIle08egYWMnqNA1Ezk8dTODZpZiPkNAWRoexlWIi9TD375d4oeLCuczDyk60M0+8pqbGjWJLjJd5x0Ar6rhFBmy6TWceom+X+EnH+7h55/cAc8932Zu0CVGZ9/h8s0X6IY1QldlunK9UVslYnMW/+Tc88BYTb4VQ1Q1B7iWpcgS7eJ7GXqrKASlT+MaUp03RYlWG6abe3AKD3blQVuaqGc64vMCxciAmzfh1234egdVoqPO6JbqoqCFtpliblWYO8Ci6WDRchG1PJzlKQ7nc1zEGcY0GWi0hT4a87dlaBhFFSySSRMzlE6Ak3pOMNl9VBRBFhAEhBUq6iKiMbSS2ogM97caeLLXxmcPB7jTd9BxMtTJEOniEtHsWkx3kph23XTIy1caRaVjYaHHiQ0pTHI0SAGqolJuY1ikWFcZghL1AnY1+aDGwYJmhjDtFprNLbRam2g1BtC8HhZGD0cXE7w5upKJ4eHlAheTHClpTF4TVoOaGxsRHRFJCBfTKRMaqdmy8XC08S4Gg2WVSpJQBZVyaFUUdgGEpMgLIFRFPV3rZK+jCa7JfZUU3Rw5g+GjGIFeoW/r+OSjJ/jgwR3sDEKEnJIXBRwW4JzaSF6ewBOhJ7EJwWaamNdowGg2w8VwiMubEfKyxp0Hj6CbLibTCF9+9R1evT7C/XsP8eD+Ph7cH0hsx5hF3dUp6iLB5oDGMT1sD7rCpBiNJgoQkk66u48721vY7HUU64P7RFVKRAin/NzzJQqEkyxS/20bLw9e4+3JCS4XS5kQ/uzTzzG7ucF0SP1thWYYYmdnWxoQ1Oy8PDzF66MTHJ6e4uHdXfwPf/RTtCwTZlnjcjjFi+NzfP3qEM+vhziZLSRoudtqYK/dwid3dvHpnR102z5onP56OMYXB8f4m2evJYtuoTnwulvK7Kw25fV1BnQLjZ8UcuaxKYi24tL86N/ix7XOIFxto7bOeA1rFWmykmqsWnbr43Z1wwsopNO3gKo1Y0P+rc5mXZyw1b2vmnSr83F1lpGpk1GLbZgIbRcDgsF2Wx6BY4tzr4oyYUZlIc7OnPDpy6not7sMnG8FYkbRdU20HMYq0CyFXpur+0x8zKjrpsMoJ4Vc0urcVjhWrT1qsAnyOOknXZ6MhyqPcfz8C5wffI0yGos7c6DHSKZDxLMbAf/Modzo9eX3JRCnDisdzzA/naNcsi1Fmj0/nho5wWTTgrsVwt8M4fYCpEiY3Cbgm7lrpl2jSNjE8mA7m8iKBuZLB4eXnBJluKEpuN5Eq7WDJ48+wcPHn+DacXEJHVd0J650TOBIPmFEmxXHVRr+PIIuOvISnz7cx8NeG3u6jtHZNU4OTzG6vAbdqjZ7A2xtbGBrcwO2Y8B0DMazCXU6Y56bZSDVIIDwy+cv8R//+m+wjGfi5P7x3S52Wxrs5AJePkVQzdFwmG9cI8sjlDWn7AHGqYNR6mJShRimFi7mJaJEQ5Zp8EDqbwP7gy188tlj/OQPP0LTtuCR6ZBEck+TFm1Qf0YaMf0PxD15FQ/EhlqltNGsy8rFHNnoGn/7f/4HvPrilzDmI3RdYL8fwgsAN6QjpS+uzXlq4Go8w+VkhtT0EG7u4cnP/hhOZweF1UChB9CcFsLmBgzTRSFusDT6ivDl82f44ukP+Lsfnko0lReE2N4cSKQF2HSvU3mYNtddgfl4Br3geeyhiAtUCfc/D/t79/CTX/whvFYDNV1VXV/O9lkS4+wmwtFlhJRZi7qGJQ3sHA+NoAWTYfWLGG9ev8LZ5SmGsxFys0ZhaRhf0+AlESd6btbi1LoChNyzOW2saYIzW6JaJvAsG5YSwUuzj9c2S2K59zTbgBd4CBoB5tMJovEE6WgCu4KY3dD4hxPI+XyBmD4Cy0iMZlxOdIs5XCNDv2nggweb+MnHd+A5QLoc49svfoXp6BK6XuDe3Q1sbzSxWAwxmQwxGg3RanXQ622iKJTp0s1oBstuot3cguE3URgOhosUhcZoiTamixQ30xgXN0tM4hpx7UH3e7DCHmrPRWWbKJi5KhR5U8VTSQ1JQKiBKhwBhCK7iaWhYicEhD/Hv/mL/x6f3t0WQGhWuTLvE0Cor6ueFSAslL/He8OS/5ob/o+/tsI2/0ic9E992v9PAOElzk6/xfHJUxyevAQ1wQSEndY7QBhHBIQlCiNEZYaoTR/n8xZeXbfw+miJsyuaCQyg6T2YVlcBQnZgVy6Z7EIpzz4K05WbIw/ftXEM6Qw0fRFAKB1vZSojBZSEvytx8lqDozr2q2nZLSBUXZz3h7qGpQ4O5h9WzEordaHhlRmDNDU4pLflI3jpJfzsAg83XDwiIPQu0dcnsOslvHoOpyIgJCmBWTFK8cepq+pzvAOEisL6X9KO/Dj/b70o1wH2/9VF+j4wlJtGFZlr/eS603L7M9dEo3V0xaq5om44NXVRoFABQhYfBIRKx1cKGBTysRTdJhLTQ0x9ltPGhdbEaR3gKLNxWTmY6g50z4XF3CkXsKkzgAJZMXMttQRNI8eOr2PbqLCNAu4ighOnMHVbZQU6AcZljeuswHnh4qZ2xACArqaxycK3RtsD7jSB/baGvY6OwC9hOcxCzKSLZ7shUruHidbGF4cJvjpO8cNJhmXeBMwBKoOFIqmVGirLgUGNQ6RoeuViiM2Gjp88HODnH+/j00cbmI8OkcxOUGaXyBcnSGdHsBHBMXK4Hh0JmZyhDAVYyBEQrg2RVqkMam7ATj2dyChGv/3EWHipz0IaB9JtW+edrTPuFMzwqwBu6cHKXdRTHeVIQ3JaoLzR4VUthHoXDasj070y471lobCAyM5wnkxxns5Q73Zg3dtC+8P7mDk2ztMMv3rxFj+cXOImB4xGB52dPdF3lIWGxTJCSmqaxCuZSsS/gjvihCf6LwUKyjRCPD3HZtvBRw/38OH9Ph7uhGhZDLMeoZyfIV9eIV9ei0ZQFSmk61G/ReDEolhNT8XBUFdTCGWytCpUbw8JHibcIxRopVEQ21tJyY48M6b5XTQB8OE4LThOE44dwg43YPUeSAxJUTt4dTzGi8MbfPf6EtfzAvPCgMaKh/ldLABYHNH4x/Rgms5qkksFtrrvZJp+O3lfm90oQyyZN9F9TcxWxK5IinPeV/JJ8/A0TNWRJxU+yySjzdEqMQz48PFDPLi7h412CJvft5yrSWpG+3FOZpTJRCMM0Ww00Ag90doQry7iFONFJHESbOxs7+3IpGE8SfA3v/w7/PD0BdqtHvb3d/HxR48FgNO5bj65Ef0rp4OkyO302kgrYDiZ4uuvv5EdY2//Lja6HbQCH/FyKUCWwLfJ/L9GgNlsiSTNRKdrOcpK//XhMU4uLjBNlkL9+ujJE8yuCQiHkjvaCAJsbm5KoUZg//b0TMDg8fk5Huzv4F//7CcCWFh8T2cLHByf4cuXr/FqNMH5MoLheVJAkVT6aGOAD/d28OjRHlq9FiZ5jWfnQ3z55gxvRwtcRQUqJ4Smk75twaCWinpZ0cGysZOt8i4V0F8RNVdFyq1/7Oo56gjg1IIayFuzmVvpwhroqenwmlqlmokrg6bVvb/WxPKc4x/ZgyVWhcBHvQ6fo2joGVphQ4LmOR3shqHQ4HzLlGBo0QqWOfKMFHQ6PGfwqwRNS8Og3ZBYia2Wh6atSZSBw4KOAJDXQLosq2YGXQOFSrsym1oTvATAcg2zECygc7JfEgzSACpBMjpGfHOMxfAU6eQC5eIao7O3GJ0dCYuCv/eDO/voNBrwbQvxaIhsuoAZmSjjHGkcIStj5EgVIGyb8LdCeFsB3L6HghnKZil0aN6NfK8oHGhlAF3rIMkDTCMXw4WJcUQ1YAjD7iEMN7HR30Wvv42R52GsG7iJC4wrAxPYuEwKTHl7UjfFoRBXY7aEgwL3tgd41G3iceBKVmKySJEtIrV+PSUToDkIZQgSp2WQwk336gIcYzIP8831EF+9OMD/86tfYzYbiXHWp/cGuN+z0cEcTjqGFY0kl5WAsCQorA0khYVhZOA6tTHXmrjJLVwsKyyY05gBDky03QC7/U18/vEj/MHPP0SbujtTg1XRT5eMjpVjs8a4Bk7B+bka0DkkYFetpJEQAaGGmhFBiwm++av/jDdf/RrpxYk4rzObMQg0uIEGiyI8GulVFhJqlykN8lvw+tvYuP8h9LCPzAhh+n2YXheW25R9eRmlAv7meYaXx0c4urrCxWwKOwwQtlpCn2TOLwGhadKUjUP8WNzAfWrxmdWY5jg+OMTl0Tlsw0W3M8D+3fuwySQKQmzevQuv00FSFji8nOHF0QhLGp1weEB5D509bY/ZFijjFJPxGKPxEFfja0wi5g8uMJvMEZObK4JBGteoGol/HDICuDnk5YoyGss+zmGG5llo8L34zFRUkgCuAQJL06aucIZoOkM6nsIuazRtB6brip6Z/gFZTOpzJLEevK8IBjsNHXe3Gniw38WDez04Zol0OcHBD99hPLxAXkS4f3cTu9sdxPEE0+kNhtdXCDlF7bDhV0sz8PTsEs3GAHf3n4CcJmoFR1EO02uhPdjFIilxM0vw9nSEq0mKWW4JIDQbfWgMp7epaWVDjFN0Or2uDYNUTcMzyWLDW4yoEmgpYydm+PM//j0g/KeCz9/4vnXI8e/24/5pE0ICwm9wLBPCl3DCGg1OCFsuAlrmyoSwwJJ2/gSERiCPi0ULb27aeHVIl6gKadlHrfdgERDSAY0caplQirepgEEuJIuh9KsYvvV0ioUTpxGkqamxsQKEBFc8KIWaSWdN6aauwuXXxfQKEMp0cHWM307mDGWpTHctmmXUpA0WigZGtzW7TsRQxs+v0SiubgHhB+4Fuho7OQs45QxONYdJuqJsaWuTC9XlWENCMaV4DxD+5oRQvu89YPduevguk+of/LRvKaNyHN4+/TcnhIqRtKInvTdpX7ujqjG9ArJqArQChTTLWRW7t4CQ/HzLxsIMMdObONc6OEMbp1UDV3WAae0gJ8Ln9dRobZHCrFPY2UwOuoZZomOV2HFrDLQMvSKBtYxgpblkVZamj6Xl4yotcB5lOM0auK48LHQLS8NERFMWI0dAB9hGhQd9HY+2LPTbQBiUyKulojDpBkp/gMTdxPORge/OSvzdwQzXCxdJ2QacDkrDxzwl9dmCGQTAfAF9PoNXL/Fwy8ef/OQOPrrTwn7PwuGrLzG6PgDKCWxtAdeIUedT6HUGz6HvHEOtldGRdAZXNGb1OSuXTqGRlYVEtxBIKRWrmiavXSoVImQjQT1WHOM1URIhQrhlADtzUI90FFdAdJyhHOoI6jZCk3EUjAmoJQaAyCAzCizNGJfpBFflAvb9AcLH++h/+hhZs4GJZuCXT9+IHf/B5QyF3UB7ax+V7qCoqBsuxVSEhgZsvHCC7/DAZs1K7VsWi96SofO2lovW9tFeF59/dB93NlwMGhXy+Qmy6TGSyRFKZjOmM4mj4ASQE0aVc7gCfVJ8KlfdFQFSgcGVmF+u1srpTYMq6AnCBbhpNTIa8JS1ZJJVNecdNnTNXT0saG4benMbzd4uGu0tTJY6zkY5XhxN8OpsitfnU8xLHZlOi/CGhF1njAdhASAH4G0QjGqU3Oafqs9LNDmkYMnvSbOGtdmMahBROypFxcpginsqDUGEfs7iP8vEjIh7497OJjZ7XQSOKe686XKGOksY5qrW0AoQBn4gBUiL9v6eI0Uyw+TjopBcK07c+hsDCr+xjEt8/fUPeP7iFRybNM0u7uzvwHdIeayRxXP5bKlR2e53sSUuoxVG4jL6TEDP3p27YlzC6Q5NaJaLhQCPQb+LXr+Li4tLRHECn0VRs4GwGeL84kbAaZQv0WmzsNnDYjTBYjyVTDpOjfq9NmyL2msNpzcjnF5d4/TiEne2BvjFxx9AJ0ih812U4fh6hKfHpziczHA2j+S98v5yygL3+j08Jm308R10NzqIaw0HVxPREL44v8HJeImUszCdRb8ruYMWPzEp9rjOJUzzvamg2umVzb1qwr1r4KhmmVApZYL2TsUuztK3e/1q0i327DwI1Z4s+8VKQrDqCKmp5HvNxPXZKA06vkeb7AsfnRYpcw20GFfAaRDvTenQ1zJx5zpRUT8EbBUGviGOhGRZ9Pi3zwkS9X8VDNLaKk6eVQND3EtXmiBOpNd01nUIjSggZG/jJJ8QnnESqdCNSU9EPkOVjJBcnyAeniK5OcXlmxe4ePsS8XQOzzDwcH8Hm8y0JM1vNkUVsXHkIE/otjxDVkSSjVcHNeyeA3+3AWfgwepayGlkY7ARaMp9kyWk0PrQKhbhDaR5A8s8RFS1kGg0merBcvvwvD48h7EUAYaahpuywigpMYWJmeHipqD5loGaro8W/Qw0cUvWigS9ho/9ho8noYeW48DjRJ5GOxVleiZMyfZkkygXuq5ucYoi1kMoLBuJZsiE/MXxKX717Xc4PTnEdHSBRyz0ex7uNDQE5QJGNIYj+sESiUHqtY44MzCMdQyZnag3MCptXMUVloWOtNAZHwjXtNENGvjp4/v4k598IKZdpAU7SIAyEgfKvGCMggI5pkUAGwgIREnXTA86J+Zs3rNJV6Y4/eFbnP3wDc5++Bbl5AqBlqNFc6DQAllXzNYj3GTMke6FsNsD+P0dtLbvQw8HqBk7FgykAcdMyfkyx3QWIdXoCFri1ekJzqcTzIscfruFZrcj5wqlAzQYcxwNfmAhZ+azXmIj9IUiT1RyeXiK69NLVCmptYymKGF7DYTdPj79+S+wdeeOMEfORhFen80xjCPMSEcMKHeyUWomyoRxTfSRqBBFS9yMyKq4wtXwWpyVo5geG9Soqykh929h6zDPlvdAUSHhZHS2hFERIxkwAgeddhudZlOYE0WRSQ6hRKyZGpazOWJmF05nMiFsWA4cL4BJdgQpqCklKJFo6Mt0jtAu0G+ZuLfTxO5mgO2BC8YZ8uuHBwcYDS8RR1Pcu7uFne0usnSB2WyM4fU1ms02ut0BaLsxnixxeHSOdqOL+3ceIq1N0QpOkhJOo4v+9l1EOdklKZ6/vsDpTYx5ZkIPN+C0N6GLlMKW81UmhLeAkKw70kTV/iEMFsoieE4xaur3gPAfLOd/hyf8CwDC06c4PD6AuwaE7AoJIDQQRzkWSzrIBfLghPA3AWFS9AQQmmZHXNAofF8LRdWxqEbNa0rYKpVYOfKtJoRrJ1DRYqwea0BIl7N1sb2+kGu9norZeM8MYvWEiqbPNZ2aWJizI0ajG4JLAw5z8coYdnKFsByijSEeDjyZED5yztHBGFYxh13OYBdzGHUizqQypVzpIcWWf1W6K0rZynnpN2ijayD4vnvnGjCuvWL+ocWhDmeFNm4NPVYAcRUNd/sjbgGhepFbUeV6Qqig4DtAqEChMvpRhj9qQii0PF1DbFuYaC5uEOIMfZxpA1zqfQzRxKRykYhRD00LFrAqalZS9MwUW3aKlgDCAptWjm4Vo8lYhjiGnlGI3UBqBZgaHs6jHKeLDEdpC1dFgDkBoWkhFtpdCsdMMfASPBgAH+/a2NvQMehwnSzECEBjZyrcQNXcxUXRxouhjr95OsbhtYbh0oMRbKGymsKZZ66i7jrQ5ws48QJbDeCz+x38+R/cx26rQogJvv/mr3B5/gKmnqDdMNDrukjjiVAdPcsXQE1AKBEm8tErMySJYlhpRQnb+RzqJjgN48a5zqdT60jRjm/NLNYofAUXuc5CvSFTQjtxUQ915Gc1loepAMNG3UHotNEI2pInmFG3otVItBRzfY4xFpgZKcLHW2g+2ZcJIXo9pH6IL1+d48uXF/j1izNMcxN2cwOZzlBhG7bryxqI0/SW6iiTKKYX54l0KePpDQNJ0PUN/OxBD58+3MLHj3fRtBNY1Q1uzn7AfHiAZHoKLV/AqNgs4ATZgLOy2xbKpRpNCKgXZ92VfnBNGV03UqQQZYupplOdAoQijTaoz1OGRHQUrljo1DTEMBUrgJGI1AiZIQbb97G9+whWsI0ETVyMK3z98hJ/+91bnIwSTDINYY/rhNmVdFNVOjJhI8j9vYqneF+uUL2D9kr9xYkhf4f1fbrey8TNSRpc0nwWlgHjTug0SzIVDWJKtELmsVm0o0WRRgIIeehyksX9lLRkavh4DT3PlUiJwFeaTxpcsYChuy8po5JnZXsoa0M0hEdHZwK8GD1B3VlDtGfk1GdwbF1cKjd6XWz0+2LiNZvMcHDwWnSte/t30Gs14dkWzs/OMR6PkSZLbG9vSe7Vm7dvsFxG6A0G6A1IWWphOksk8yovIzRDBzv9DmJOEuc0mDDltdvNQOjHfG9Xc5rLzHBxdSVTyk8f3JF7g/Uc/TCG8wgnowlO50ucTheiNaRzn4Mad/pdPNjewP172+j0WkhRi8vod0c3eHp8KRllSxI8CPptD67pwNYtLhpFE1wBQtkyV5O59Yki+6Zso+9puFe5sLJG3gOL8qzV+hCGsQAsNelWr6Vcp9W5pmjX4lq9ohRL3MuKrs1CkXsHXYh73S7u7u1LviQnsswdJBAhCDQl07UAUnbnU4kwYdeeGXb3+g3sdHy06Wpp6+JSSBdRmmMQPJIeKt65EjGzpj/TNVg1u7ii2cxVGsJ3DsSc5ksThxQ/NonKHKZNk54E5fAM2dUJllfHOD94hpOXP+Di7ZHEqtzd6GOv18ZuuykNDxrd0GiEeYrz+VhRd40cVtuAu+kh2G/C7NrQWrS859dKoWeW9AKYZzC1ECgDJImLrKKxXQ+1uyUOo4a3KYDQdtoS3ZNnFS6SGFdxgmGUY05XZjvATLcRmY5kH1JjTs1dwuiceClTqw3HwqPQx16via1OA74GKeqpvqmzXAzJKmqf2exySFtXmtNkzXKpNZwMR/j25Sv88P03eH3wFDuhgXs0kNppo6VlsNI5TGr+ylzyYpkrmhQ6RomOUUatY4BxZeM6oykWIzMslBndzWtpbvz07i7+7JPH2N/qYbNNABWjSG4wn11gSQOvPIIrTaQ2uq0BTNC9ms2EBozaEgDD7Y00zfTyFDcHL/D1f/6/JaA+n1yj1/LQa/vwPcougGVdwgqb8FtdhJv7CDf2EG7sw2puQQ/6MLwuMri4vFlgOFpiMlkgNW0sKuDl6QkuOTFDhZCsg14HeRYhJyBKF/A8HY0Wc2MLyaW9w5xjz5XYjXgyw3I8RTSe4/ToDE+/fw7T9jHY3MOf/Nlf4OEHH0GzLIyWJc6mOQ6HN/J512GIjIyjohZNNZtMrTAUF+fJeIST0xOcnB7j5oY6vKWih68AoRxT9AkgPZT7e1kjGs8EFJIJR0BIDWKv00Gv1ZZGH3WgyzhCUasagUYz8XyBglR3msrYHgK/AcfxkKUJypxO2zHSaIQ8HqHpVQII97dC9NsG2mEN3+F5FuPk8FgA4WI+xp0729jZ7sn1W8ynGA5HaLc72BhsCk13Ol3izdszNP0G7u/uI9NsxLWJWVrDafawsXsPSWlgvMjw7fNTHF8tMctMmK0teL1dMQVzkEnTAAAgAElEQVSqLQsp83/XlFGpcxljwvVHQ8XqFhAS2NON3fw9IPyHSvrf5ev/vIDw9PQrmRAenRIQ0unIFFMZAYQaAWEhgDAXQOijYgE/b+L1sIVXbzkhLJGsJoQKELKrK76OqwYo6XD8LwIytXHSWXKtreMEgv/9PiBcTwhVZAOLbUVbe1+s/87AhbSfd2aba+DFDlNe8majppF1J4sxU0StVJTZ5RJmfIUWRujrYzzYcPCwXeK+eY42xjCLBexiJsCQBS1pchIyL+HA3BrWotjV1JI3ygqErQHtb4LB98Gs+vffB7Lvr5Tf5FGLxoS1hdiEqT+/DRCqH/2esYEMotT3/iYgXD9VqKOkxCn2kIDCXNcQWRbGmovrMsQp+jgFAeEAN1oL89qVvMGqSOFWEVzE8LUUO26Be14Jp1giqJfoaQk6SNAuE9RpIqYVqe4ishpYui3MNEemjZd1D8MywLioMNN0LAxm5cUo8xnM9BIb7hL3eiWe7Dm4v2OjFbI7FaNcjlHaLRTBBiJvD6dRiC9eRXh6kuHlWQkj3EHt9pDBQlLxsM3hpUt09Ryf3evhJ/da+PyeDyc9Rz55g4vTZ1guLuC6QBiaCENbQmJlKkYrGjrukbK08oAQEGhoAlKEBiZaWKUdi+NENk52F2UarnMdqqkSqTtrvdAq4PJ2OkhgEWgh/MqHm/rAtY7iDJi9jpCdV/DLAL7dRBA0kdUFsjpT2VdmhthaompoQMeEtdeCvt1E2QtRtzqom10MMwfH4wpfHVzj9cUCZ+MUy9pFYYfob24JjS9i1z6KxZ2yGdIhkLlmU9EM5ssxBp0Qj3Z7+LPP7uAOO5gm6VSKXpvODlGn17Awh1mz8GRWJwENNWeOgCsppoVWvtL/Su6fCmtfR068DwglrbO0BfRJA4gmGjIeX0WySL7nygGULrzy0MRZdJyUsP0OwuYm2oMH8Nt3oTvbeHud4Zs3Q3z/5hqH1zFKu4mM/XVOSunSx/tdTFJM9WDVxP1offOJ05rSV0mxT0KWuCyv6NjrTFlpHHDvIGRUz1fc7NV71yv57GR6St1pEqPIEqHg0LmWDnYEg/JtBIhsrum6WPDTRVIo99Rmua5kenHKS2Bvu4E8qCOhDbn8/vydck66LXgerc8L2JYm9FOCxEagguwZrnx5fgXLcrCxuSV0Rf4ulxeXmEzGSJIlNrc2sLm5gcOjQ+ms9wkI+z10e13EcS40R84TAtdCJwykKMqWS5lukW5HkxGGTvP9zeIE4/kCN+MxBq0WHu/vifkr33aW07isQIRC6J+c+D07eCNrc6vTxr3trrigNhrMhjUxiTIcnA3x3eszHA6nAjYLzQYMF6bpCm2XzU42L8XEiCKl9Xn1nq77Vk+41re8pxslZZkTamU2s9qLV2ByTXcW+yHJ66K7rpq1iXsvH7LPruKVVowY2U5WDr9CTy5IIc2x0Rvg3t4dNBoBfE6EeV3YoCQQKwuY3IuiCGaewa1qdIIA/UYD2y0L3cASV07P0GQ6SBBIwCca3lUuKnX5tyZp3IgIMOW9sPhTJkr8WzWy2CRRVG/er0q7yOk/nZtj6MkM9WKCYjbE4vwI06M3ePPDU0zOz+HXJdq2gZ5noe3SdZj3Mt9jKg0Gw6R7N2B3LFgDF+YWNSwaaqfAPJ0jK5lXR92SCbsm3TFAVfhIEk+kAaa/B83fAbxNFHobutWGbbcksiFPK1zMp7iczVWAuWYhdgOkXhOZ10Dh+ahsyhgsLOMl4oT5yRU6poa7vo07QqfurLJ0awVmyXpgdIk0AmsBgzxDeSYmhisB6ZyMnY2n+OHNMb759is8e/oNWlaB7YaFD3c66HIiVufiAMsIq+siF2lDCRvThEYpOma1jWllYkLdt+NDd3xkSY48VrFeT/pt/Ku7W/jsyT082h+g6eTIoyuMbt5iMhtiGc1h2y6ajS42ezsI3RZ8K4RW+MpsL08lo9f1LRSTG1y8fIb/9Jf/C95++xWWl6fY2+xhb6MLzyOoSnA2vYEVNNCkjvL+B9i49wQbdz+A39+D3dxCUtm4mef44fkhLq7HWCwTtLb2xMTs6ds3eH1xhpPxGCaBXjOU7F7SjuPlFIZZyCTSZAyHb2Kv62GjFaLXaKJhO/CYn8tIhfNrHL0+hGl6aDb7ePD4Y2zu3IHrN1BaDhLdwouzGxxPFohMCxGdZLkb0W291tHwQ2EIRFwPZ2c45eTy/BTj2UQa4xxUyMRXjhjqO8kq0IW1QEDIiR/1hKZtwGkHMsEPHBd5kgilPisy+RmmQ+fRJVK6j86XcPjaLu/jEJbpiBkMgTDZVb5TInRLtPwKraBCO6gQugV8O4dtlBL8fvTmBLPpFHmR4s7+Jja3OkiiBZaLOabTGfr9ATY3t+QWZizLyckFfMvBVrenNIS6jetZitoO0OhuQnMaSCoLT19f4uhqiWGkCyD0e3uw/AZq05aw+oJnGpudkuPKs7gUEx3uIXQY5UOjXwIBYfx7yujvgvj+gef+SwDCp7eAsNm20SFl1LNhaqYChItSQr4VIHRxNgtxcNXE68M5TleUUbqMUkNIQEhTGbrPraXoijLKDgfz3yqYNulYtB1X5hXUKhEQ8sDhzbjWEK41FqLWVk4oqrN+C3ZU1MZtXbiapPFgJZBIRfBOQT9PX+bemUL1oGieQM9MLoUeumnPcb9v4X6rwF3zHK2agHAJK+eEcCEiepluymGuAOH7haBQXcV96cfGMmvQ+9s+8Fsn0tty4rcvi/dBoQKEHN+/K0LkVVcVyd/zWnoPFL4PCNegcO05I5RF0Tu9mxJKFISmIzJtMHjjqgxwUvdwUvdxqfUx0hpY1I6Yjeh1ilCLxZm1YeTYcwvc90qYyRRuPkdHi9HWMrQ0GmkkiLMMs9pC5DSRN7dQN/uowh6mxgCjysdNmmPKfCHm+iRLLBn+PnwDr7xG357hw31HQOFW14JvpajiscRV5KSGtu5jWHbwzXGJr17H+Pp1hMrbBtwBKJKNiwrT5QJtxNgLavzJZ3fx6Z6PvTBCcv0U09PvkKc3oNUA7dMtR4dBKy125CvKWCzlqshw8ZU7vYRz8yHeMMr0iNeSVt9xTCBJSgULd5Wlp6IUVpoziVhR65qTRym4SEHUDLi1B6/04WcBMDRQngGTl3PEJxms3IFr+iLKz/VcHrVNZ/ISdVjA7rtwN31UPQtpQ8PEKFGGTeh0fmvsY6G18eJkie9eUeNyilHhIrWa2Njdh+uFSHJqh5mfFMOzdaECZ8sbGPkcTh3hyYM9fP5oF3/6wSYaZoTJzSEm1wdYjt/ArG7g6ks53JTeiJpDvj8DJi3VJST+nSuv5KvxJmWG4wokvhuKq26P0ufRBlwXrZVMZ1mICeV8RddUHD9FiabOV6MWp8R4mSJna9vw0erfRbv/CN2NjzArGzhbaPjy+SWeHk1wMaswz3SktXK+LcRcQDWkeBDK36vsOfV5rYEg8akChBLJwA7q2v14BQbXgFAMRkhVlK7LKuuA3QKL748BxrxH2ATJVKyH7cChAzP3z4rUWGZUrYx2VuY8vP2pbQ2CQLR8GUdqOrW1PvygJR3ejOBnFYsSL+fiFktTGBr6cBDv0hiDezGdnGWvriX7kJTOdqsDn660uonx6EZCoxltQPDXG3RxdnYmgdLtTldMDZqtlqx9TkBdsxbTE9cykcznyCMVh8BpI41xfN+H63pI8wxRkmA2n6MdBNgb0KxDudqSwkwrfWqVx6mG80mCr79/KoDz/t4u7ux0sDtoyhqK6TQ4jfDq5ArP3p7ihtMgGscyfJ7ZlToD1hW7g9RDfh4mtc+Ct1dnzAoUqm11BYhutXRqkpZL5uL6+e+MvGWtrteGNOw4JXwPEHIdiYuokjmI3IH/XpmsSZ4wdTk0WqOG17TRb3exM9iC7ztwHBZkXD+ZaI5sUubLXDTRblmgoRvY7nSw2++iw4aWxUYMG2ckU5NeyjBpFSgt60/0u6tYpFWuCymnChAqvTwLaHoBvHNFVfekiBfEeZu64BhGlcDmWZlFqKMpqskN8ptLHD17huvDt0huhjDiOZwixkbDQyswURsJW4+ikXV8A05gwGpZ0Ns26q6Dwi6QaSnG85GcBfxD/R4BAg1lqtJHmgYwvB34nYfQw13U7ibS0kOtB7AsPk9HkVYYLea4ms5wNppiBgOJHSALWwIIE8dVUTyGhSjL5MF9JtSBHVvHfr+NvX4XDZM5upVQlaWxzHNhnQFNzVqh1nFuhcgsH4uixMlojO/fnuDpi6c4eP0MLuUTvo67fTpomwhNSMOQko3rPBNtnq47mMcVpnGNRWlgURlYcHcJmJnXQBplSJYxktkCdxsePt9q449/+hE+ebSHjlcIILwZvsJkeo1FNBPqd+i3sdHZQa+1gVbQQ5Wx0akhK+lGqgvgy+ZjnL58jn//P/9PeP3NV4ivL/Fobwd3d7YkYmaynOL1xTGcRgO9zR3c+/Az7D/5FNv3P0TQ34PV3MDNvMDh6Q3+6pd/h6OTSyyiFA8++Qwbd+/jxfERXp6d4NX5BUpTh+W5cF3ek3SAX/AKAgbF7RXo19ILDWx2Gtjp97Hb62AQNlAniVA2Z8Mxqpz3sgM/6KLZGqA/2EbQ68Fut/DidIQ3wzmGeYE5NCSGJb4ItW7Bp/SDpqHLCEM6F5+c4vD4DYajaxRkZLA+5ca4ooAzHk2augSE0wUS5hCmmWgEvU4g9yrjYJLFQqZ+PNMs14YbeEiiWF5HACFTM70QHoE9cwivzpCnU7h2hf3tBu7uNNEKCngWHXrnsPUYjk6dbiTRFYdvzxGTam0b2N2lY3RLuZguFxJhNRjQ6GgLSZxjSibF2bXQtTdaTQmgZ07k8dVEmp5W0EKztwPd6+DlyQ3eXi5xNqlgNDZkQmj5LcBwEGfMmSWHRzlIS0OXVHhpLqn9hKZn0mQiIIx+Dwj/Pw4If1gBQg3NtvVuQqibiJYlFgtuyu8mhKeTAC8uAwGEZ7/FZZR8798GCMsile64ZVsCABUgZJ4NcwoZWfBjUxkBQCxORF+lyKcqPPhW9q+O69uM6BUk0oCU9DYGgROgshitlFW4Q6vgMlFgL71E35xh1+PkycSdRoY94xzNegKziOAUc1hlBJPB4ysNEE0tJEJjpdNj51c452vK6HsrYQ0If3PSt/79VfH7Tuj3vinObwLB9Y9Vr/XuRX6kIXzfqVQJU26v1fqVfuSOevtjFC1KJoQrl1EBhDAQGz6mCHBThzipOvI4r5sYVR6WPLg0BpPm6Jgx2laKpllg00ixayQw0zm8IkLPyIU+2rDokhZjmiYYsjPJUNSt+2jtP0Rr9z5iqwf6ut4kGRaagchwMI8iTCcjXJ+8RDE5hp2c4063xN0esNHS0PYruFYu7lmZGSDzdzEs23h2aeDLNym+OIgQ6z0UVldCWNOixGwxw6ab4UHXwJ/+9B4e9TWE2TFmZ99iev49moEG3zdguQbyMkeUxmq9spkggJDXitojdhJVHMqPAKFhig1/ludSHFB3YInEbzUZXBWkUtetCkEZeq2opOLERa1ZYcHJXQRFA9qNgfK8xs3zCeZHS2iRDsuwxcCjtEuUdgUzMOF2bYRbjti1mx0bkZtibqYYE9DZHiq/jWDwGFq4j5vIw9O3I/ztt29wGjsYVw14jbZQDekoJriFncAiFh1gsbxGzwf2ei7+1U8/wqcPNrFtz5FNjnF68hwxjXiSS7TcHIFTwLMJBnPUdN3jxE6mDARV6lB+3xlYcg45JVz7Pa4llSJeWhtsuPIPcfETqngF01KgQfTK1FxRvyxBwjqsFfjMNQ1RWiGOSX0JYPkbaA+eyHXwe4/x7GSJ79+O8esfTnE+TpHUDqogRE3bbVH4sWPPv1WAiLrNFABkycAHHViFNVCp68aiQgp+cUdex85Qy0xDDAJkNR0Uyy1eEmvV2ZH1wMwwZcxl0FRBLOJXGFKaBqspU5rLtI8mJK7jImRzIKcjZS4aUN204HjM4VS/O5sVom/iVJ+THQIDg+6nfB1KeTKkaSIghGu9KgkmTDiWI2uNSkl+nY6XeZmh0aRmMMRkOhZwxixN5s3SaEFMl2qgIVl4HKeViAkI4wg+jaAMNuh0AYQBp5KcVTKQm/brtoG27wg9kBMhgmBOE/xWG1FlYLzM8PzFgTRl7u7tYGvQQb8dSvbeMlpiOF3i9HqE44sboUmVhgvLb0IzOL0lsOblrUS/w2vsWipzUxYR3YBXmb4K9ShTNBUH8S7/lWCw5EJbGXCpH3BLNL3VDd665a7XC9ku0vRcSxCU0Rr/m9RJoaLXFdqM3On2ZALbcH24ugXPtaQQlAzLgi6fiWjP6ERrZ4kY7HRsG7u9FnYHLbgEgmyyFLlyD60IznUxoVlH5HAtck2ogaCaXMq6XDWmZEIodOzV21vp5ZXeXzVwZA8ryYRI4esljHSJYjqCkccwsgTR9RXmF2cYHR9hfn4ok8MOg+u9GqYfCxNDJtYNF05og+a/8DTiPcTIsCgiXI9uMOOUpaix0Wvj/t4GagLCykdeNGGF+wgGH0Br7KJyB0hSE1XtwDRIK6UGjdTjAvM4xsV4hmmlYWm4iGwXC9PBhJm7bCAZNjKNc21m+WkSy9E1Kux0GtjtttCxNbRMwNdqyQ0kIKSGsihVI2YZRZgt5oDfRW6GOBqN8PzkDN+8foNzGpgsxwgcyINRE4GtwycwoqszdMyFAk9GgIXlMscyyhGXhoBEUkWdIITrh8jiDHmUyGOv4eLjrTb+u59/gk8f76JlUic3xGx6hCRl84ZGUMyBc9D0exh0ttFrb6PIDeUAyma3yeYasBhd4fjFM/zHv/y3uHr9Ck6e4cm9u+IyvJzPcHVzhcPLYzS6PWzt3cXDjz/H3sMP0du9Byvso3YaOL4Y47vnb/Hv/o//C88P3mIyXeAnf/THePL557hazHE+neJ0PCL0kxiLMAxUs8NiYz1DUSeYsgEQTaCVEbrUcm4NsN1pYoOZv4aG0LAQWh4m11NcnY8RLQoEXgcffvg5Bvt30djawvHNHCejOY6nc0wqIOX5R2MZ25MajgyBMk4wuRri+vwCB69f4vL6Qia8uskMYbG1us2TJRhkNEu6IJ0/koxt3o9u21OsH+5xkxmyiIY4NdzQR9Buyj6TxalMNrmLNh1PWAr8/vH5oTCgwqaBn352Fz///D6aLv3dZ0gXF9CrBWw9w2R0heHVFY6PR3Ivtts+trb6aDZD3NxcI4qXUusN+gNs9DcwviGFdIyLi6HswdwT/HZfWFLP3pxgGufQLB/7Dz5CZ+su3lzO8PpiidcXESq3B6u1BTvoAoZ3Cwipz2RG5pqxpwjlSkfI/aUm9TiJYP1+QvjfEA+uuoa/60/8p5jKLKMLnJ18hePTd4Cw0bbRbXkyIeRETQFCZrq8A4THEx8vLjwxlTm/rpHRZdQcwLZ7Ar4ICNdAjR19tWwkIVe5lDGUU+igymSDBZPoYGRTVEWysuhWB5EEUUsVtuqor6mSMpR5BwjfH7aRBpHx0OQPYMxJVcv7cQhCiwhWPoGTXmHLWeBOI8EdOliGKXb0czSqKayKgDCCTUDIKYdEkq10RKS/3k4I1HFKCtxv/vkRIHznN66KiFVm4W8DhL+NKvoedlO59KpGXqsY3730+6BQeeOvrNFXJqm337M2N1E/SaioLFSEOqoeBISZHmKhUVkX4qxu4bRq4qLwMa4sxDWjRAr4Ro6OlawAYY4uYvTrCHYRwy9TtI0SgcFpQYl5kWCSZ6C3Yd7owt2+i+6dh+js3kdiNujlKTbRmemgcHykRY1lFGN8dYp8cg59eYmePUfXWSI0I/hODtetoNkuSitEbHVxnTVwMLLx7QnwzVEpQfXLKoBuh/K+sjzBva6OD7Zs/OxRH9t+DH12gGT4HMn4NTotTi5IE9RkmrmMY6HkSVFc8LPnSixVUgSXhEkalQLqMiE0DNG0qQkhBf4szNQUSx6qva6MHFZrXdaTxFgoMCi0wMyAXTgIqhDa2EB5WWH4YoTp8QLVUhXrtuegdmtonga36aGxGaCz34DeNFB5Neb6EgstwVLLhUaTah687n1YzTsorS0cDVN8d3COFyMdRzMLGfW2hgPbb8C06GCpIZndoE4m8LDEg60An94f4ONHe9jvOajGL7C8eYvR8BQoaBiyQNMt4RgsthPp/LMCFx0wp3vcHzhll+J8nbm6os+to2PWF+c2rFstdgaZy3SGgFDG/jUMcS5W9FM6d5ZZfqu343SLNuk0EmIGaZyUSOjICk4UBmhvfYjB/k8wzli41fjlt0d4fTbDcF4gdUPkbqg8VRnMuwJVBFZrAyChAEKTLCblhyxuBLfNFamhZU2854wsExWCQjUVkgmSUcNgtuZtY+td9Ibq6yjmhOyqbCbobKaZMOlWm5cyxbVME4HHAlm5mhIU8jqbric5hbfpjlxbArJyFHS1Mxnszb2tFrAXRws4liuTQToBEwTK1HUF6BVFko2jApZjwXEtpKS3iskSAe86WkWZMQQ2k/O49aucqjJN4FIiIEP3SoAs9ZCS7Sj3ZgHHYKHMZmApJh28hoyysLwApWYjLTRcXd8IsO4w3y6kJsdCWbIJmGKZZBjPSUGNANMDLB+m4wvqZvypUHr5WrJWKjim0sepZoS82XcaBDlYV856K0dgSRbVa0XdXzUrFEBSqEkxWNRZpaJTVrRiaR4o7bB8Xe3OMhnn9ZOsQVKBbUsiGjYGfWxsDgQM6lkF16XJFoE76cSRxAv4RiU0xoZeo22b6HouNpuBGIzYkg9WoCQzR/Q+pUwLqOVVFGQV8SS/jpiKKmCsTJ0UU0HYI1xnq/xd4f2sYliU47XSoNPAzagLGKT+ja9xc/QGOqUEOtBmA7hIMR9eYnR4gOGbpzALThTnqK0bybnrNEI02yHCFj+vCpVVobBog59hkccYjkaY0ZgjKzHotXBnbwOofaBmw6MDu3EH/uAx9OYe4A2QFmzK2dDgiF9KnVOHy2YSp24pltCRGA4mtY5RAVwmuYDESLdRWDxLXDEo4STVqzNsNH1stUMMPBM9R0fbosUV3RV5H7EpQ1BYyVkxnS+wrG1MMh2vLq7w7OwU3x8fy9lXGBV8T4djc3KccfANx1xlGksAuKTbwqgNmQIyJovxMZzUsEnHCQ0L8nQRo8pymLWGxzt9/OzhDj59dAf7/QaK+SWWkxOMbw5Fh+d6FlzLhWsF8K0Gml4HDa+NWuPewL2Ne0UFTa+QUot2coQv/+qvsLy+RsMwsL+/h0Gvh/HwWqINRrMbtLrUoO1hsH8f7Y0deGEHmkMneh8n1wSEr/GX/9u/xzffPsXZxRWefPYpHnz8EWrXRWpw4gnEZNHUGjzfQ6vdxNZGD47HZmGBg7cvcXJ2iGgxRsMzsbvRxUbLw0bDlSzNtuugabm4PLrCyZtz1IWNXmcbn3/yC/T37sAb9DGJclzPIry+GuE6yTGjqYwboHQ82delVs1KzEdjjC6u8PyAv+uZNLe4ZzNSQjVJyDxhF1g98jgRqi7/TUMvK1QRbewPxeMpsiiSvckLfASdtvy7SDMks6U4+waWDY9ZvygxH57B1GL0eg5+/vk9/Pyzu0A+QhFfYjE6gaVnCD0dw6szXF1e4/JqAcO00Ou30em2xWX6/PwMUcT/bwi9nI0kPvf6is6jU7R8G3uDBvxmD2ll4OnrI0yWdGh38OCDzzDYe4g3F3O8Op/j4CJC6XZhNbdh+X2JmUvzUj4nMsaEMrqSTbD25tnH6SAnhTS0YjC9w9iJP/7F72MnflcQ99uf/89HGSUgPD35OxyfPsXx6SuVNdNSE0KK/hUgrN4DhHQZdXE89vD8wpXYCQLCvN6ATkDo9AV88UZZKepkuidG8kLhUp1oTgRvQREPH/0dIBTDiFWhuAaEnOqsAdT6/F1r+FRumTqX11RSHnQpO3YM51VNXxFgM3fK5o2bzwUQuvkVdr0ID9o59po1dvwYW9oFwnoKu4rhlDGciqN7Jb6XA3JFf1VjAgrwVYdVRb6++/M+GBSA948AhP+l9fO+FlFYcStKk7zGaoDyo+9dg8IVIOTXlGHMOyt/lZqzdj9VJYDk661AISccNKSo9BZiLcRcD3FZh7ioAlzkDqbStWSEB4OIOSFM0DJThHqKRhWhUS7hVQX8ukCg05GSE7UC07rAlAHSloWy2YG7sYvm1h6agx3EGruzFkpORejCFTali0VTojSKUcdTGPEIVnopmsJyeQHUC1gONWIhDL+BeeXhKvHwZuLh5dDFi2sXpxMD1wtDXDS5vmxmvt0J8Om+j/2ejkY9RH7zDFp8CiO7QiMwha5GwxJGMJCG5rquTJzqQoWy1pyqsJAkm9lQRasymVE0aGrd8rySYp33BOkkPzIWWjkP3q711WchUSvrSWHOiaQtxjKYaShvKgwPbjA5maNY0lKctEALumfIdDDsNtDebqF3r4PSLhAjxryeI9EylLYmltO0Ldf9LVjhHoL+I8xzB8fDJb48LvDtaYar4VQy/Zq9DQRBCNuyMLk8hpZNsNMy8LPHm/jjz+5go2XBrqY4e/nXiCYEgwlCD5LVyIlxXSyRLCcrSh6vuSMTFl5Lgl3LcleOnSt3/vVscO3iKZMaRQuVvYKNJImh4eei9gN+jQcyi3kxl6I5h0x9FLhiXh8BIYXxVUUjoBpJWiNKaswiIOzdx8b+TxBsfIDY6OPLF0P88OYaL4+uMamZj+mjIogQiivpRgoc1jSvWQW4qPKNhaOaGIp77+p+YwyD6iS9u//Xk1CZEK5oo2pCp3JXVXi9mtRIwc5igoetaDhWlHWyHEwLvknakyaun3xVV1gWivpYMP6Ha5G24WyqrRprNJ8hvTQvU2FQcMIq0kgdAghZWAhIo/mK5YsOM89yieyhOZfNoOuVvf56mkYqNF9VppNZLg6Qa70ZzTgLVdEAACAASURBVFsk5JyfTZGJPs0x1f/L00yALCmxnAJK/A33aZ3NowpRtkROQyKHI1Q6qWowTR8G3zebjLw2OSmHqpilBo33Im9KZmfReVa3fCmoGcHBc4jNRV3ov7pMAljo2bf+onJQKJB2y8JYUzKUYZEKZaabpFqf6oBZa7RXjqOrZp+cCu+eon4si0jmVHKPEEfCHGkaSzODL9lohOh22tgcbKDf76LVDmDxV4pKoYvyDC3iBfKIk4gpWpaOjmcKBXPQ8NENXLQdFsuWOBszA7Wg+QsbBHkOh/eerC+CPJVDKxm1opfl/riivK4cdKX5sQL5SrGhzms2JuRLomut4TqW0I3j2Rjnbw/w7MsvUKcRQtvCp08eSb4l94jR8QEuXnyN5c05ltMzxOkb+F6NzS7NMOiQGKDWS5RGhdykNVyJpMgwGo0ls41rq0nAu9GBrjFKpCW1h9XYl0aX2dqFFm4i1xwBhCXpokmBMs1hUXdIAKSTDm4jt1xcRTkulgmOp0sM8xoLrhOvidoJZFIo0oA8Rse3sNH0sB262ApsbHiaTGa1MhPHXeo9eb8laY7ZMsLRcI631xO8vrjGwfUVXg6vUJCWHbrwAt6/vF9oVscJvXIJZm3hOK74HBj0YkhyMa9pN9rwXF/AICnhpAyStsgszXbYwM8+eYg//cNPsNX0pWY5fvkNzo+e4er0ALvbfXEV3tvZQ6fZhUsH5pIsKRMWw8ctpQusNcZU1DCZeTmf4ezVAZ3F0PZ8NDcGcBsBxufniBjVVOVod7vo9DehBQ2JciryUnKFazq3zpd4/voQ//Z//d/xt7/+O8kk7W1tYOPuPvr7+2hu7cDp9bmksUxpzGKi3+vj448/RKfXhO2a+Otf/Q2+/eEb3Iyu4JgVNrsh+qGJQWhhtxugZZswsxJnr89w+voCm9193N17gk8//hlagw3ojVD2y1mc4+XxNU4mS1ymOVLqLx1fzOXY6GFTjZEQk+shnj7/Xsxl5MwmQ8ehK7E6j7l/caJIORRp/eKkzyYvz35b7b0u6+XpTHTSjBQieydot1TjlwZzM7rXlrA1A+3AQeDqYlYXOCX2Nj189sE2Pno4wPj6FSbXbzAbHiN0dQx6DVxfnuPm+gbjWSZSgP5GHz7d0gEcHR9isVjAcSwMen0xuDk/OxVAOB0naAUW9gYBXOYOlzqevznFLMrEgOfBB59jY+8hDk4mODif49VVjNrvw24zxH4TMEPl4k2WDLMrydgT+QL3MTL5efax2VSIW6qexnDTJf6CwfS/zyH8bwEJ/7kB4RcCCI8ICANmVVvoUiTrKkDIHMLFokKuhyh1AkIfR2MHz8//X/be9MmO674SPLlnvnwv31Kv9kJhJ0CQ1ELKlmz1OMaeielot6Pnj50v86Fnose25JYIkSJBEMRWhdrXt2+5Z8f53cyqoiTKtkbj6egQ5WeAYKGWl5n33vM7m4PdgzlOL1nGugrDWobjLt9gCBXLR6ZEDjPCJnHx4yG6Kr1W7Br9NewhlLCZ3wCEPJTHqSpMV1H1VTCKOmfJZLeUb8oUs5Tg8RCVEshxol7SjJQucaKhxWNYyQB+donteoiHnRwb9RRr7hzd4kQBwiKEm4fSVyg3vJxLCZxUhYbi1FSKnJqZ//Y/v4shrCohqgNt9bduykV/E1heAzc1yb0ChCUQ/p0ewpsJo2UJunoPq4l1GRIgvpESEFIEVDKE9DPwunGKSFZpSilnUUev8NHPXUxzU4o4CPQ8PUZgLFDXQtS0GL4Wysvl9J2m4yxGkSfg/2a2hplrYOF7SPw6tHoA02/A8BpYwEYickINGn1TjLa2fCm3pYTN1XPU9ARuPoCd9lGEF0jjEcJ0DtNxYHl1JGaAfuJjZ2Dh9aWH1z0PxyMLFxMd8zCVAAuGpPzgfgtPbvtoWgtY8SmSwWv5vJ4+pQNVBZxIwzQPTpQfUjJqIOOmQKBi5DDJTvGGIoshnKHytHGCS6kVASF7jUSuLIfJirH9tpxXrn1Zq8Khg5ofaDBSgi7G2HjQ5zrycYHh4RjTiznyiMyOkrVotg7DM1BnCt4Se7scpGaCsAgRaSESPUVmAGEMLMICsDvQvRV4rdtIzAamiYFf7Sf49f4CJ+cDhKkGr9GB49ZgmQYWo3PUjQiPbzXx/XtL+MH9JWSzc4SjQ/TPnyOPh1KoK+EVfD9KBiOJZvK8W9y8TVOeEdZwcCO1lEZSHcXL91nJmiuPrKpqUE9WVStzg9Uu2Vb5DBLXWj6dpWdL2Dspr4cECcnzRr6AyZu5ifGcc/E6CruL9q2PYLfuoRe62D2Z4pudU7zupTgc52KqLwwHuekiZxoh+zNFJKqYnsojRkCobNNqhRJpN59VuTfU7ysftFzv0j/I9crkkILUT8kalTWrsq5VDIxI0glGRUKvDuKUcvJrssNKioLLcmT1LejQTAu6bUtfIwc9BIW8v2wJBuCamolXR4Eorp2q5oBMOOX1tu4I4GQwF1sNiJ/EV0N2rEikbJrySoJySdnN+HEKFFomay0U6OE3q54kzuXJiJAtZuJfqEKWyHgQdHKdJ7iwDTRcHdNwgigLYbqU//EAzb9P5tKF59RlrWeYQlbERFrQzEzALcEyYTqHMobBECNbACIH/ASEps2KAbKF/N4yGBn5U3WfCbiUCWIl5VcMIQEoS+2VXl+FociDXRnY2VlWZo7Kr7IvlCyhgKsSaJGpkn9XSX1kBckwmYaOes2TlNfVlWUEQQOe66ihBxU3Eet12BuYSmecnixgZiGWfFeAymqbvYSOBLVYrDDg90d/N3csDhnIZBeaROXr8mMqH6s8F2WiomIIKe+lr7BKo1ZqBmFTBOiWDKHYO67TdDnwoXR7MR7i6N1bPP/8KcLpWOTC3//gCba31uHxADw8xfRkF5PLI4wv9zHovxZJ3BKDQ9iT2ODzFaMwUuQ20x6Z+JtjNpmIFyuTZEcLFnvcdB+60YLtrcNubMFqbUNvrEOrl92zDIeKcknklFTOWHmLubfkJl8uhkmOXpjieLLAZVxgmJmI7Rpi00PINVyeiQi+DbRcA5sNDxuBg/WGjRrvfcp3y8Ern61pGKM3nOKzN7v4cvcA5/MQl3GEfpYhMoHMIojg8Ed1Osp7m9Mny4uiwfdcOMw6yDXocSrXbLm9JP5gPnvj8RT9wQCz0URC/zZX1/HD9+/jxz94KIfxee8cb7/6DGf7bzC6OMLdO5t49OAeHj18iLWlFbhMk16kEkhj+w3p8Z1HM7E/sOPU5imfHsrzC+SLEHySXCYWN3xEBDpMVaXf0/dFvsqwEaZc8/mFYcNwPcziVOpj/u9/+Ec8f/EC+weHUvXkddpob27C7SwjrzWEwSOTT6lNs9XGwwcP0GwHsFwLv/riM7zefS1qHstIUXeATg1YDUw83FrGsu/AjBOMz8eYXM7QbaxjbWkbtzbvo97uwG748swu4hyHlxPs9yfYH80woCxXt5DbjkjImZNB2e10OMTzr59hb/8dpuOxrNdUJXAgSsBOKwLDEmWQRxtFzvWWaqACuZGqBG32/LFvkH7BRAHCejOQVFP2KDJUi52KBI7dtot2wODGCO1Ax63VGjZXHHSDAoc7X+Li+I3su+3Aw+bqEhbzGabTOXrDCLrlotVpo1bz5AC8t/cOo/FQTnEEgxwojQZ9qbsIwxh110I38ET1k8DA0WlPrhF//tWtu/Dba3hzOMBeL8TplN2SXRiNNeTGMjIjEPVbrpsyGKWXkLVGHMZx6bPIpJZKBAUI53Cj+Z8A4R8DClYSEuUt+9f984dKRo+OfoWDw6+xf0iGkCmjZAj9K4ZwQYZwliPV6/IqSkD4zYmNdwcLnPU0JFiFYa/AvQEImd6mSs95ECEgZAJfKU/6FiBUE0dGqdN7wim5OgSVgFLYvlJCeuUdVPN5yfHgflWa8vmwKj8DwaDanhmEIGAuZY8XWcICiIYCCIOijztBjMfLBVZrCVbsKZbyY/jFGE7B5MzoChCKV/BGp6IykqswCSVm/fY1+y3/YCnRqRghBfKu/YMVY/qbV/03g2nUwPaaFvxdKaNXHstyosvPKe9pyTpUPYQyxRfZ7lX2oZKKMgqdEjz5Mqbozqe5jSG7B+GLzy+ELdfVYtl8EcGXhNEQLmJ4RgzPYvA0S3ILFFEkjO08TxA2LIQNF2nTR0KmwjKRaTrSQsdcc5DQo8kLJjUOBFw1iZb2vDoanoPAM1BjNyBjAZIhkniM8WKqEr1sF4bfxSSv482lgZcXNl5euDibuuhNTUk7Y5jFcpvdTR08vlWDlQ+BOdNFd9CwFmi4KRbzoWx8pmEJK8gDspJ58V5Wh2AOGC2b3U58/3i4ZoQ8GQpKPm8AQjJiGaT3rJqwV1H1V0MAOcCXKbClF0mOobkFq7DhcKob6cBCw6w3RzSmBEyXgzRlnfzUmqWj3mzAaljIajlijeEEkUS150yxFDlegZgqar0BzWrBrK/CqC1B9wJ8dpjj8/0QR2c9TBYpNMuXABia6fV0jJWGjo8fruDJrQbeW3NxefANBmevMVvsSVcke+UYHsIDRBpS0sZIehYN6+IZVsrDQuSeLPhll5cAwbLPTcTf4hlWAw/V5sWninctoTZlloqBkyLvCkSKBJMHWKhKBotyK0XccB2IswyztCy/0TUE9Yb8XFOWU88y9CcFOlsfIVh/DKt5BxfjAq/2LvHLt0N8fTRDwXJ6gkHLQ2F6opBgSa/wgRJeQ5VAGRwiz1gJ7gkQNAVupYuwfGYVc1YNsVSgkEjZ+XUkbZLM7/UqoJY8VZRMQMjBGtk0+qEYxiXsvwTQ5MJSymhH6gtMAT18cXDDqnN5/gmIWMwu3m1OfRM1yqDkj88QJ+IFgxoMka0REIoMNCUjp/pWc02xTvxVqlZKQMhVhAcnMoUen0XWFtHHLWCV96smwIfgl2s1U0IFdmimMB8EfPzhWb0R1GxMw7EAQp3yUZE3MgVCl+eiwcCDAphOR1LbQVYJZiJrB/sjdYFAHEQQVJlSXcGDKys5ODzSHVuFOfFgk3L+XUpFS5gja/PVdeB7QjCoWAUBiBwYSWVFuQnJ+6LuXQUI1TOnBhZlZQPvlYSe9nJvSxIpsub74tc8LC+1sba6gtXlrnR/8svLe0SvEhlEKl7SCEYSoabRkw2sNX2stn10m7740bQ8RhROEUYTlf7Jz+3VVNS95QoBSh8UC7bVrUqAojrXFL2shhVqfy2rlbjHlVMI3vMV430TEHId4sE5mk1wcrSPl8+/xHg0lHv6gyePcXt7A37DkVCqYn6Jae8Yk4sD9M/eQkvnCFxL1AUepaLZFIUeQaMvmsubBcShkkhS6ZMwvCPncKQGw2rDJxgMtmA0tqR+qPCX5FlNMvYoM3xHTN/IFzzMMz1SlWxnrIYgQEg1XCxSXEYFLmPKRh0sNEf6AKmCibWEu534IzcDB1tND7faPuoW+4yzsopKDVUH4xmOzgf4+y+/wqev30DGi7aDImgg1CiBTZGkoUhsXaaaUrmQlD2y7Od0bSlj9/gEUj4NTepgGvW6JFoSDJ6dX2A2mcoz9uDufZGKfvhwA+OzM1wc7GPv+TOML05RhDM8uLeNRw/v4fHDB1jvrqBmOIgYRjOdiy+Xw9dFOBN2l/JDKqg4IMlZkzBfiDzSbDZhBQ2RJPKmlH3OMmXgxKEOJZZRwiJ2C6brIExTXPT7+NUXX2Dv4AC9QR8pe6Y9H7XuMnLXxyg3JPzpYjgDNBt1P8Dm1pZ0mRL4vnz7EsdnxyJvN/VE0sSbborVpiFhZputOtw8RzyOEA0jWEUdDaeDteVbaHe7CLpt6VvkIGswS3EwmOHNxRAnUYoea7a8GjTLVV2zcSbvx7Ovfo3dnTcYDQZqT7FtUS/IMDOh9Fr5v7k0cNhIsMjtK9Ni5SXPgTk7Cudz+ViXgDAIyvL5SJJJjYz3uI3ljo1um+uchpWOje31Ohr2Ambex843nwm7my7G4o3eXl+VR469i6eX7Ek0BWjWG3UZxr3b30O/35Mwm1azgU4rQBzORcLJxZupzo2aA4PMaKHLPRoybNGw0Ggtw3SbeHsyxMm4wJgSbLsjPsKw6CLVqNKyOEUDTAthuaeSJRVAKOmrHFRRFlsCwnCGv/kTQ/ivA3Df/dH/xgzh7wSENfiuK5NkBQgLAYOZlNPXcDBw8OLYxrvDOc571BavwbBW4HrLQqyQVudmSZ8MpRCyHsswlZOxa8mo9BCWUhVK8gQQ0n8l8iF10CNDmAgYKzfXcp/mA1mpsYQVLDu95Ff+/TLQgZNubuEEhDwwmZycRkPY6QBNDEUu+mS1wIoboWtN0M6PUc/HcItEwCB79RgtTXQkfkg5wDJMpSzqrab/lXfkxoX9LTAn1hF1GFCA8F9WTH/lKSx9Kr9ZTP+7GEKZ/JZ4k7+XofBvSEavAKEY4dTphwxhBQh5qKHXJ8q5aRoY5R7GRQ2R7iPReDA2pODYTEN4+QJuwZCDREJeHCdBjSwDp+mUS2QppkWCReAgbrnIWj5Sz0ZsKAkgD2qhXkfCeHgw8CIpC3+56Kr+MIeJXhYN5fTOzFAzQpHa5TonrLEckoPlLSy0Fr45zfHlQYFf7xcYZy3MkhqiMJU6lZVOA4+2A9xbc+Awfyw8RzraQ8NNpANoPO5J7L/nenJQp+yNHgBO9DOD8eKyNkpvk5ARAgiVd0sChwgIcx0ZJYqUzxEQFgQRFXNwXWat5MQldygx9qWtiIfHlMllDEJyYeYEZjqSWYIsJIigRIvPi6UklBpQY7eSDUwxE3YwKWLoNKkQlEjXGX28/D58YfvJ+luNJYmffjGw8eIcODi5xMVgismCrAmlnaYkvd1eqQk7eHdJx7ofoX/4EuPeLmKci1RPUtsIvNjhF5Oh0AScqVo+HsQV8KAv06BsjhPKaxOmAnilDI0gg6wAP17xrjxiM+aan9W8Mvtz2BSxL5GbE6PBLdYZ0ODPcJdcNmKyYmQCJE2xyCS8wjZZOG+gP0lw1g/lIOl27qG9+QFiPcDlJMM/PL/E0zdDZLz2OtMHHaS6g5RSNBHjKddgCQ+qtjYkufJkSfWI/Axcw9RPonAdAe21JFQOHoUp3WAqZIZeScUg8a5QAbQ8gah1h0d1BsbQa6eJ3JMSU+GvhLeiNEmUFLLQki4zEPNQyzWSt1quwUoo8bNhe7Z0lMVZpDyBfL5cV3W3xjmyhGFcBAYmLMODwZ9fZOUpMsSKmbYoHyr9nDrZxFSkoC4BoWFgni7k2VDpumVwEj8uzSQVT4YalO+ReaeKxLJl2u4aGiJWB3GoQTmbeN8c6Z9L5xls8Tcy5If9b4akASfaAlnO55STfNU963lMmnSFIWRaaRjTO6NSY3ldeJ9YZdommcFvAUNZEkuGUAq8CQpLtlCMaZTBlyCZtTMCCNVwsBppVIM/AekckGWarCULSuCLXCbs7XYT3aWOAMGgXke9xlFaCSoZqJNncLiXLmbQohBekaLjWlhr1rDKjriAicMF0niG8egCvf4F+oMLYXtd18H68hpWO12stLqwCPZzXbyn/IfPjQzfuOpyHREwWIhsuQKEIoIuGUL1lihWv/J9cuDBe1PSkZFhPmHQxxEmkwmiOMLaxhpa7QYsM4NtxHCNEOmsj3TaQzLuQyMgYWpqPEYWDTCbnSNJx4AZwWYNhcNS3ET8fLw3oszCNLWRFS4Ms4Wgcwd26xaMxiYyr4PMaco+ErGuZB5JxYjDA22sI49pA6CdhIm9kJCRxHQxyQ30ogJn8xzjwsS0sBCBnmsNMdewZC6+x/W6ha2Wh7vLAVqOCUeG3CrrYB5mODy5wDdv3uHp7g6eHR9hypui0UBjYx2RBizSCFFMRj+H77L2AYg4gOP9TDkvUqkI8ekVXIRSb9FuNmRgQOn0YDzC5aCHKIxkuPXB4yfYWm5huWGhf3iE0QnVLn0EtiVJs5trK+LNazXqUvNStxwUZEzDWDywcq/yPrQM2LaJgsE9LFJnSftkIr18tc4S6std+J0WDMeRgZT0s3KQS0kt9yoOeXiZUKA3HODk4gyv3r5VATscNAUt6I0AkWHhfBbhzUkPp8MZBpMIrteE5wXwvJrcW2RlR7MJ5uFMpKymRq9liLodYqUB/OC9W7i/voRurYZFb4LeYQ9vvz5AMtfw6P5HePD4Pdx//x4K6YbhEM3G+STBzuUUe9M5Trgv1HyRuspwh+fTKMYXX3yGt29eo39xIXs5h2liFaHlgGCwBIRcmzl8ZGWODITNTKwK2TzEpD+UUBnuQTWfntgmZrOZsIMRWV3o8Gu8FikCP0WrbmCt6+H2RgOuNkYRnuH43VcYXx7CyGN0Ah9r3SVZl6n6frt3iSgD6kFDan5qfg0Hxwc4Pz/HcDhEnf7Kpid7Hc9uTD+tObYQPBxkcuY2njNfg/uBDofyaPo+eyH6kYnQ7GBW+JjmNYzjFmIEsDwPhuNKTkPEvYdnCdlzqf6hkoTEQCEAlM+yNaeH8OM/SUb/OJDwDwSE5d6llvYyU7LUKnGhVgiE4iFuRDNk+RTT+SkOCAiPvsbh4Q5qdSBoWmgFLCF1RMs+n+eYzHJFHTOxSwChh29OHOwdKECYaWvQTFU7IbKfjFJNdbAVdp0bUC5B33I4LSu1hFWRDkJKFVxHJlD8XlMa4UtAKEPcshahAjnCzJUKLNk4y49Vvhwl00m50JERZAADC6TJEIJ+EZb49uBkPbS0IR50UnywBizZITrGGO3sBH7BAtEUdp7AylVCGw8Oqp6hDMKRAvIy7v6GaLSy711P+fkx6u1Xytbr4AH6hW6MoX/v7aM+R1UPoQ6XV3/7BtFYhd3JoVT+vITS1x31itmQ0AD1UkyNumAqbZQHUQVcmSCVUGef6xjlNia5hbAgO8glgBUePFBlsAtO6bhpJ3AsBr2kUvFBSRhBZsSCViNH3HARBx7ywEPimrLZUoKQkGEzGBrBMIBE3QM8aApYVd4xHv+Y+Fq3YjTsFM0aQYeSHdLUT9DTXr2NyOzg5XmBT3cj/Pz1HMMkwCKvyb3QbtSw0Q2kd3Kro8EsJtCSS6SzE9TsGDU7QzSfgdHr9FLx77AGmt1C9PtwFMiJNcEgGULmnORlHxc3R7IRjLbn8Y+AMArp3yGLpJJchSWswmXK9115zpQsWnxJpXzUIAiUxDmDfA10DiS4olOCKvH5YmAU75VICB0XmZ5jmsyQ8NBO1sdSviCJkhc/rSp4T8nlah6sWge19gqO4yXsTT3s7J3h6HSIi/5MABs3ovu3Oni4FeC9DQ9NYwQ7OkE0PEKyOEdhsDsqk3RJeixyYUAoh1IArdREyeGUvydDxMMQdzdZlwQUVvefYoWr4BICKjJmJeciYFaxPgRk18EgUpILTeTArGmQ1Y6DjTgG/wvlQYoEIfhib5iSTi5iDeMF+wZbgLOKxvJ92P4qYAf4+ZspPt2ZojdKME0sJEYDse4h1h3VPydsV2mioi+EcimNEjNyceqB5PsvgwKp01CTLAFGpTSPz6EcpgoLekGpnPoYAkI1KCgl8HLjXPctEkTymhOWcaHlFJufkz83wbEKeGEdB71KlEvSi8jhnPK0OQV7Cy1hHFjPw343fjbTMgRA8OBTgUKe8vhz2UYNFkGxgNtMfjay0gxU4uGJ14kHBFFpJJlMzymfjrJEGFKpU7mqd+fHqVoWMpmUeAqmFPaXEi3eP4TQKgmVDCDBJYcz8TxBumCHHr2jpeeSkmSbgRwR0itAKA+aSIQJMpWHNEeUJKX/jfUlqjbEKv2ocjIUKai659RbrjyDAgQL9VyzPoV1O4xd54BDAJVeKHkwhxl8lktuuxr6EThKKi2B6TwSCaRrWgj8GrbW1wUMdtpNOcDJ+3g1CFG+LjuOUIQLWFmKrmdjte5inZ7BuoWGw176IS4uDrHz7iUue2cYToYy9AgaTdzbvoM7G7ewvbYJV3dEvk4JJd8fCUqTDl2GNbFTUOI2BESRyZWeRg4TONWVdamULUs3YRmgw/tU0pN4r+QSVsRuNIJBrol+vSY9d0UWwTJy8YfqeQwtXQDRhNn/QDJHuughmV1iOj5GHPWR51MYegxDV149HnLJYKWoIc4bSHJ61nx4zXXUlrbhrdxDYQdITV8Kt0OCP0ptmcZsOjBIpMesYEmkW41hGQWTJ00XseFhmOg4X+S4jIFBomFONp7hV1xX4xB5NEVgZlhpWLi/1sJy3UHT5XBYPQODcYhXOwf4/NkLPL84xc5kiMx0YTYC+N0VCmGxSCkRZr5mDs/hs0YvLdl5V7HoaQSHybeUfEeRAEICOce1oVs6JrMphpOxSLPrno97t++g7lkwigjZaAQ7jrFRr+POShcPNjbQrPuou56sVUz2dbn+Sg1QKkMgPmN6le1Atuuyh8XpGc5399G/6GM0nmLp7l2s3L+P1q0tOEEgNiCuKVyDeHbgvU2miosLV4ezHveQY+wc7GE4nSLhfeL6yB0PkwzoLVIcjxfozVMpSbfcBizHh2W6cu4j45jwfeI9ggh6PoeRT9Ft5NjsmPjo/hrurLTRrXmY96boHfTxzbM9RDMNjx58D4+fPMKjDx4gjUkUGNAtD+MYOJmEeHM5wv54jtC0JThIt2uinibAfv7sC+y+fY2L8zMBPZTTOuIjZOIyhyVV3jDvc4JCnl11GDZtEjHSxRyji3NJIeU6Vm80EbSWhM1dEGiLhLoQO1bNXqDmRGg3DCw1Day0dDTsCI42Qf90D9PBGdJwhlbDx+pKR84iDEZ78fJMBh3NTiD9sGQgj89OcHF5gcGgL92NrcCFY9BSoIm3t1GrIajVBQiOpiGG41CuH0PBGLalmR5GkYE56ojtLiZZDaPYwdnMxjSlbceDbvNVE7We2kfKuhVKjZkBwq2Q+3CZMvrXP/kYf/fXP8WHt9ex1WnI2VB2byrAygA25a9WXbDKOqLsYOr/vp3JfDLa4wAAIABJREFUcXU4Lv/4+r9/x8f9ccDY9ZctvsvU9Uf+Qr/96f5QQFhJzlSUealPE7mPsBaCHngom4McQprPMJmf4t3RUxwevcDJ4Q4avoZW00Yr8MSgykPFdJ5hPGdAQRMwG9BMH4eDGl6d1HCwP8dFjxK0VWRaEyl8kQtwE6DkhdNfRj4bPPBABR5IYTcPLSKjykUqyjQnFRxQSoN4CFAnhBIEqaj3yn8nZ+bSL1iBQP6qjhTc5MhaKnbBpI+EuCLhjZtJB5AWncHLztE2+3jQyfDBuo62MUdbH6OdnsEtmCzKKF0CkEx+FTkWJ8rld1UZ8dWhltes+n7/5TeIAurfvqH/+dvu99wfv+9BuoaPv/UNVjH6v/UfeO9wE2UYg2FgXGgY0wgeUvZC6kWTGg+PoF7eBjK7MWwrQc3lZsPrACSGjpgHNtdE5ntIay4Sz0Jim4gtXXV6cdBGAKFpWFCeIeCbAS0EPZzgcUOeIQ/HItVpega6zTpsgxPWmTAkPJQ3l28hspbwdmTiZ29m+M/PezieGphnNpbZz7XcxO2VFrabGVZrEfJ0hDwbIE/7dADA4jRSghcMmJqgTTnkqgEFAV8mQJCVFJZLhoSTdSbMJUoOydJrk6DEFLY8YoFwRA9LKdEir6GplEhD/Gj02OaSCkngQMkZJXimSf8Tnxv205WAQilpyzTKsjRaURJyIOPhjptWEiUCWMgO8XMpEkN0f2IESzMDGTskzYaAH91pYebexSBfxouXR9jdu8TJ2USYm2bQkOSzx3daWAsSxMM3GBx8gRon/WYIw5pDN8iMKk+R9K2LxEwNQOhZ4otpeBXrQMaQz2e1+FfeShlfiFy09FoqBKv+Xa4Dr0fJZt8IapHnvhyKyDJ33dEgXXGhSbBswLUpIZsiickkcSruw3FbmMdMrmTiXgv11gZW1u7iWd/EZycZvnpxgdOBiczeQMRuMbJZegRYKVyPVXAxwik9Rg3YlJaWIEZAm/jsKrFmqQqoNkPe22Vzoa4RTJJ5LBniGy0HVU0F7wHK08kG8uDIQ+icrDUBXs2TjkH6DKWHMOV7S2kmvXa+sHzsY43mkQyDZBJPHyAhpUg/ExS8hpKaqwZYsjKVtjoO2chwm2S5BfwoeaRUL5AxlM5Ftf4Kn0amqAS9tApUa7fIDmUYpbxqMuYRzywHhtcDs4LfDyWD5WdUimrV8qjmnapGSH3i61WroFb4SoZf/V4Nv9T3cP2rmhsqnxxHW/yEwuhq5DiULFx5QVVyrAKCDMNRLKHygJKJLdXLhpI188X/CSgsJaVkN8VbzO+fAIChIOMpuvUA651l3N++jZVOW9hrDoZSDhUM7rkqrEpbzKFPRuLHbtoW7q8sYb3hoWPrqNsc2i1wdvYOL17+Gv/09B8wng2FxTXtAEudNbz/8D28d+c+Ht6+h7pVg6NZiBeJ/AhkpXTTYVQyEmFBcuiZ8nG6tilVEmQDmEYq3SiWp+pXZNirPIqiJCSIFX8RYY/yyPGwTOZJUlTpLQ0ZsMXvV4PlkN3jtRwCOfsFI+TRENmij2hyimR+iXTRRxqOkIZjpNFMYu15ELWMNixrFRFTQ8mamzU01m9j9b2PoJu+hMnMIg1hQnk17y/6Ti2Yi1jUCQXZ5yzHgj8XB3c6fdgNzHIH/VjD4SzG8TzBkAMuswa/vixnmjiay/dTt3Pc22jiVreOjTbFnZTzJTi9HOLZy7f4p6df4F04wTnzjBsdATxgUT19hJQnc0tjZRGvr1SQ0Edsi63Aop+UabNxqtQ3RQGP5yOTgR4MxQoRLijJT2WPCmq+KEGm0QTr9RoernTxVx88wQdbW9judEheqRmHPD8E97E6B3Jd1fkrBeV8XykvjIHzc0x29vDiZ5/iePcI/eEMd370Y9z78U/QffweasurYL7qPEowCxOYVIbQk5wlMM0Cjq3h/PIUh2dHeLW/h3enJzi6uMQ0zDBLCsy5FnkBrM4aQsPFjEwsQYLJHtVAnqssjEqJ8AKmFqJIhkgXF7i/4ePRVoCHm02sNRzUKKkeRhhfLtA/j6HlddzafA+3b9/C3TvrUpfAbRcEU5qBaVbg1dEl3p4OMaYn2q7BbXUxT3IMJzPsvvoG++92cHp+ijCJ5D7R1M0t+z/XXKrm6IEXCXLMIB5NwDqDsLRsgcHJgQTvaLqHRrCEdnsNi9lckkcLVp0hhGemcKlyMukf1KRL2cyHWFuysd7xEE4HGPcvcXF2hkZQw+bmijxPk0mEr748R5rpWF5roruyhloQ4Jzpr8M+prMRGj5bApgom8O1IRU+zaCFdnMJ+0cXODzu4fhkIkOgVtuH47mwXB9mrY3c6SIyljHP6xinHnYGIc5pF+PgRfcByxelBc+DPAPxgJPQy6yxRpfdOfQ7hzDjCf7mz3+I//g//xQfbq/jVicAR9BKyM+TdXWI5m3IIW2V1lylsJeDuKsP+7a1Su0z1e7wLz9v/7/5SO1/DEDIPYuM3O8BhMdPcXj4AqdHO6jX9BIQujJZ4G43qQChwZLKBnSrjsO+h1fHHvYPFCAs9DWkFSBksXJOfbwKFeBJn9Nv9uqowT0niNx01TSVcf5SQ2FxLqkOGNwU+XsllVT+Q3UXlQeAMqGROlTpSavM8eWNIr54TbZlmDk18ZDULkfLJABFAGF+gSUCwiUyhDpaxhwtrQKEC5mSUqJCuY4ChEpepL6RalovI//yz/71vs8/OiCUg9N3TUy+m438ThAqKSCc+hkS3T8rNFlUaZyPI1U2fgUI6SMqp+OGHsE26V/T5ZXZFjLXQurx5SDxHAGIkaUjMoBYY8kzASFPP5AibakpIbvLYAweNuhFiuYowgl8CwhcHUsNHzWHnkPmmISIowS1YBW5t4qBsYKvLnR8uh/h64MxjnsL8bhtLLXw3q1VbLdyrPgRsmyEPB0iz/rQ8jn0gkZ6TrwYzU6ZmEpyVYwpp2KpgEB2pLHMl2ckAkL2snGqKV2FJtl19hVqiCNK6JjARcmm0hcTEMp0kfSiRLsz/ToVyZb85JJeaijTukT5Kz+dCkapmOHyd2Tfy3JKlRxI2SAPtLoABPqDBBAyVpxDFsqpKWctbJGNEhQWVgNp4x5mxirevrvA7l4PewcDWJYjcrbvP9nCvc06ms4E6WgX0/OX4iJ1jAimHUEn4rseQ5VnZeU7YoAF2VEBg2SAGIpSRfZfrdDfThNVf3wtEy//FQXlriUToWRrpQeK8vHS4ylPpwAGFYJBOBYaOawSENJflZQ1CRYPBG4Li9hClLrIijr8xhqWVrZxmLXxZuzg2Tc97J3mGESUO/nS5ZhZKQoGmFhMNs2QRSkcvS5rXJJGZeCIOvRdxRzz55HvqbwHGG4hXj3e8zwZMwWzdE6KdFglXSowVE6mq+tfghGSxexKo2+VII1nHwFnfM913j+WYkbYF0qGmuX0vAoWgSvHZeQYEwWCeKApa1RU/UX5nsrgjcMxevd4TylAyJdAJ1mvlRdSXNZVQm4JCK/AoBgRq1ylEhDKQEz9vnpvlLw9FamY+tmVHuQqTqg6G1wBwrLuQaYPN3x/yvR7Ay0qACj3afXMKIimjihXMuVUvJHieJUPv2YIyeRW4FApUVhgra6zeFxlGKAO23LtqNCWoC5O1VktwU5Prpn0y3lYaS1hpdVBN2gpFojgScreU0mBZbcdlRJmvIAXL9BybOlhe7i6hGXfQl3PMLo4RO90D0dHb3F4vIvDsz0pcGfCNnv4up11fPy9H+D9B4/x3u0H8K0abHYzUhbMGRXfxzI1lMMFRVIzjZsDtgJ5EkrXpdSksIPM8kR2Rom/+B+5h0u4FusQ2NsaS08iH3x6VEURwHeBIW8x04cVmBcmWMjJBXQOacmfpVMU8QhZ2EcWDpCHA6QLBQiTkMmNC6nQKBIbeVJTnqYcOBtOkRDodlaxvnUfK+t3YHodjpsRLqg24hquoUZmnPcaLQZZKoAw5s/CQYdRw7xwMEpNnIQpThcphpT808JgNZVMtsgQL8awtRirTQfrLVdelONxjb0cTfHl16/wX372C+zHM/S0Ao2gC8fjMN0VVnJBJYt4Xnnv8Hmh55zPKp9TakrnMJIYVpqh7Tpo11w06zUZ0HMdWIQLzKYzjAcjKaYXmT7XdiPD+9ub+GB7E9+/s42tVlPuFxk7cQ+jNYfMOxK1F8iAkD5vVsbMkIYTea+n7/bQf72Dgy9eYDaYQ9Nd3P7hj3Dr4x+hcf8e7E5X7ivWE0Xsd7YICBkSmIPWTLJS5/0z7B8f4PMXX+Or12/wYmcXk3mMuDBQ767C7a7CJiA0PfFqFrarwrsIWSm9DDmEYCIxE95n0LOx+Ngfb3fktdVm9YSNwDIxPJ+gd8KBgYNGbQX3736ItZUuuh1f3accXpgGIk3HvAB2TkfYPR/hfBphQaKi3pSglXmcYPfVS+zv7kr1BLuHub7xXMqLq1RvKlyOPlZKrnk/8x+qLTyeCZiifnki5fT0Rfq1NoJgGYvpDNF8KgMP14gReOxnTdCwY/geS+gZpzfBatuR12RwKYBw0O+j1axjc2tNqn2Gwylev+pLynV3pY3WUhdOzcfx+SkGwwEWixlWug1srHXQ8A3UHHa9cqDgoebWJUzm6KQvCqA4TmE7JvxGHbWgiXp7HVZjHbm7gVHs4nKm49X5BGdTrmusPfGFEAr5czNQx6byiKxpIsFR5P2oyNEihvRN8Tc/VoDwo9vr2O4E0pcqgFD2uhLMyRanVBqVkk1Ua6V67Ro3/gkQ/qvBrIoT4Lp1kyH8lwDCX+GoZAgFEAY2Wk0HrktAaFwzhEYAGEEJCF28OnJFMnrR4wJLhrB1xRASEApDKOWfjKXl7IsVrupQy+m5YCr6X/hxnMJQrsDDhRTlqs2YU2aZzlzVPV1rL6u0J2EGq/TMG++agoNMAVOA0OTUk0Zubj7xGWr5BZbtgUhGn6xWgHCEZnYON68AofJvUDJKUChStyuGUH1vlQfsW4ePf+HV++8dEEpqKwEhr6PlYFFoWJAhXEQCdOgVE7+PRRmfko9xiqmBYRELRlChYKCIZ6PwbGQEgq6F2LEQmeyBAiKdpv0CCb0Y0u1BbwcPxAQzyl+kSl9jIFlAi2fwDSBgQbDvouEzxtvFZDzGaDCG6bWh1TeAzgMcJ228Gbn45deH+Gb3XBbqlWYdT+5u4VYHWG4kyLMx8myILB0A2Qwarz19U+IPo1xTSdMU8yC13hIZToAhgNBUU3GCQRZ2K4ZQdbjxwJ/GmYBnsnacXfAWksAOAkcygKV/U6R4JSDkcyGF92WoQ5VjK2FTJdC5PiiXBYjSeyEFiSqdkscwoXoUIOS6IPIMAQwEhBYSzROZLg9DaN1D7K7h+HSCd/t9vN45h2W76HTaeP/hGjZXbLjFJTA/RjY5hJXNhJkwHfq7uKhXz6Zac6ooTBXYWJapy3upgBzzSSpGSZ1Cr0GhwEF51ipWTSU0Zjy4XQHCm9Lbsn6lqqsRKaB6H+hcXOiZSHxZN5Jyys8UVIaymC5su4EopS+GgLAGp9ZF0FrHtLaJi6KDr18P8fogxLtzZvr4SB0fuashNwmEOFlX94qeO0BuII5DgXVkP+gVlMCVkvWUpMZyuRLJI0FhiRyk77AEV2ogxgk+P4chh2phBcuOVjI2lOdInYbIVFPx9lHqLdJESe7kQIN3MKeyZLvVC6x1IRtZAi8eThUgVGmjAgpLf7Zs1IJ7CuiscCCovAKEdISXDk9hCBXbIdLQUhbL6TmBgKz5ZW+ruqSKJeT9XU161ZngpseWd7AavKmPUf+/kl1fs4Ml6yf1RTfSQUtrwtVwoWQIFcorn5kSENKZKQcSAYVUNqiwHLkPpdpHSUYFEEo4FJGekpeSUa2kcvQ9F0VSqtw1kdFVnZDsI+XAil+q2+7g7q3bWG530GbKckEJOBldrgx8RlMJ+oh4r8YRPCRo6SnWWwE22wHudhtosGIjnuD188/x+utf4+T4HWbzES8vFnGIWcR73MJKdwN/8Wd/gScPnuD+1gPYmgNLU2sTCUyuOXK3yRCiHHDKfUN1TYY8mSOX3k8iZwea7cnAjiw0B7sMamOPo+m6Agqljy8nGFUBP2Jlpb2C5xOu6xxuETOXqcCWRQ8elRcptGIB5HNo6RRIxiiiMfJ4gjSaIglZOTFDHC2wGIWYDyLppVxkOV7vHQooHEcZHn/4MR5/9COs3noPXq2FOExlDSbz2TDpCVcMBQFzmCQIU/qbWULP/c3GpLBxkQAXcY5+nGOc6ZiDP5sjfuqYPs40lF7dJd/ASsPGWjeAX3MwWYT48vk3+L/+/h/xbjHFZZGj0ViGU2squV2aCSAUzy7F7GRRTXqaHVmLyOQnkzGMOJaE7jvLS7izsoSVTiDeMMreF4s5JuMJTo9O0Tu7xGI8E+VDq+Hhkw/ewwf3trHZaqBOZUhGxYoK4ZIKOZ1bMjthmfbOgCaysgQrQ4SjS8wHZzh78RKXr95isn8KV/PQXdnC+vsfYfnRE1hbm9CCNjLW8Ri2enHwyUM+P7dJC4eGi8EFdg/38LOnv8Ivf/0Fnj57LiEmhlvH3Scform+hawWYAYTs8KEG7RQmBZm85lYMwgGWefFnkY9HYHRP64e48ndVTzeXkbXM9B2LQSOg9P9cxzsnMGz21hdvo0P3v8E3XYTvsO1ismY9BYDLKdZQMPhYI6D3kxK6wdRJp2TYO+kpmP31Rvs7e7i6OgQk8UMMb8HyqYZ6FWmVtNCouqNOOjlc0Em3IDvGvAdYDrsiWKJQyfPaaLudzCfThFOR8J4+3aGbtPBcgC0awSZUzj6XEDhctMSCXj//ASj3iXm04kkhm7d2sB4OkK/P8bB/lCGh51uC0G7Iz2zB8dkcgcSKrO12RV2lOmkvkNVAyExB7EmLvoTnF2McHzWx2S6kOe3vdRGu7uMoLsJp7kF+Jvoz0ycDDO8PB3jfEp5HYcvdcAM1NkvzaDbhuxxvJcoRaaCjinACGewBRB+jP/41z/F9+5sKIYwz4RF5JCy2vllHFgGoakjvCKB/gQIvwUg/piS0X8eEO6dfIajw29wfPgW9ZqGVkAPoasAoa5jusgxmTP+OZAJgW6SIXTxkoBwf3YNCPU2MtRFFkFASIMyp1+FDAvpkWEMuGL+uMmLl4ayOEvJaURKmlGKSMmJ6u6iV0gBQuVJEoCoTosqBriMAL4RRq/+Mw/XpWHaYHdVxrRLwNGY2sWUtjP4uMSqQw9hgvdXcMUQBsmFAEIenskKSgchF4YKEN4wCQpoKUNBvpOY+z3g8A8FhH8I+LzhOPyt7+i7GEKeyaV/jNeRUrlCTQWjRSKMFxkHiR3m1KxUUiWSPEhZSgiNYNCxBRDmBIQCBhnrbSIyadbXkZi6gAMFEFThOA+ryquppqciLePmlkUSYOObQN3S0HAtuI4p4CxaRFICLzLI2gq01gNMnU0MjDU8e3uBl+/OcHZ0AlcDNpYC3FoxsdLmKjRFwYLkbAxkc5F98ODLqarwN3Lf0SfCcZZEhMjPanFBLAEhJ/lxGotnhh9L5o+bPO9/euqiOJUXp/Iqvl35D8R3xk409l2JhFqllSqvmWIn1OKoDsry/IiXQfl5pLxeiozVAZfPAx8eFXKgGKOrjjEC7rKXjGmRBFcJhRwaN0MXemcbub+GwTjFwdEI37w6hu16WFrq4O5tshgaivAEZnIJOxuK94eMqmWroCh5v+QtUmCwkhuqx7VKYiwDOAhsSg9sdTMqNqjkGUsm7MbpX34u5W66os2uGcIKVig6Sh02SzYu0XIshNXleqIhT0PkZDGY2ijBPB7SnGEpHrLCE5kdZaR5+x7mzjp2Dhf45t0cz95OMAUBYQDu/LmpSY8fgb3DBNKEyZm8WornE1AnzJlKr+R/ESklrxnZYUrZS8moivWGeLikd5DVAnL5FagQf6DS26taHfHsUc7GXkSIJ0qYQcr3mIrHWH5Km3hn8H6j54Msn9xYrqzlSg1KhpAyZW76SsKmAGFV51MqM/ie0m0gscPXoLAqBOE9e5VgXAFCAf+8HHymyRDJnVAypCUkrPoWy3tE1iGJ8K/Stsoh5w1ZvfJxV/YB5R++krzzfZZXaYm+wRKWt4Y8J0o+p/zqkhhY7kuUiSowSOnozal0CQhL/yA/B4EuEZWwwAL4yxoKfv2rP1PF77yuDDgii8pp/eb6Jt578BBBnV2PBqJZJMmfLsF/GeEezycS0kAGruNoWKvpuLXUwmrgoWbFmPeOcLL3Dd69/ArHe69lyMFDPyVgk+kMo9kMreYa7t5+hJ98/Be4vX4P3WANySxFHpH9o2RTFwApClg9R0yVg4QGcX3KYXOIRB+XSGMNaCUglECWNBeGkL5ukigiWWYgnHi/lfez8mEKKCkHa9K0UA4ZpI5E/kAxDaaRSmKxAVb1LAAyhlkorzyeC0s4n00wODlD7+AYTo0hdwbOhxO83T/C85c7CDor2Lh1Dz/80V/g7v33RTIrJVGsq6AvQQJHczmjkCXk8DHNdaQMoQHTRV1cpsBlnON8EWGQAmO4MB0fjlMrAQu9fREaZo62p+H2RgfdTl0+78vXb/APP/8nfNPr4WA2g2EyJbsOuxbAdOjHsiQ5l2tHSNWLWFws2PRp8ScfT2DGMWrI8YP72/j+vW1sr7TRbhDMMrQpwWKxwMnBCS5OLzAejBE4NtbbDTx5SK/oCjyW3ucRsnhexnGpvYMMoWtzwJFAyyNYHCwtppgOLjE6O0T/eA8nX3+D8d4hvLDA+tI67t59H97aFszuGtKgAb21DGdpA5rfQuHWEca5uhdKYMT9eDAZYu/oEP/4y0/xs0+f4udPP0N7eR1bdx/ig48/gdVsY68/wt5FH8fDCdrra1JjQTksV3gqeeh5NClhDS9F1VV3DTy5uynqniXPhschQ5zhxbOX+PqLl/BrS9jauIePf/gT3FpbwXKgZPQ8u8wp1dU0RLqBfpQJO7hzNsDZeIExaUTb44aOo3cHONjbxx69j5MJFhErHkwFCgXM8EX/bYyUmQLMB+C50DBQr1lSlTOfDiSDIInpEQ2EIaZ/MJwMEU/P0aoBW6sB7q4zHVjDZHiMPOnDNefoBg7adQvnR0cYXl4iDBcSNrW9fQuz+RTD0RhHh33ZA4N2E63OEmyvhqOTE0lyJaDeWF/Cne11NBtM/WaCLYcs6vw8W2QYTSKcng8wmc7Fw721vYX1zU3AbiA2AsyKAKOFg/7MwLtBhN6cQUHcM9gw0MAs4hCFgJAedQ5zcpVMS3/sdC4MYS2dS6jM35IhFEDYgJ2XklFO0MtOJpXIoV5qTlhJRqtsjqtx3m+dWf8kGf1nWKc/lCHcP/m18hAevIXvAc3ARIsaZFdJQGYEhIubgNBXktEjF+/2Zzi/pM9hDbneQaY1EFEaQs8JKWUeUhOeh1Q4hqTRSXk3PVIqTIZgUDxiOZPzEjlYy6RAyupFbC+AUCbeBB4V4Ct7YaQP5cZUQYzulOhUDCEBYa7BZsAAEukXtNIzNLQe1rwxHnYSqZ1o6TM0tTEayYWUu14BQspFJVSGccPXrIWI9+TkoTq4/kcEhDybJanSjBcGw17474UU/dKcT+mERNVzEm7QB5gjJONgpGCbMqPd+dJqDnJKRh1TyURNHbGpibcwMynpKKVoRSgHA3UvV1JIdbjntNMqUjgMlSEgtHX4tgFL0v14QOaNQT+ih9RsIXbXkdRvy+vwMsLB2RiHe4dI5tTu61hb0rDU5q03h4YZtILsYAg9Uz4rYbYEEKrER3XI40GRfWcMlTHkpRhCdd8y8ZILL6dgtuWIhJDsCuOiKRdi2IaEM1BCKYBQ+WzF+0c+W6pSqjCLK3GySnSTGPuyFFf8sqwO4MYptegCutiRyHeObANdZMrmWYUgkdtQAw7WN2SFgaRwwBEJkzP15hrgL2MRmzg5n+HlawLCGjrdNjZWG2h4KeLpEZxiDN8IkYcTAdCGrQpqKXdinYT4da8km2XElaQvUiqqiS+jzHL8lqtVJQar2Hv5W2XHX/V7SW0skw1Vb0MJdktZoQDKSilQJeyWDGEockjldeKESu4xyvfk+lKq6Ykshr8SMGmaC2PpAbL6Nk76wMu9OZ6+6GGQegitAHq9LmCM037DsMWnl0YsX2cOgQpnkoNxWYMjT1A5WBCpMBkYykXLjVHEhnqmfKScPvPjZWCm1kfp+LvqjeOwQA3UEoJI/l16XMkQUubO2g2jZAj5JPFaCCBUHYAF04GNproGEn5CQFh54RQgVB7Ca+m55OEIsFSSTPGnEsSWeLHq31OUr3peFLvNQYZKPb32gF8zwyrcqvznhtdQ/alkQ9/giK+wpMKMJVt4LQyVmCEBGFVGlhqkqDVb/k51ECkHTRUg5LDvquZEPKvXgFDBU9U9KB12IsFTyar82eTzU9JLNkxCXamAoSybQJA+vZI5JQNoO2gHbWysb+D27duwmcRQMJVzwYUVNR6E6ctj1xsDZIoMDdfFWsPGrcDEcuCgZqaYDo5wuPMMr7/6JcaXJ4imI+ks5FrA8JzpbIFFlOHh/Y/w+OH38eGj76PldWEyLOJihniWSo+jU7Nh+ywoN6E7HPaFiLmWiS+Qnnu1Xqj3lIDQFq8Xax+krzZLZE9kWFvKwW0ZhHSVslpWP/FevRqsVeLfEhTy7aMXMUsikC3ky2RPH2heJ6dD0EnvcyQs4XQ0xOHrl9h59gW8eh1eI4DbbOPg+AxPP/sCg9FUEjs//uTH+N73PsHjxx9JAjLXJ4pMpOKB8nwCX15nSUDn8MxCoqtwmUGuo5cUOJ2yrD7HkPkHtg/T9qXGgOs4EsLHBL6e4O7mEtaWG3AdHUfHR/j8y2d4dnSM1xeXCCPeTzZMtw6v3oDr0/NHliUSJlfN8KiEUQxhOJnBiCP4RYq/+t77+MsP38Pd1TaWGg5cPpsyDE/QP+8ZxGtcAAAgAElEQVRjOGAS6AJ1XcOy52ClU0fgM614Ib5AXU9l0MQXpce8RxnVQHCdhQSeEbCYIZoOMTo7Rv9oHycvXmJ2eIK27mFzeRN37zxGXmsi8epSn6F1VlDbeAB7eQNmexlRSF8kdTOqo5Tyycl8iqPTE/zjL57iH37xS/zjLz7F5vY9PPrg+/iz/+mvYAVNPN87wLOdHbw6PMLqrVuotRrCLjumLrUzHDQ7OuODJqhbhVROPdzexJ21FdQ0HfFkhsuTM7x7s4+j/RNsrN/G7e0HeO+9J9hYaktPIQEhv69pnCBm8I+lakaGcYad8yEOB1NckCkzLOS6hcuzHo6PTrD7bhe94RDT2Vw+BwGhhB+y95dDbNpTFgtJJhVLFgGhZwpoXcyGCGdTCY7yPIbKrAqrHM1GiMYnWKrruH+ri0e3A6y1dRzsvcB8cgLHWGC146Pb8nF6eITBRQ/z2QJLS21sb2/KMzKbz3FwcCbJ/ZR6Lq2soNYIcNG7lDqS8WSM5W4TG+vLkqbOcC7JV9A1sXDFqYHJLMHh0YUAQn7Oh48e4tbt2xgvMvTnGnpzE4nRRmq0cTjK0JsVWCQmUq0mdVXztJDUaqrBRJFRKMkoV+toHkKPF6hnIf6Xn3yCv/1rJRklIGQYliWhU0phwfOKChnjoJJr6LXi7k8M4f9PDOF0fob90y8EEB7vv4HvFWg2TDSbDjzXlht9FuaYCiBkiSlDZeo4JiA8dLG7PykB4boChEaAmClE3CTETK5LgTb7m2jGV6EcpQzKMgXwyWGHMsE0keoAHopk7isMoWIpuflwsxMmigcRAj6RTakoYG44UqFQJp9JbUXZDUe2x8ppg9YlCdMmq5Geo2kMsFWf4kE7waOlDE19iibG8GMyIAuhwBVDSJN9BQhVvLo6WygwKIBQGJ3v8u59N5L//4Ih/C6273d9rauzWMV6/sa3ykOjbP5K6S2pmQQ0OY0bKd8fet2oRdEQaSkWLJ6nL8HVoNdN6FyUmI7mucgdC6ltIjRYL8HUUSAlOOBAgJHV/JVTYaj0SWECaGCmNI6T6JTQJUPNKNBgcbVtoMaUw4Ls2wKuW4PnNxAXNmapjcvQFlCI5l2kRhPz2MDpyQUmgxGiyQT1egzfZ3QyWb0QpkaZMA8flKooz4m60HxTFMtD5oBBD1wMpXLCocdRpeLy3uWEU4Ba2SsnoUoMPmDEvoBBgjEe0FXwhkoKJftY+lBV07kaLvDtKIOSCLoVy6I63qpUTR786fOTw3vBaSBZi0JAMq8ZIx/UIU2lMXLhNZksRysTp+JMi6WUWyOD20FBZkzz0BvG2Nm/gOXW0Gq3sNR24JgxwskRHG2BwE5RxHPxeGgE/lohHUyUZVfybPH00c/I6ywMsI5MwLuSskrsyQ3LV5WjIk9RBQZvZoRIamdZ8P4bgJB/pdQOXJXFX/VGIocChAQL6sWvrsqFVRgPAwCgExQ6yHIDaapBb91D3riDSeRh5zTB0xd9nM4tjAofuh8gt1wsWGVjOLBtMgeU1+WgDVZVRpREV1lKzlQ6boaiaiQ6qbp4Mm6wiXRGyrXlgIusu21L5DnXQelv5HpHwG2Y8ue242BGZlrAoxI9klcUr1pZBq+S8DTZsGUzFhBoIS5qwiArv55KY5Y3joOtMlSmSiu+WhLUyblMhK3Wv+oRqWKArj2dKsG4LEAXqXK5cl4RbxXoV9oF5YMtmb8qQKZ8/KrHsBp6qn6/a6lo9SmZcHkFCEvvpTw3VSdgKVelh5fVMEqyqnr55OP4bjAttHJzlkuA2lkUC690A0oKy54/hknx56T/mZJkyuaiKETEkvDFQgaZTCpsNlkYvYTVlVW02y0EDV/JSZmoGNIrxbVNhxGF0MIF7CxF4FhYX1rCrZaH2wHl0lPMxid4+/WnePX8l3j17Bfo1F2stAM0Gy2R8R8fXkjnous08O9+8r/hg0cfo9tcRzrTMTmPcXkyxnzMtS+AH/iotz00V+uodQhvIiRajNTg1J+AUFb9UqdLJpGpnrZI8eQYJ88Q98YUMYOxKBkWubtKnpQhTikXrmTCXPfIXfOe5RrL6hjpsYvmwuBbliZeNE1PUeShAFN6GRl4Ekf0zvXw/Ol/xdP/8p9Ra/hY29rCj/7dX8nw6+WLl3j66ed482YXmxu38MH7H+Evf/JTLLe78NwaksxGnGqIUtasqMGbGlRQMWEgY8+oXWfDLYYZcDqd4jxKcEl1peaooRF7fUpPrlKsLHBruYG1bg2dpoP5fIzD42N8vvNOQE+vP8FsQcbUFBbMq/vQTA7RVX2LGtNYIuOnGocBJAIIsxj//s+/j7/5+EPc6Qbo1ExYGvv41PAtY0Iq9xLaG9gVOJ1gOrnAfNZHkk7gMW1yKYDluzBcyjrVGI7XMxr3EQ0ukM8nIn/ldY4nI8wvz3Hx8g2mR2fwcwNNr4VOaw0Rexl1G5njAe1VWJsPENx5iGDrnnrfYCLRqRKi4svEIiYLdS7M4M9/8RQ/+8VTdFc38ODRE/z1f/hbNJZX8Pr4GE9ffI0v37zG8tYG6q2GPE9KdkpGuUDdBm51LLR9GzXLwdbKKlaabUTjKQ7f7uOLp59Lana7tYRPPvkx7t17IGujpwE+n09dVViM2afIM6LnITPZaKhjbzTH4XCK4/4YkzjDPAXmkxAXFz282dnBea+H4XiCguogVt7Yturc03Xp+IsICFlhw3OiaYlfjz7C+WSIcDJGMpnD81sIuhsoUrKJE4TDI6w0TTy+t4qHWz669RTPn32K/uUebCPErfUlbK11cXF6jh4Bf2+KpngIl6WEnkqDnd0DCQ5jx+HaxgY63SVMFzOMJmMMh334vod2M5CkaibJhvOZyJmZYJxkhiSMvnq1j8lkKmeCDz58H9t37uDgpIfDixmOhxmaKw/Q2XwPh4MUZ6MUw0mGMGeCeQOxZiLluYZHGyY6xwScvF6s00kkFEkBwipldAO3WDlDBYCcjTi8VufJSjb+J0D4e9m+fzvJKAHhwdmXODz8BkcHr+G7BYIGGUICQva//S5A6OOkX8PrYxe77yY4u+Qmuo7c6MjkOWbEOQEhx/FcuCRhmZoUbiIEhOpQQ8DIfhdZlPlfUpXSSEDIA4oqVy4TnnjY5MNYAkJOZQgIxW8ogPCaar5mCFWKqZ4qdtBjdHoWwsxmcHImjA6xHczxoB3jYZsejSmCYoxa3JOPu8kQCjtYvhQzUR2IrhnCq0PgP8Pk3vzP/70DQokip+xRDPUqtp2yxyxMpf6Ah1uJFxU/YI5Qy0Ards6Jc8uGQVM7Bwueg4KA0DQQajnCIkNE2Q6ZFEECSkrIqbAc6uh5IAiVdESyOUyHS6XzyTc0BI6JhsNOQk7rM5FLWY4Dx/VFAjlJDJyNM0wRILK6sOor0KwAizkXyBDRnCmTfeTFCLpOWVYMk7/SHygbpzqsKL9RWX0gUlh1eGboi0F20rFE8kx5IO/bMIrK4BfG9HNCpz4PZUn0j6gibHX2Vh5FFVmuOKWyVFxmDJy+cXKuJJDyHPBuphyboQSstyjKZ8JSfWz8XrlhkI1h6hc9EUzQ44YmgJAvyp8FEJLBUlPxnKZ+6dmrI6Pc1qiJRPz0cgrTdqUouNEwYOkhotm5pKT5DFQRJpU1HLHI9CRJNCtIDCuWsBwyEBDyGhMUplfl3QQmCsJV4SVXYTklSOQkvMIplXdMxforOXklMameJ8UQqn8TX0LpSeORK2ZpuUgJqTSgfEbV00gAj1T8eRKeULAFjAdGBiY17qCo35FJ6fHQwLPdKXb7BU6mOjI3QGbWkIp3hl5peqdUuJXI/q6GQ+r6cWMWAMr0T7K4DCgomwx5p6fgBJsBR4rpVkCf3Zuc9qvKCLLPBBB8xygJpTSUVS5kKk1O7tmtaDDUo0z9JCsojycHD7oMCZhQyoNplNnq/S99G1XdhTDRpdqhwrTKGqpUF0KnXFXtKDZQgbUb8sqrSpXy6pZJpWX0yxW4KHWfV9U46sIqQHidPquuZ6XLkBlDJS+9ARare8CsAKEQmOV39i1AqIAkQ9YUKCxZWgLCsjpIeenKfrYS1FdgRjGaChRyOCOgkMm95HgIZijvpS86Wsj1okyUtS1B0BQguLy8LJ4g9pfxxyXITyU8IxU20NVyOVDZSYTANNCpeVjvtNH1CqlFOjnewdHBN9h9+Tkuj19jcnmA9W4ba0ttWLqN2TjE8cE5DN1DM1jGx09+iu3VR9AzB7N+itFZhGk/Rrwo4LoeXMpPWw5uPdrA2r1lMDuisClFTpVfO6J/kGtarhKPpRSwhkJXvjEJ2ZJwHVbcVAxhCQg54Cuj5IUpZypjJlFhMphgh6qEzpHpTmIJSyGY5EFW0ke5j2QMJ2OXGt/iGHE4xbB/ic9+/v/g7//P/wNOzcXWnTv4D//pf0eru4zL/hDPv3yON69eS3jNcmcZ7z96gs3VdXQ7y0i0OhIORFKOUSTtSn1f9BGm3Its5LaPhWFjqpm4XIS4iCKcxzFmqYEwJZPE6i1PPOKg5DOcoNuwsNJyhCU0jRyLcC7M19ujE1xejjAYTDFi1QG7crOkDGu14Ad16dc1TBfTaYTpZIHZmKEyEerI8Hc//TP8+z//AbbaHur0LIdj6WMko83QM9u04fLvz2bAoI9X33wp57goHCFoedjc3kB7ZQn1dlOeB7Kw9LIthpcIRz1hYh0m1VLBM50gYlrl7h7mJ+cw4wJ24cA2fUQFQZSBmKCvtQp7+xGW3/sIyw/fR+EEyFndYNrIOQQoQdhgNBY/5RfPX+CLr16gvbSCW3fu4ZO/+Es4rRZ2z07xqxfP8eXrV+iuryLotOCw19E2JFzJNjTUHR0bLRM+ASKTabnTJQVGF0OcHpzg3Zt3aPgBNtY38cMffoI7d+5KXRprO6xYXWMCQvHTMumXgNDiumnidJHgdDLHyXCK89EUvckMxHcE8G92d3F2cYHeYCgQmusEB3CshLHY67ogIGTxO8OQ+NxTJaLDtQrMxgMsxiMk4ylcAsLldbG7FPEU8eQY620bHzxYx+1lC4E1w7Mvf4HexT4sM8a925u4d2cLo95QAOHJ8bnUAK2sdCTcjefFvb0jscaQsVzdWEOn25EAnOlsguFoIB9f931Zm+JY1ds0Gh7WVjqSFkrJKAHhYh6JCvDBg7tYXVvD/skFji6nOB6k6G69j7W7H+JklONsmOKiH2GeOUiNBlLDRcYwPB7pGXwVzZTHnc9/nAjrXEsX+F9/8gn+7m8oGd0UD+G3AGHZ2qvm3tSCcf1VfOGfPIS/BSD+LQHh+Q1A+Aq+i98BCLMrhrAw68IQng5q2DnxsLM7xukF/XpryM0OCqslJfJpeYgVGRulVBmTmUwwTpzSO5G6kYKnR1AS2pTXonpVCaQSuFH2jVUfL6EU/BosCS8L7KtDtYq+LqOcJRK9UHUThY4a6f50ATMdw80vsWQPcacd4kErxP1mhJZGQDiBFw1g3fAQcvGlwVlNQsup4g1vFhmPSiL1r8CC6jD8B9ZO/D4P4R+TIeTPlpJ9KCPFCQjTJEey4GSIh1xGeOsoLAOJpSO2qNMHisACOo4ChExHo4fQMpGyl6zgtCmVfjIeXpVfUFE8Fpkm/ipdXKp7MGcyHaV5eQpXB3yTgNBC3THh8gDG4UHO+4rmbwuFVZPN+3QUo7fQMIhM1Frr8OrLsJ269NjxYNIfHmI8PZZ0O6bcSd8V57WS6MhZVnmgIZtEaRiDN0pAqPHrmqyd4MHckik4wRgBoRzq2RPIWonyZyAZROZcIvfFa1f6EwV0qrRCZahWzLgMOOir5dhbAILEiZTMOPsWyUrwUKWAA8GeAuzqkMqZbcZ+QkpWxaOomHXex3yvpC+QX5a1FzzYGDai3EUMJsaxa8jEZM60U0tSgG2X70uINBzAyEPx4koLpZ4hN0OpG6FMlICQTCHBYVUDIZIlpsiW1SJk+VRsvWLWRR5ShUZVYFBAXRUUc60NzA1O1ksfWzmYuQKEV0CyDPZU6EKE4wIIyy2HjIMocOX9VAFXpulBNxyRbiWc0vP+rm2j8G/D9NfRj2p4c5rixXGI12cRQm6MXAt5OOa7nalqEF4ln2BNQjTUAZjgPY0oL+L7FwrTzYAqSqN48HFZmG1kSFmSVhaFc2Cm8/BFSTUPq3EqfhZG2/M+U+poHTlrAVjb49VgSE+Ui1TYDhKQCqTJgaUMpVHeUkbxl+E8paJCrUVlgMuV/F11LSrgTUCovKtqw75mQaU3sgT/Va7QddCWDi3lUOQGWheEdy0JvvL/lRey6k5VJtSbgFCBd1FmlHuCUmpUgwVIwIkwhFfeQVUHVF1rga5ChJb+Qf7KZ1HIYjXskWCZUjJaAV2BqpJkexMQKg+hSh5Wg4bKA0uGkM8oMUer2cRydwUbGxtYYbl3zZbU0dk8FDDIuH6ue+TqeWjy6cTXcyz7NXT5avhw2JUaneLZr/8rXr74HOeHr6AlE7RqOtaXKCdsIJ7FmAznGJxP4DkNtIJVbHceo24sCwic9hLMeimyyARSU7xspm/Bbpr48M8f470fPoDdcaD5lHVH/42993ySZLuvxE76rCxv2/e4N8/BgwBhyAVJkBKDil1pPyhC+iv1ZSWFtLFLBUnsggwS9s0z42faV5d3WelTcX43s6ff4IELYSnyw2IQhZk3Pd1dXXXz5j2/4xAuxghnY0TbtVxHrqd8cAa9Y2QJBRAWxzh6KS2bEyr52WRowAO4KHcYrMP7RoKYJ26JmWcACYfC7EGzhNGmX6o0f6o6BlYYERBqAgi1PEIYrDCbXOPv/uYv8e//9/9NhiJkN/7n//V/wb2H70tx9tX5BS5OTnD2+hRpEKPTaOP44AiHB8dI7Q4S3VVl6hQT6qncx5IoQRBESIQldBA7FYSWg2WSYRKGGG42mAc5lqGB1GpJRQXlo2m4RbRZoGal6NRMYXjazQpcx8D1dIqr8QQzBnkMJzg/v8Ll1aVUMnCOVGvWsHd4gGq9AaYdj0YzTEZzLOdr6R5sGsC//ZM/wF98//ewW7dgplusZ9egtzSLAnimjapbQa3WgOVvoU0n+Nsf/T/49NFPsd1M0OnW8eCduzi8ewf9vV25LoL1ErOrc2zmE0T+Es1eDY1OHfVmHflqiWh4heX5BbajCTRfeU2TWEOUGQhTHRv67Zp9uPc+xMGXvomDD78GrbML1NqSohqzNVC6OXX4QYRXpxd4dXKOlydnaDJRd3cPRw8eILdtnE6u8fPHn+HjZ0/R7HfQ6rTRajfguQzZ0UWhxlCUls0eaK7bFNPhGJPLMSZXU2wWvuQYdNo9kWA/fPddHB0doNNuwOH5k5U8Yl9i9QRToQ3oroPEtBEYFhZpjsk2xnDl42Q4wtlwLMOC6cLHi9evcTUcYTSZiv2Jq5yAkL267OYkGAwDBQg5HmK9j+cSEALr5RT+Yo6IgNBroN7bkSGslmyQroc46Dn4yrv72GtkcLM5Hj0iQ3gG00zw7sO7eO/hA/grH5PRBK9ensi9vdlqYdDvSt/sxdkQm81WbnK9QRfNThPbcCsew8VqIYDQ8zy51nx/i8V8jka9It7CFDbWmwQvXlzKfaXJ0vvdPhqNOi5GU1zNfAwXKXpH72P37pcx2ui4nqe4GPnwGbxmNJBaDBTiEFkTQEifKsE773n0VBpRgErk48++R0D4h/jq/SMBhOz0pjJAGELlbi/6gBUgVNEDvwOEX4Ah/qUA4a9jCAkIyQLSVEpAWMVwUcXrqyqevVzg8pqAcAe52UVutRHzMCI0uiln3ThgkIYpPkJ23pSAkAdqYRGLCbMCd0UhfeH74A2lLKAWX4wclNQBgGwJP0em5jfRc2XZelmunkOLMwGEVXp3Eh96vEAlG6PnLPCgE+JBc4sHjQBNbYV6tkQlmsNKQ8UQFp4r6R8sMrpVwXRZoF0cogrPzD8PICyn3+q7vQ0Ab//37cNW2ff1Rc/x14bKcE4rniHpLRCwTwO5JOaxeoKgkO+RbSH3XJbeIHdtZHUTWVNiFoU9JGBMOTnkVDxXoUOU7Mg5sfQb8fBACR5ZDZPTY1VTQHZQJKNpIiEHBIWeoYmfQnUf0n8SqAAVg+Cvh9ypSuHtcBnKJseOHdvroFrryc1XNyzMFhdYrIaqg0l6mLi50yfKFccDowKkKrmQ7OAbQChsJsGYqypTyMCVgJAHH06dVVdcIYsiy8PhRPE/qRsoAI+EhEiHZSEXlaG5mkoypIQyNSVHVtHt9O1w7YtMjc/BZFm2Aq+Mtee/IXMngJCTfKZ6FYBQ1nHKg6oCrXIyMegLchAmNqLMVtJJjQXk/FzKgQHDpJQ2kFh4PdlCTyM4lLdJIj8TZdXrZlAyWjQtlBJOggQye9JZJ2CwSEDNbm3+AubeZEkqdlZVbJSyXWEJpRBeSTEVW1SCniIyqdAWFgK/ggGjV0jV3PAv1FJW/yVyNlEfMDaeENdAzL6+MEZs7SFzDmA3D7DOmzhbmHh0ssGjkzXWuSeMql1tC8BiibGwcQxE4Jrk+1SwP4zJJwinz8rl1Ntl+ICNhscDnY2KbaHiWajUbBWyxcFG0fMmAxjucbFKdaRUaLPdYrP15fdVTKlTJkFPEYEe00EsT5IgmYqoyXtPpYZK8pBhGQOi+J4XrLJ6MW+Z+IuQrKLJRIFBWX5ETUVgS7HibvYSRbzdKKxLvlAmvhm7+xT4LzasUqen3tzC96nAa6khVgme5duvAoVuKbhv4H1ZS6G+tCI4S2aw5BOLHstirajtW4FKYfsKv3B5H+Lwoky5VqNKxViqabb6IeS/itRUkUgWXkmCQL7v9NXZloV6rY5uuyuAsN1qoVb1FFMjnXa8xxTC7jSCSfCThejVHOw2POxWq6KEMLQEs+FTXL7+OV48Yz3US2TBHI2Kjp12FTpZCvoPjQoabhOdWg/LuY/JcIFkbCNb2TAyB2ZagZF6SENKE9V1aHgGnLaN3/ujr+PL3/0QRoNy4g3mqyHGlyeYXJ5J4mOFTOXhHbR3D1EbHCKnxFyjBUR5lmVeRXuHYUpQRTnkk32cAynKk7mOIwJgDhITtb+zb9XmlaGGHrLfSF0OX16yrzEsdttJXyG76VZYzEf4+x//Df7j//1/wKmQBTvCn//FXwj7ZNgugiCEv9pgOpog2oawdQvdVhfdTg8JD7Q6pZ9UFVFqTd9vLAd7f8OgFypXdAGDocmAGQ3LOMHEDzAPgEVED3wTCat6zAriKEToL+HqCZqujv1BC91WFc2GI0NMfv/1JsBkPMflxRBn56e4Gp5JpQgtB61OC6bF52PgejjFeDyXpGwbQNdz8W//9I/x53/4HfSqZCM3mF6fYTG+wnp6DStnjZYmwLAODc08x2cf/QSvn3+GYD2B55oYDLrY2d9Dq9MRtmgxG2N4/loSu6u2ieP37qC325UDvT8aYvb6NYLxBOlqAzvnWJTqBxo1TJHaTmYrhE4D1tFD9N/5EgbvfgmVo3dg9vakOoLuID9OpFeaPcLT+Uo8nfMlA44aaLWasKsNBHmO4WqJx69e4snrV7I7c8jqelS7KEVFq1EX2fLi+rXc+2uVGvylj9VshcV4jrpXx3sP38cu2d9uD/V6HdUqa4Rs2LRNUDddDHhEEk/ZjGlim0Pqs7aaiVUKzIMYLy+GeHFxhXWsY7zwcXJ2juFojNFkhjBkai4zMcgQWjLEoy+PoDCTvZ0hbrZ4CL2Kjs1qju1qiXDliwe/2upAi0PoyRpGNMZhz8VXHu5ir0HV2hrPnn6E6fQCuRYKO3j/3h1s6I8czXDy+kzu8dw7Wi2yzyauL2YItqEoXuqtGipVWxJIGSjDgXSjWUOL8tCYnsMtppMZbFtDo0FrQ00kz4tFKKxmp9VExaXtRcOSAUo+PYMajNoAdn0X66yG2dbE1SSAn7qIDVZ0MIiOg2buheqsUTHZMg5sV2sppvfSAH/2vW/hX//pD/A1MoSULmfUK3F/5sBSKc6UV70c4KnciN8xhL9yQv/nBoQfvSUZNZRktGIL+GKh6GpLPXYVucglPIyWdZyOanj2YoHzIdkIAsKeAoRcJmQ1mPCUAlHAbGvlIWQIPA/YIhktWJYS1IgRvwB55a1fRdRzqs37BA/GRdJoMZUWL2HBFJagRv4N084kpj6TJCoCwholKvEGejiHl4/QdxZ42IsFEN6rbdCkeTlfohIuYKUEBzzcUmKn6iZ4yCsDCsoJvfIQKqbvVjzCb4wLfzuG8P8LIHwj5frtAKF6DbOioJXQKcwy+EGAbUDfBwNkWElhw6hXoderMKousqqBtKpCJ8TbREAgM1nFCEoEvXiqOFmixK7opwspq1NSSH5MDmCctNOnw+LbnNHFucirGItOZipJQgShj5Sbvm2hu3+ESrPDLFkM5yucXk/lkGw69MwMpCSYAGi9mWCznQogpDFaCnul1oHUWQEIZdJN0zg1kJKWIs9d7WQsVyYgtIWd5BScG3Ic0eOnOotkc2NUfyF1UxBXeZDklC3koFpXN+yjUngWn1v0ngmTpqSrlKgRRErvfBG0pCSjfOpkcignjQQQcuMuY8HV4ZdSz0Qd7oXZIKtKhspBlJjCHGlGRUqU+bs6lvPGypLwQBJY6TlBwoMWexTJJpDZKoB0UfcgLE0B9hXrUgJBicy5NQ0sD9e3CmnFW1D4yQpEUEpBhfkpvl75mpYX200xvarvUxC5kETepBtLLYMCL2UgipSTc9BExoO+SyYoxvREdZGaO3BbBwjMLq63FXx0ssYvXy4xj11Eeh1OrSuSopAx6WSJuD5VckXhrxIXJyr0vHqMFHfRbXjoNitoeraAQ/plyBpVa45iTKiKKLxVlKFKeIe0jWgIogQrf4PlaoX5conpJsR0E2C22mLuR1hwnzY95FZVQix0k/1RtqwLue74hTiksVX/pXqdVR9iAakLfKh83eV7J77Zch8U9vYWAFLAbGMAACAASURBVL+125UgXSooCtCm5aw4oERT/UMVEqRUHDcdHLJNlQwb/6QK3t8ATrVuihFB8VwLaKboO/W1S+Nj4QcsA18UY1gkj5Z+RfmWBWPPxVAwzqVYVC1B9Roor0uRvFo8KbUU6XOXDEukTOgMAsRhIAEOjVodg/4O+r0+ep0uXFuFvrCnksCRQIQHXktLYcRbWGTeEWK/U8fRoIkOmfk8xnI1xqtnP8OTRz/CZHwpHiVG6nMt7bTqWI5GCOcr7Hd2cXf/Lt6794FI6T76yce4/mSBcAK0a100nDbqdhvhNlVBIFkEvaLD6Tj49g+/ha98/8siGZ37Y5ycPcXpq2e4OnstgVGdbhcPP/gK9h+8j97xO8gNV/YVrk3JBOBrxUAbDsYICCkRZeqkacnBU/Zyrj/x/cfCisrxj6+tpfZHEVCQPRCLApeIcsXarPhhL0e6VaEyqyl+9g9/i7/6y/+Aar2O/aNDfP8HP8Du/oEM+qiG4DXNCHyGn1EN4VqueAhzoyrPmyMiXaP3mcoG5VEPtpFcX6yhCHQTgWkhNk34KbDwE8xCYBoZ2BgNbPUqIgbQ0OIS+rARwzOBfqsuoSDddhUNi6ok+iMzrJZrYXyGVxe4Hl0gCNZIswgGVTVJCn8bYzJZyGM5X0i376DRwP/wwz/BD7/3HbQ8Gxl7DUfnGF+8xvTqBDoTOaMQehyhqRnomhaGZy8xvz5D4i9gG0C9VpFqgkq1iuV6hdlsjNH1BeoVG/1uG/c+uI9uv4U88LG8usL05DWy9QZaEMJl6JnJqo0KdM1Gkmoif12xrqi1h9rhA7TvPUTvw2+ienwfmVdDSKCVEBA6YMLSNqC3nhJ2DY1qBV7FRURAFidYhBFeXV7g+dkprkbXWKxXyiZRAPSdQV8UQBevnkqpuyPriAU6utRdHe4d4Lvf+a5Iseu1hrpAZd+hSiWHzRAtVjfJo/Dk68CaQIkKM9ZowcQ6gQDCp6cXGPv0zG1wObzG9XiG0WQuLBvtIKxUoXKJtSXhdq2qJThZ4ZYKE7UqewdN+KsZtpu1BKxQDuzxuUUb6PEaLhY46jn40v0+dhtcH1u8evUYs9kVkmyDw6M9HB8dYjlbCSA8Px+KvHxn0BGgy0Hz9dlCUt4prqs1XDgVA4vVFH7gI05TtLstdHttsTAIIJwupNLFdSEhN6ZVQ5IYknbcajREis29K8xy+Ayd4WBYryE26giMNhahg6spAaGHWG8hzJk2T2Wf6rWkxaZKiS9yrGcL5NsNvDzEn33/2/g3P/wBvnrvAMfdBkyGGhXDNV7rBIUyfL9RdfDgo3qXfxcq8zkI8c8MCK8e4eycHsIn8NwczZqBVustQOgnUmKdsY9E9zBZN3AxbeLJsznOr+gf2EEmgLCjAGGRgMg9PWQASUqmhLUTkZRZivyTkrqSISz7B8WToQ4CAhhU9r4cZpT3g2umlKIU4TKM9S78hKXvkF9ferk4wSQghI46C86DFbTtFB5GGLhLvD9Icb/h4663QkNbopatUIlWMG8AYVlIXySMFqyWStrTVUfVzbS5HIH/xnjwt5SM/jMCQonNj5QFlClVOmGBmgIyejii9FC1tMOoVeWhey5yF1LeTTDJ94F9PgLQ5VinXjNLN2BTxivhKoRKGpJNLhJjda6jFJRrh4xWIkCGN2/KRzji5mbM+oBtGGC2XUOzdTg1F3sPHqA5GCCzLEwWK1yMxiJxYIGuVWkhM9jqRWlTgIypomSt6W0lS1f4yqS4uphW6SY9g3wUnhPKDAu+SUX8M3xJSaXI4BAQkiUUGXHBWJW+JQVxlVxUKgSKLHx18CzCPTi1LmLrjcyFJt1nqrxOFUkoU9ZNkiMDHCTsokhIkBAIyp/oyCRs5gFISWDJejNUhq+nUuyTjmRcvIk0pfSRiWqM6+ajKC+X1NetBDyoFNYYWhJL0bwc8injFLB6qzewCMZR10bBHkk1QVGfUR7uRYKn+idKfrA83L+hnN5cV5SW8AaipIOfc67dSFTl4F4c1ktfIW88pU+uaJyTQ6fAE0kJVgfRsvWAyy6OGCPfgtPaR2R3MYlr+OR8i49P1pgGLraoCuvMdS1l9HxdaZj2VzK4oN+EHZnNhodBt4HdblP6yvpNB+0qi4wZ3EFPVaJkvFmsAD5DDETKqTy0SjqqvIpUEIdJjE0QYO1vMfNjTBZbXE0WuBgvcTZeCZOxSUyk7JYkW2hV1UG5kN+nBqXdSoqvABH3ZgVC5fXg9Fb6+NQ6VJhRJcFR7HP7NZUcmmLmdAMGpaxeXSPqayoGW02Ci/f6hrFU6aOFMPWmLkIl7tKbV/yS9694vkUYgcgSb9aOSqgruxAFUJbrsaihUD7z4j0XQKrISZGMZlLIUcxo1NWt1kdxARd/vgWbFcOeM0SmAIQxGaxAqiLqtRp6nQ4O9w8FDLYbDUn/JCDnAIuAiPLtCkujdSpYQlS0CDUzxW7Xw163Cj0P4K8mODt9gZdPf4YXj/++qHhg3Q5DNgy4ZLCuRkhWPr50/128f/99vPvgPTz6h1/gP//HH2H+ZAVjZeFg5wjtWgd1u4HVfC0HxYgyNk+H2bbw9X/1dbz3rfcR6CEuRmd49OkvcHbyAqPhBTymnO7t48vf+DaO3/sK9u5/ANg15FZFhhTqXs33XPUFczAmXmmpv9GF4eCQQ+oaC+sFPZPcgzi8SkWOz8EbAaWqCSDQ5BqkfF+SRyk7SDdIozUCf4mPf/kz/O1/+ms0O13sHx/j69/5fbQ6PRV6JvsqB41km8pgO5XwbPF6oNKFBffpVipoHGWBl/1eDqppik0G+JS6Wiy+N7EJDExCYBQCk7wiNRQ+VRSSmZTIYZcH4rpjoVmrotNqYL+mY+DyGs5FkhoGEbabpaRQboOldEauVgvM5ktMZkvphVstfayXK7imhW6zhT/63vfx7W9+E1X2+KYh1ssJplenmA1PoG0WSMlGzSYw1j5cPyqAhw87i+BaSnapW7b4ySerOVbbNaJ4i16/jb29gQSNEDj60ymi2RTxfCZVFDI0FL8nVVwMU6mIgoIs6tRPcRFoEi7j7d3Bwz/4E/Q/+BrQ7YkcMy66ULkHbLexeNV1JjGbBJh06TOgR+lyzkYjvDg7wy8efYyTs1OpbVJBRTnu37mDbrslfrzh5SVOXr/G/u4u7hweYn9nD8eHR7h75w6qXlWklBzM8H5KuT/tC2RPLUvVV9AzTlaYA2kGgW25P7FPk77bVMPJ1RjPz67wiiEzsyUm0znG8yXGsyWWyxW2AfuFlaLNJkPoE/Ct5QwiDKFmKUBYMbBaMh10Ld2XNj34Xh2I1jDSNermBocdC+8ctrBT0+BpAV6fPMV0foUoWct7sre/h/H1FKPRHKPrJdqtOu7e2ZX9cLMKcPJ4ijhMUKuZ6LCPtOFg5c8QxltRGqk6iraot/wgxGq1UYDQyWE7TalBSWOVhO4yAT6PpDOUgDDWbMRmHZlFj3wTjFmcBibOR1tskgpirYVIsnWpPBEnNejbrt0Awjmy7QZuHuK/+9638W/IEN4/xFG3CTOjykid42XAKUcaFXQkodW8z/HxO0D4NoD4FwKEJ0/huRma9S8GhCp2toJc9zBbt3A5b+HJsxnOLxmJMFAMITX66ngtYI/x9rcZwpRxyDTOcxJehMQoz59i+sj4kQVRMsIiVEYWUDlR5uBJ9Rby95IhlKQ2bmRFt6Ft2SpWmpuLMIQaGvRa0ZTtT4Qh3Kks8f5Ohvv1De54S0kYJSB0o7V4ORRDWJZ5366cUAW+Zb9b2RV3O1fhN4WE/xQMoRxbbqWE3vh53koO/W0YQqk6yAKkeo7UMhDQA2hQPMgsUHY36chNRwAh3Ao4hmJ4TG6kyHUmuSmGUdon1XnzBshw6KtqChTwY6x9trWQh0yeo+wykYRRJtgRrEn8Of9MyWQcKpkowwiSEPMkgF4x4TYr2H9wH82dgbCFC3+N0WyGVDeR6Y4wJ6xYiEq2Wkukb4v+H066SiqPNzEexqU+rwCEhqV62nioYz0EfzbDug0Ic5GXqKAIysbesCjcOlXcciFVu5WoqOYJucgqFSNTdqHlMPMqjNwqDrdFSlwRqy/yOAHXt4Vs4rqUcJ4oI5vLagkLFOLyOZADI7vK15P/TgEiBs+QzZcxPwwemkxXpKaKLWG6JQHhVlJFhQUrev6EgStSgm+YFS5IdT4vCXR1aJRrW2hM5UmVwu+yjLBYHIpuv2F8yuRJRd8oOSCvyxsGqsSKt7yHbwChApmEPgwkKBkgAvcSViv9KKFOIU0vblhkTtOggjyrw27uIrLbmCY1PLmK8fiS3UwO1mkFGqetNO9zLTJxNQtR01I0XAeNRg2DXgs7/Rb6nTq6DRfNqgHPjOHoEUzxKbNvLULGz2ehvRR3k5GiEoL1EXYB5iirM4rQBkrqdHkNt4kJP9JEwXG9CHEx3+KUSXGzANNNJhNf9qvp7I+jTJQdWgx2sgmAlbBW47SnYAkFDBZgW1gaGU4o8E1/nlX4+m5CSQtGuIROhFJyvRcqAHX7vz31LdaFDAaKIcINIFSAkfu+XAGFHPENKCwYvULAWU6R1WpRC04xqUV9i8iw1QBBvc1Keq1SqhVw4ENYvpyvh4q9KQSnBYNcsJhFP2YBmQU8ytwyVfc5sqdkvrgf8QMEgINeXwBhu9lE3asiidT9SIY6HHJFEapGhpoBtByg7QKtCtDwAM9JMZ2e4+L8BZ48foTJ9UusF2dwyFBYJir09nL/pId7vYWdAA/2j3HQ3UWn1sKzTx7j0598hMrCRSNvYNAeoMLewZQH1hWCIKBhG6mbI3ZTvP/7H+DeVx8gMhJcTC7x6PHHGF6eYT4bS0DFYGcP73zpa9i//wH6x++Jj1Cn0oKDCl6vwkArFlvdD1W/o1IA5zI04DBBPJ7FIZCgsASEfIPoQczo4RMJtuor5r6sGEIitQ2yeCMhFq+eP8Ynv/w5qo0Guju7eOdLX0at2ULCYBhRZDBAid5qKpPoxc4kBE1ClSRoYypMIzvjGEzmObbIeykL5H7oE1gQg9o2IrgIYw/Xfo7LbYqrxMQkt+Eb7GZTlQQgg0RmDEDNZcpjE/eaOg5rDHMiqyW9WhLQkyVbJLGP7XaJxXImwSUEINttgs0mwHq5kGFps9bC1776dXzw3gewaEug1SLawF+MsJ1fwdguEM+vMTs/xerkHOvX5xTzwdMzNGwdzZonMk2OO/00wXi9BDuCbaoU+i0pNtfDCMF8juvXr5Gv13CSCHWmGxuayHvJ9KrBhyH3wyRMsYqAYagjYB9re4Av//AvcPCNb8EY7CFnaEsxKOeZLQjYOWbCtisig+VezNtMouvymK43uJpM8eizz3B+eSV7nwoKTHC4f4BuuyOJzMOrKzx98gSH+3u4f+cIxwf76HW7qNVqYpngcJLLkHsX14CsNxEM0WbEl45nEfZjpmKBkVwEAkLNwjrVREX08uIaT0ZTnE6XWK7WmC7XmC7WAtg5QFGefTUACjZLhP5KZRto9IKT/bTg2sB8di2F8gQ8rlsVjyeiFexsg7YTYK+t43jgoesCTr4VQDibD5HkWxwc7uHw8AAXF9e4Hk4wna6xu9PDe+/dk6Ci2WiBp78YIo1SdLtVHBz10Rs0EEQrBNFG0taZ2cBBNZ+zv6V6KkaloouM2SBDzhT2NZl6FT5XcQl0gdl6Cz+lL70Kr72PaucQ87yO0VrH64sFVqGLSGshM6tIJYCNmyAH9TGqpkFxAbbLJVKfHlhfGML/8U9/gK+/c4zjXgt2ziG52qu5T8jMSPaCootU+o5+xxB+AXb4FwCEZ5/h7OQpqpVfDwhjjd6iCnLNw9xv4WreEUB4ehkjwQCZ0YVmdySVkp1EBGzKQ6gko6yeiFNfpECM8KUem4+yvFkAoaTsqRoJ5RksGMLi5s0Dpfw9DcKUpBaSUd7gSkBIoEkDsABCBjCErNUkIHSgBwvk/hjVjIBwhfd3CQjXOHaXaAkgXMKNNjLNEJUBASEPFYVcqmhXVsN1OQgrr5cao/+mMPDNv/unAoS3QWEZqvP2s/ntACGndVskWobI0BBwOmaZiC0LGUGgPFzAYvcfo6cNiXfO8lBVSJSMgEkAX7yn7GPjIS6KkQURskAVvKZhAiupATGDPSi9VA++9vTamEyH5FQ75cFLTeKTKJTew42Vw6hZcFsVDO7cQX3QheaY2ERbLNZLJBoLJRiX7NxMuMjocHTBmGua2G0ybQUYKQakcrikZJRg0LQpHVWJdLxR0ldgmGoCS8khb4C/DhBKomgJCBUmuvkliaJyJldgUNWlqERSW6vByB3lMZQ7M78nmfMi/V8OXSUqKovqOXGLOAfBNtUlIIZhCTwM04rDSTZBnSozEK5RgUIejqHDYvCOzoEK1zdrNijl9pFnPvIkgK1B5EScuBPAkGEUcZdG6bhiVggibmSvIrVj1Ybqw1MnaZabl6930ZVYHPTL0BA12CiTXtXQo7Sj3waEN1LxEhQWzKwC5PyZNZArkPsXDwNSi8PnSUStgoj43yrQVRVwU+qmBS60tAar1UdoNjGJPbyaAC9GGUYbG8vIQpQxsZCyKKZKrmBpCY57TRz0u3IjPzrYxcFeFy2GdxgxsmiBeDOSguI0XCpPJqXKcYica9kPEEWUL3O67cB1qjI15U/OUCIeQC0GSTQaqDab0O0mDLslzLef2phGOj5+OcSnL0d4cjrGcB5gRcadEmB6CvmzsvrFNVWcOo+qaQEIi4O01FEU76FiCRUgFHmjSEeVFPcmBVbWjdr+3oDBAhQWrKCqoCgUHqW0SwaBXIcKNEigkrBN3D+UB1x6JW9YwmIoUKwT1XNYuvuUooTSNDU8VAyjupeUyZWqu/EGEDJplwCNgJA7UtmryMOKkH+3vIeF5FSNDdSjEC4UFSP0yat7BdmmXquNQbeP/cGesIVMGuVUn9c0Ux0RR0j8jYTHtGwNh+0q9loO+nUqB1bw/RE+e/xzfPLJT/CLj34iPam9NrvZ2GGpQ+f3Yu1PnKPtVtF1amg7VZhhBn8yx3R4jfV4jg/a7+KwuocKg1L8EP5iLbUGDFVxGy5CI8YsXeLOV+7h8P0j5K6O0Xouvi7KC/3NEtVqFa1uH3vH76C1fw/1nTtwmwPYtQ5M1qLw/eIhXkA5EyIdYR/4zrAeR+SxcSLDVbsIDSPQU7L1orye6eGWi5TVC0mOgPcGhjQZgMPaCZNniA1y7kNJgMnwHJcnL6FbDrxGE3vHx3BrDRl8Kabf4FlVQAzZb9OwYZElD1bYLiYYX53i+uoMo+E5qq6JTr2Ko9091JstaBUPDEbnI3UcpFoNWdbGxTrFySrCaZjjOjOwtapSY2BXKnIPk066IELFYtdkC+80Ndxr6Kh7FbiUG8qcjJ5RPktKygNsAoLCFWbzFcKQ3vwQy8VMri/PqeHOvYfYP7gr1yr3U94DtWQNLV7AjlaIZ1cYvniCVz/5OZ7/+CdwkaJuahg0Ktgb9HF4eIhNSnlmiFm4hVZz0DvcQb1dheNZWLy+wNWTF3j+6CMYQYAuC+67bTS8iiTlMuiH7Nh2EyLyad1gyJyDwKpjnttY23V8/c//Ne58+7tw9g+BalWURHyy3EdoKZFKhkoNBq81nvEYPkJpsUbnPrBNMrw+O8dytYFbqYrdIthu0ao30ag1UHFrmM/nOHn9Ev1uC3uDHgbdFlzbFKm+MPwcgUbUpgGOU1Ge1YTEA1UsKeJwg5RSba4p24HuuMgsBwEMLBPgfDTH66sRHl2NcDpdYBOEmK98zJa+APbVeiNfm6FcDOgKNgsBhRxMszqKSacMErL0DOPROdarpdxbWO3Cuhk9XsHNffQqEXaawG7bQMPIxML06vUTzJcjwIhx7/4d3GEFxOm5VGTx5z46PsTXvvYVLOYzXJ2P8MnfnUnf7cFBG++8e4zDOzsg0eLTX8tBh/jLfUynK6z9QPayTreGg70W8twBZ0GjEZ//FnmSYNBrolpz8epsjKkfIrNsHNz/EIfvfBXTtIrLRY6nr8ZYbC1E4CCoLZ2cPHtzAJYGPqqGLlUf8WaL1F8hDRb40+9/C//Tn/0RvvHwDu4OOnA0AlAVKlMOYNWerx4KJP4uVObXAMLb6OKLS8/fTmeTzyhe4FJiVmat3HRCsQANPoANkmyNzfYap5cf41xqJ57BcWPU6zq6nQrcikpP9MMU6yBHkhEQVqGbdSyDDkbLLj55fI2TCx7JyRD2AasraVQxb7KU0vEWyaldlImcI+W8irkHBUNIOYkEyRT+QY54hPkovILcBHkOZtKV8pgoGelNWTMPcjSrczoryWEqkIP/RnmVcuSUinByx40qXCAPJvCya+w6S3zQT/CwvsWDyhrtfIV6vlY+w0LvzK8iE81iknEb9YlRuTzEliPyW2zdjVzuxtvyhskrD7GFWvqNSu4fw5TlkihPZF+0cgovjqJDCkld6c8RCWQR9VFIpz7/795CtALmeOBXBb7cWgL2DTIgxnORVVyWXSEzLen2EeFl0S/HAAFG66v3QiVQSQ8bv6FMa1OkTHULIsTbWCQ19AVUAgtGxA2D35MyUx7qlLxIWvXo+SDfqBcPSpWsHLGXw2148Jo1VLs9mFXe1HOswgjLLdeniVSzkRu8wVtIcxOpHiHTeUvi+6sYYGGleVAumAoeLMUbxkOJa0kIAgNxInrM2JfJ+HqD3gIejAzEvJkFkZi+FejjYdSUTktKxFRBszp8lsy4um5pxCnxD6fcqhaBdQjK21ZKRvlclGeHVQ+qiF1dMwSWyreowlZYdREl/F1ttNJ3WExpy4OtWiEFa1lQeoyX58+lpINqkVHqrd6HgjmXcNSC8ePhS65OCXIvpJmFNLAEAcV6VGPBIoVQBinq65cr741HTL126v+LJyHLsWBxb3xgSoSimIhivQqLxb1CRZfypzY1HlDV9cdQJNZ5SNqkqA34+paddgSEugDCLGsgzZoSphWmDCnycDXTcD5OcT4KMGcKq12RlESLcemeKQmD9w562O010Wp70ulKGX4azRH6Y2xWV0i2c2ThEmzJZj8VWQMjj2BrlBsTfL+RatkWe8/ImAMhrxHxUltwXBcupVL1DqxKW/ZkzW5Dc7pYxS4mPvByuMTzyymeX04w2aRYMYeACXGOi4S9ZLrDvyA2QZ4qJkPJnMnOUcaXw7B53QBhmsLWNXncvGMlWCtuMiKzlJAefj6HGgXbRgAj4UcMBFP3Mu4PKhSM7P8bv6kwhNxH+D7RJ8trUb5nAfKkdkOtDA4G+TFV96NWUJqQ2VcsYdFEr+y+EgJVDCCUWrtgEhUnWHwLGa5QLl5cbup7FdeWMqWqEnq5HlkhkqpDjgBTfkvWvmQZdjo97A52cLC/L74pWeoyvGFiNVMTU9hkEh0DXc/CftNBv2qhyXJ4f4LF/BJPHv8ST55+jKfPPkOWbVCr8fqGyOs905I02zpBPg9xqy2i2Up+17aRDEFZ//KVnWMccY0QWUUJ0iBUVRl8j40cPmIs8wD9B0cYPDhErd+Bn0Y4uTjHyfkZLoeXsLwavGYHrf4BmjuHaA4OsbN/F+3eroQxSbox93OL4WEmDK4rKjAyJuSqABnX5HCLcv9ACtGj9VyqEyi5YxgGhxVOvQ1HQGYdEa8DhmNR8F56CNlvmxMoxvCXU6ymV8gIkCsVtHsDmARvkghOCXCOPFKyR/5SnuJcJJXr6Qjnz5/h5dPP8OLJZ9gbtHC418e9u4dodlowKhWEmRQgwSALajUAtDFhj20InIQGrlIHc6OGiCEdTk2eLxMvEcVwDRN1z8PDlol7LRNNduixs5ZnCIbVpQE4E6AihUMLSvuCLX8uXa79IPZlHVKqWavT/9eQ/Ur8v+Kjj2CxT5lD13CF7WyM05/9FE9/9DeIljOpCmnaBLkeui0yhLlINDnEtdtttA/2Ue/34LWaCGYLjE7P8PjRLxDNp7AZNsOBnwSEpUjDWO5nvF/Si8znYlUbQKWK1+MFzhZrfONP/hwPfu87aN55B0ajidxxJHxOxn7l/q9rCIuhvemoNFpKR1lVwt9XTO1kcJwMk/mzpnBtF45hw2YcFyW32wCObcGxWf2gmDqyg6WtaLsl85rIvsA9nNetTSsLvzclwhxMZOzJtOSRGiZCzcBG0zCcL3E6nuCXJ9d4PZqJJH+x3mK+3mI0nYpslECVe43NHkJ/g9hfIwkD2KaFVr0lijdeV9PxGL7viw65Vq+g3fLg6T5crGCnE/RqGY76HupUJcUhLi5eI4zXqNUdtLtN6R0cjcfyPenHrTGYqtuRP68WG5w8vZJ9pt2u4vjOPvYOBlLTktA+E2yw2tBjvsb19RyrFYfywO5OG/fu7ECDg2Cb4/z8GuuVjySKsbc/QKNVw4vXZxhxMJHqOLz7EMcPPsAEXVz5Nk6vFhIus848ZFZVCAAJjaQayqdEFHB53UVMSianHuAH3/km/vs//kN86d4hDskQSgeyOk/L2YfogO9TOaQrZPzKP1KmOb9RC5V7fBEHV+zN6t/9Zgfof+xw/V/+mJb/uujF//Ln/lf/i9vf+jawePsLf04qWGg0yggLTkeLwrwbsz39ewDLv98AwrOLj3FOD+HZM9hOjFod6PWqcF1DDr/bkKBQQ5IqQGjYTazDLsbrHj7+7Aon5z7ivI/M6AFWD0HMaTaLlXkx0nxGyxcjp2NkOhkXTr+ZPqa8gARznFhyw5PkxALQCfMmiVM8O6kDptzYJVymBMlFxUTG6as6hLyJ8FfzY/YUCjVOmVS8QB5O4WVD7NoLfNBN8H5ti3c9H51sjXq2BlK/ACBKnnbDEN5k6JXvQnmavRW7/isyzdJjUR6k1KG0fNwkK95E8BUnkF99o9/8TalF/McoyeKUXA4NlE+n9NyUB+yS1SzMNOWhvfDlFPpOnkCk/DpgySk7tnjjr3nIqxXkHrtpHxCuCAAAIABJREFUDJn20Tug0uVIw0igrAKD1PKLbI9ddRmyUN1omMAWbxNhkBN29MUpar4BO9ElxCY1MqQS4hJLz5VOkaqeSZid7mjQGedoG9A8DRoTu+pVVBoNmf7Fmo5VFGHJYUaYiGwu0+n1oyRIRe4nZoTYiMQDwg2WNwwBrQbjo1WXXKlv50GMh3DTMhHmiUwmeaNUSVksnqZPi+EdgM9J/CYQ4MEESlnr3AiZJMiwHErMKKsphhnqyFJ0dxXrgIdqCd6RH1Z1EKpJmgKD9NaUQFZYw+La4OstiaeEzwJ8UrHrCPgppHtqJaipXBnTISujSDYtAaJKnlQDBLWBF3BPmEqViir/K/vsboJC3iQ/lnsXf78tZZaDf/EalF//9u/qIP75a0d9jSJRWEJQJOJUFZoX/56MpiTCcmBQ9A7yZzA0eiWUpoivC4dUfE3Es6dKz9SBna8L16xF72UXSdbCNrDg+xaWKwuTaY7hJMXZ5QKrbQKnWpNC5Uangb2jHRweDnDvuI92kx2C/D5zRNEEq/kp1osLrFdD5PFGeTH57TLKwCJYWgTHVAcWvp70DbKnjYdCYiBGhDP5lM+dH6f/mvur22jJoTXLK3AqO6g2DuG1jwC3i+tNgqdXU/zyxSVeDle4mIXCjieGg4w9eGZFEmUZWJemOmxK+Ln/chDDYByuK3aHapr4hZXfl2tRve/KEap+vXHVEg8VqbniI1SSZIJuBjLIIIOrR+Tgqti9aJ+S9DkRQedMIqbvOBP/GYGcfAcODYX2UR5jhpJJwqe8rYWqhoWXZDqL5NI3YURcb/TLKrZTVdCXz1p5g7m8WXItpZkFKLyRpRa9oMIaksFn3yG7JPkcRfGgQye7FVKKlWC3P8A+I/YP9+G47JJk/y4nNRyEbcCCE/pu+iyVrznYa1hoOwyZAPzlCLPxOV6/fIKT0xe4vDpHFDNwg2xIJkqGNsunPQ/tSgWzswuMXp3i+vlrxIs1avQzWQ6aroev7u3isFEXuTYzdPmQoDZk2CQhNnmMDQvAD3bQPt7Hzr27yAxdgOBnz57jyctXMMl+NDtodPfQ7O2h2d/DnbsPsbOzD4NrKdXUIMPVkfIeS88zZe6ppd5fVmnY9MuGQLyEPxtifX0hjDj73GZkxEwX1c4OGoNjVFljINe3uvdyC2RdcXlflwobhogFVH7wW5lSiSG3nTiEmWaw+H3DQPodZd+Sqp0IebzFejLC6dNnePrxx3j86Je4d2dPHsd3d1Fv1aHTK58RsDhwGMLhcODSwkarYgEXJ5GN86SC67yGlVlHYDcQJgTFBJxMwlYS1PtNE3ebJtoNGzWHKoUMWuzLgwnZjvgrlbeb1zTvI4qlJmvKn15EtnIPIeAm2CELSQOAo/NBZ3gsAV/DT36BVz/+K4zPT7GeXEuXpcdQGVY+qR4naLU63O4AzYMjdA6P0drdl8qNxXSMF88/w3o8RLKeIZvPoW98uJRMsGIqSGF4dTiNNuqDPTj1OnTLwKcvXuGz12f4+h/8MR5+4/cxeOdDOK0OcreCLYECMjgEf5ryzc7XK6x8XwXNyc+pSS0Vk7p5uVF6H7LXkQNOGSKbsDUTHkx4pgPP8WQISdk1E3o5/KxWPJU6nwPbAnDKvUBC8DSRqvK6V95EDlA5lKZPjRytJpkIW0PHaLPCxXyOnz+/wqsrsmxbKbNf+CFGkwnYqSipwBmPHAaSrY/E9xGHWwm7aTfbSlWTAYv5Up6LZumo1y102xYazhYVzJGsztCppriz20CN59woxOXlOfI8EhlvpcKwRU2uCfZylqou4UDpIY9TzFiFEcewbV08hzu7PVQqrty34jTCer3BcrnGcDgXTyq3nf3dLh7c3WfJKIJtirPTIZbLjXy9vUO17l+8eonryRzbCDg8uovjuw8xNvYwDD1cjOmb17FMXCS0k5hMLLUljCnerFFlrRsMuAxvNCmBz/Cd3/sa/tV3fx/vHO1hp12HTZUXK7GKs7p4jMUbXwzIy2Gy3CHKnPC3whqLc48aN6hhNgfmauTz/++v/zYBocuJhIZej/G9hlykfphjG2qIMyUXNa0GlmFHAOHjZyOcnG+xjdtItK4AwjC1EGfqECAR6mQbpNA8RUKWgdIjy7qR74isRAChkg9JMpQEVhSeDlLJ0l6ufqnkKGVWLw+NCWWEfBTMitpUVBl3CQhdkeoskYcFQ2gv8UE3xnvVLR66G7SzFWrZGlrqS5WBAoPK8yCg8HOA8FagxS089UVLspRLlR/7rweEXzQQUSb+z/9Sh943NIzqdStlnDdTlZJGfvvzC7knJXwEhFsyYyYQ0YVOMFh1kVdc6RbkoVFCfIqvz1LgPFSlxcofqBhDlnKDUsO4AIZMIIty2Zi4YTcyF3ZO43mGWEsQSUQRD1OpeEkcW4PjGrCrFizPgu4a0GsmjCYnxTZ08XwwVCPBfEu5XIJNyMoUS4JldPo+6MViibvJ7jdO/dRhgx6gEiCpYlyuMa5FFZpABoX9SolB5k2FBKiqNwMOqyz4PZhut2X/DzvjWInCdWiI8VomZEX3JgGh+K0okVZwRlgUKQa/qUOgRLCIHC3SuPg8CLAVL6aYTU5MhGDk1Fn8G8KlqqkyD+eCocqJW8GSCNNWAMLCi3iT6HEjwyunc+KYunFXyZ/5fYvTtvL5ven/LMHZ27+/DQhvD7q+yPf6NiBUyKMIrvkCQKievzqwExTK3VvCbbjuefBSnkUxs8uHioJyvhe3JOncN/g+aXkLWVrHeg2MxzEuLre4vApxdR1h6bPw2BRA2Ol30N/v4+u/91W8//597PQ9unawWo0wHD7HePwScTSFhjVsi2E8DI9h7L6abUphfU7vGYNplMeCe6fI3CyCCcV6CZAVgozSa9XhmnBLy3RsA0pw69DNNpr9u/A6B9BrXSwTCxfLGE9Op3h6NsPZ1RLzMENiVwC7Kh5IekwpKeZrwHVFn6CsK+niU4c3StaMXCX8lfsXp+E3wT6lZ7TYM0orqCREF3JMuczIDHJwV1QF8XYv9QNFkA6XtQSvUO7PaLKi87BkCEuVSKk8UH+v0qn5eWR2hYGXy4Pe5GJTK8O/bnoGb8HawnNIma54KQu/bcnkK4Za+R3VQUStsZKdlEFDEUJMJoOb4M5ggIP9Xdw5PpJeMH6OKGGSCOl2LfIperWkXoLyvpou0tEKpYqbGTbLMRYzTvFn2G7XWK2nWKzGskexImCn00TTseXfP/nZz+Vx/eIEuh9it9GEZ9iomhY+2Blg4FWQBgFc00Sj4srzYDn6Jg4Q6DlCW4fdbaK6N8Dxhx+AHQ8nZ2f4+LMnePzsBeqdPtqDQ+wdP0C7f4BaZxeDvSM0OwPxuPL95V6TyAAvF5ZW19jZVhM1ByiJjpbIo4XUZawnl5hdnmI+5s84wWI9E+WG2+ihvXOM9uBIvIE87Fcc7q06bIsaeRXzKmFuwi6qOhlK7PmxhLJtnyxMLA8j4aQjQp5Fwp6wDiT1fQSLFebjCa7Oz3BxeoKjwx52Bi1Ua5aol/jacFCiGx4MqwrLacGsdIFaH3G1I2DwNHJxElhY6ASELRk4JpmBPOKrocExDOy6GfaqGgatOto1G3ULMJMtjNCXYC/xc8tQnD7MN4CQ+5ayWnOYoiqDuGfxHCO9d3kMI6cPmUnbDFqLsTl/geXTRzh5+hgXr15gMbyAznJ7smmOA822EWgGrFYH7aO7uPvhl3H83gciqWUyJZmlaDlBPL3G4vwM/vW1rCUt4jfW0OjuKDC4dyD1UcvrK3z8+Ck+e32KD7/9fTz42rdw+N6X4XZ60DxPZItxEqNSdcV3xw3scjzE2dUFXr5+jTkllZaJ3s4Avd2BsINrf43JdIyYyZ0ajxge2rUGjru76NZb8t/MhiBQVJG0aq9UrL6KWpPhn9wzNfHki22JQVwhU7JpC6HfUAGIbcxwmQy+BkyDLa7Xa/z06TmeXYywWG+wCSJsokT6JKfzOfzNRvYUvrcEhDFBoTCEJhq1NmzHg27aEuIiqdMmRCHSbZlomGTR5oiXJ2h7KY4ICPk0owAvXz4XeW6320KjWYfnORheD7FglyG9qYYJx2EtkgJHPFuFrFbZbtDvt6VapNVqwJI+zwRhFEkt2Hy+hE9ZaA4JD9rf7UvdzNaPMR4txd/J16TJjsCKjVenp5gtVnIv2N09wu7BPczsPQwDF68uF5gHBrY5GUKm9VJdwttWiCzYoO956FdraDoumo4llThf++A9fPOrX8Zhv4NOzVOAUHzEPNKpTltlFiiOIlRwSJXFW4DwNllSnHvkPl+QL78DhLdO/f9kDOHFY1wIQ6gAYVcAoSmAkAyhAoRkV0gV17GK2hhvOnj+ao6ziwDzTQ1R3gHsAZJcpRBJ65rGdDFTLiRG5iYZZXa5TOAV6ONGzph+VXIuc7GimFsl7SnGiayOSpBjAIgqBeeEogwJ4CYiTONNME0u0zcFCBOZTDN1i4AQERnCa+xQMtqJhR18x12jndBDSE8Pwx4IQt6AQZWuVxi/ioWojtO39G43TprbsKz0zryRWimVn2IJ1fnpRhRXYLQ3bOKbr3QL8Mk1c0u6dfMc3oDUm4/eBnk3V17ZnXgLK5ag8OYbFpN3KYBmgEyGIMsQmxoSAYQEg6pzUAzinNoWyYLclAn48kiZw+kfobSAQJAjNJLUWsqNjcQfwSAPETzs5qgaFUmkYwJejBgRC+ONTGRDFU7QK6Z0tgkgrFrQnBIQ8m5LMASsyQwGAWb+Fps4RUBNiqVSM+mlIiAkUAspYCZQk7Woei1VpUMqXUM0pJcfK1MQ5f5j6uIfjEIOIBSjo6K5lfQwCBJJOuOGSwkpD/RceiQ0yZII2JAbFa+HYk2JnU1J4EqPE4cbchgvGT1hAW/JnwowyOdb1EQqzy0DUVhOLhUUSpsvXYaFNFTt5AUqKr66yO5ubLDFpnzDEJaSPPVcFVN4E8uiGMLyWi2ujS9i9+RzbzHovy0gVImhtxjCG0mpYj54WOcAQTR89NzIN2bwRzltLHyJN/+tACFfK5H4FqyhmTaQbR2cnTP+e4nzCx/rtYkgcqFbNeSakkY5noN6q4qvf/OrePf9u2g1+R19+NsZRmN6sU6h6RtYdgzP4zVPxpvrmqyVYi1FxpfGBeOs2CxKd8kSloytLBW5njktVsMwP/IRsvcyo+fTRZp7sKpduPU+qr1DGPU+MqeD01GIl5drPH81wvnUx4QHg9wUxhBuAzlLpeXrc4DDoCW134nHjs+F/uuMXbJq3UpwS8EQyq5TqHbk0CJ0dZG+LIMiVYfCn5P7gfKJS4bvmwRKHuJkSZJNUIEiqotODS7E21nsUaVCRIYixcfk2uW9QXrvFGPAmgOlGi5HLqXVWzGbBb+tdjwmuhbeXlkxYoC9NXXmUEv8jm9i0jmjlL8R4MlWGt7M+PoBg34fB3u7uHPnCF6FTCwPpQGSaAskAVyycpaBQb2K3ToBoYG2rYlcLwvXiLcLKXymnJgDyZU/x3RBQMi6Fw19FnhT0hv4+Mlf/zV+/p9+hOsXr2AGEQ47PVR0Q5K173c7UnBPeSb7LmsOg1syAT2LYI1VEmKNFN5OF62jPdz90ofIHRuvLs7w6JPHePzkBbr9A+wd3MOddz5Eq7ePSqOPVn8P1VYfuk3Xmi7+Vio55NoDq1McOEympLoj3SINZtgur7EcneL67CWuTl8g9pn0GcOqGMhN3kcqqi+22pYgDrIeVPV4DmXXJio1D47nwXQrwsYgo3c5QpyyAmmJYDNFsJrA5utLCbak9zLky0eU8PcI+Ya+dfbWptisV1gu5uj3G6jX2bvqI44DOZzbBIJmVfqTYdAr2ILZ2oHW2sPEbOMqr+MksDHJq1hqdSSGh5R9fbyvSUhajraZoucCe90WdpoV9D0DlSyCFYcAwz+yRKS8lN5x3ZaaDUnEZDIp71uSDswqDeXxJqhlQAqlp7bGCibVY5nOh4iHr3D24hnOnj3B6bPHiNcr6YdjNYdTqWLNNVproLl3jLsffEkeTJOmB56ndLKD0WSIzXCIYDxGttwgCxjglsH26jCqdWydigS1Tc5OcEXmzA/xle/+Id756jcxuPcurEZT0r2Xm7UAu1qdryOvrRTnw0s8e/UCP/67H+NseAndNrF/fIj94yMEYYD1do3lghUJ9AGq2pZOvYH9Zhftal0AYaPeQK1aF1aOvLzy81NxoFIqCa4FYKtC0qLDmuoK1gLpcKW6Qnmmt3GCLYNvdA2rJMZkG+AnT0/x5GyIyXwhSephpuF6MsFoNsVysRTGm4NigsHYZ8hRKADVqzTgVZuoeFWp5FJ5FimaNR29pomasYKVTBAtXqHpxjgY1FHlHCDZ4uXLV6Ke6/V66HQ6qNWqePXqJa7oA94EqFZddLp1dRZhKFicwd/4WCwW6Pc7GOx00WhUVYVJxKGi2t0oRaYEmTuga9vwKg4Wcx/LhY/1KoShWyJHrTaq0G0Dp+fnmK82kkje7gzQ6u5j6e5iFFVwcrnCKrQQaXXIlSVeXw4mVObog90B7u720atWUaECKo3w7v27+PJ772LQaqJFry2PYbrKaiCg53lfBrFFABnDmXSy2TcnYuWh+bxCsjh1SwBgsa8LwP+iM/MX0TO//d/9N8MQntNDePEY5+fP4dgJqlUyhFU4LoMyEmyjHNuIklFOA13oZhWrqIXJtoWT0w3OryIMZzaClB6WHZGVpporHiZeeJx0i8lX+rQ4fVP9RKWun4CQcgjxnbHftgCKckjnJJBTaUqnikkwb/g8VLuue+MjKVNGGf/OzxHeRgChgYy6ci1XgDBZAfFUhcrYS7zfifDQ8/HAXqEVz1FLGRkfFn41xQzyYFEyhOXhogSqbw65Sl73tsr4TZjCr0pGFYPyeVru18mDP/d1y2l3CUzfkqkqoPmrF4jI0cS+9etlrIqrUoBTSbGKKPE8F5YwNXVJG2UBfeYwWMZQqWFlv2AZLc+NiL4Slrqyly9gsADBIANNdBiMuefhkv42TnrpL03o03OhmQbCPEaiRUiMGFSduA7N+TaqVQvVqg2zakiqqJgxPB1aXZUbc/o932ww933M/QABhxCUulXqMIqwFKbQsRtpE8cI0wyVSkVNFZlAxiqLJIbFqbTNWGZHhgl84aQQnquRP3dWbLjymlJm6kj/FcEX/SRhEKuexigRZscxNFQs48Y7y+/HA6kChEW6YiGPU4BQSUYT2TDVOlH+xjdyT95kmdLH66YIy5QDtgKEZYoXr0GVMCryz7IHvKTJCv+UGL2FKeF6fLMpvwk9KjdixUzeZgjLpvhyyPHrGMJyKy7X8m8DCJWH8FcBoSKmfxUQ3vTPMUnzxitZKAuKybKkyUr4hPJZcpDE/ckOPYTzHD/76Wd48eIa40mMRv0Q/f59dHr71C3jcjiUUuAg8nH/wR3sH/ZQrUe02Eg/VJwtkeVL2G4C04lh2vSeMg1uc4M55HmzkoDPoQg1UvuG6l1Vf1eCkxuRuYAkMkf0WlWrbeRQXZLLLZl1G9XOPjp772Bw/CH8tI7Z2sTLk6mwhZ9ezHC5CDANUlitHUmNzHgoL8rDGR7DPTNnn6bBkK4K9MyWcLBynUh2cOETLMNnxA8ipLb6Wfi+xGT8ChAoQz/prlMhS1JJwJAwsrQib+Y1qOSVhmUqAMmeTgFk6sjM60DZm4trp0iylMtUNR+rlMHSllt+XGZqxfopKktktVOaprtyLZItoXeRwy3Vf6sOLfT/0gcs6juD8loD6zTBhj8XP86hj+xpyrPKBMS9HQUIq1WyTTrWmxWicIuKmcPVcwGFPa+CftXFfsNG12XQBFmkAHoSyGGfQT7spKOUbh2upW6HSZ0NMi/0Rc0n+M///v/C3/3lf8D1ixcwwxCHna4kkFI6ud9qSJ9ds14TZoNuX5Me8CzBaDnHcDXD1WqO/v1jHLz7AHffexepY+Hl1RUeffIET5+8xC59iMcP8eDhV1Fv78LyWqj19uC1+9ArNakP4BCOCcSUGzNm3+I9XySHvvj2kCwxH5/i2Sc/xfPPPsLLJ5+iz8qI/V08+PABNMfFaBFgvAyw2NAHpvysBkNSXAutmofd/V10dwbwul0YZg3IPOlHjeIlZuNTrKbn2M4v4aQ+KmDxOrcqDubW2CYsnY9hbg3YuQ3Pq8p0je+vV7NhmCmWyxG225XIAKs2QUcF4SYR+0vEhNbmAGbnAFHrCAt3gMu0jqvIxVXkSFS/AoWW3FsYDsPAoLaj4bDfxhH9Xk0bzAxyObzYrKSsXLxwDJyxeb5REmYOo3nPiBOGQdnCwrIDj/tXyuEPZZVJAJOAUGffbQYtmAOba0wvz3HFsvdf/hzr6UQ6e7u9PhqtttQr5G4Nlc4Au3cfYO/uQ9j1NgxuVqaGeDNHNBnBigLo7HBcrBAuN9iufSw2W0yWK7y8vMTl9RCTyRBeo4XewRG+98d/hne+9k1UmDJqqpCtxWaFOE3QbNVEZRPHIS6vr/D4+VP8u//z3+Hpq+fQbEPA4MGdQ2zDrQBI7nJcq912G816HTXHhR2n4stkjyd9uYPeDpr1FsRfTY98nCGKKPXnG66GslTr0CdYph5zGMD9gZ5E7jvc68M4Q0iri2VKavoyjvEPT0/w6cklhuOp9FHSZ3g5nmA4nmAymcjPYZsaIn+NaLuWcChmd1t2Dc1WB80W+/9IcNBOEqHpAf2mIXJRMxphO3uBmhVir1OB53ACFeLy4lrOyTs7B+h3B6hW63j08SO8fHmK2WyL/qCOBw/6qNYof9Uxn66wWLCmZImdnQF2dnrqrE6WdbWQRFr6liuVqjCLPGvwfLzZbHB6coXr4UyqnRl2w9ChWqMmsuLTywss1j6y3IJbYcduC5vKDmZpFVfjANu4goRt3UGGzTZCFG7gWTn6dRvfeP8evvLOXQyaNUpZMBqOcHxwgPce3Ee3Vke94sHRDalTIZiXyi0J9VJnDp5xGJanm7c9gcU55FcYwttnERnh/g4Qvn24EmDyW3oIzy8f4fziCS4unsO2U9SqOrrdmkhGedgIokx0xXFGSRwjzD2s4wamQQsXVyHOr2KcXrFstAnN2YNuNWWqFlAWmFEOZClCQiyNTA5Tk2F5u5kmx6SigiGUiPgCEEqkfcGSpDbpcCUNIiDkJloudh4eopiBDIolFEBUyEUl6YyAEAoQaukKiGaoYVwAwhgPKxvct5doRXNUCQgle6qUjKo8pM8BwrLDqsBcCo8VB6Av8BB+kWS0BJK/CSB8G2SqA/eb6fXnWOK3GJo38xAFyEtZ6duA8YuArPpcJdflzJ5Jo+wwyzjxc0xkFv9MU3iGmGC99JBxOCeHqFzM4PQp0B9IXyEN/9Tw6wUgpASO7CA3dd4EE5vdT8SKFOvn0JwcVc+QwlcWe1dcHZarQ2fvgZWrfkSH+hLG8BNApVhufQmSIUvIugnNdlGpMYmxLp6MUApbQzk4c11zEs1+IepyCAi5sVo2fYGUajC6XMqmxOcqUeis1ZB4axVOwjMucwrJlAmbGvEGlSIIKd/glI43bk16w6R4nF4qAjcpY1bSBwm+kFh8BdyEheEBleu/DEWQtEThzZWfptDik13iOhK/JvOjC1bmxlsnIiYG5SgWRFhDAYRKh18G6UjQRMGSKc669BAqhlCVwvNZ/3pA+Pb87e21f7PuizmgGocU//+2ZPk2EV6w6CUIKN294rMhsLvxHH6eIVQpZippUH3v8tq5JTVK1ce5Lss0QjJz6/Mtxq/m+PSzV1guEniVPg4P3sfx0Qdod3ahG45IicbTkRyQVpsFomQFx/PR6rro73bQHXhotDmB3yLOV9hEM8SJjyQPYdhkB2iqV0EmOdM+C4/dzeuifrAinKGU06j3kKA8SXwBhrblSX5slpsI4hxRpov53/L6cBv7sLxDGO4e8ryBs0mMf3h+iUevh3h2NYPW3IHR6MFqtAW8+f5G+X15vBI5J6X/JrTUUgyh3GvKHsjC4i9S3RvL+hs5sQBC5e1+Y31WoJactYTYlFPgMmygmBgTTygAqJ6HeqgyYw5ByJZwYs9rU1Ww5AiyiA5IFZ7EzxMVccEuip2AAI7Pp/TFqg4xS2ennlJCMAUx53VmqWtJmhQY9CM+PIZKGFJOPU8iLEWSyL1OU0Mu6V7gobYhLOHdu3fQbjcFFNJXRC+Va2aSYq3FEeommUETu80KdmoO+hULnsaxK4Nn+EgkiEEOtkyZFNmV8o8lqxn84Rl+/jd/hV/++EcYPn+GbL1E23FhSZ1Phl6tgkG7JWwl6yoY8OIwLA45rucTXMwmOJuNcfjeA9x5/10Mjo8QGwZORtd4/PgFXj0/xfHBO7h35wM8fPh1eGScTQ9Ouwe33YPVbCOxWN7O5xVLyq4Ii4WcZ+WTjzxaYru8wuTqJV48+QgjykUnI9w5uoOj42MM7h9KsicPmvNNjDU9azwzpLEcvBFvJVnadmwJjqEfrt3dx2DvHmyXrPMG46vnWI5eYTs5g5NuUNViNDx6VimH9OFTHpvEaIBy2jpMm8MT2mFC+OFKHkGwgE2ZX7WCFhkfy0O0iRFSoqcZiKwq4kobxs5DJJ27WFX2cB46eL3U4DN4iiDVqYufcOUHEv5SMTLsNes4atdwv1NBz9LR4LXi+9AjVhbQPmNKMJXcP6V3V7HoN4DQdApAyA/Re8seSzJT9K/SP05v4hpaOMd6Osbo7ASPP/oFtos5KpaJg4MD9AZ7CKnasqsway1Uml1UWl0krKOxHfG5iiqKr9NojMnJa3zy9z/F5HIowW+VegOWy/5pvlY+kixCf/8Ah/ce4D2yg8d3obme1I3R+xtysMrCcs9FEGwwGl/j0aeP8Oizj/Hq7BUiJOjskWHmSSsVqSj36jtHh7h3dIx7x8fi1TO5YW+4htg5nEp9S7PWRLvZQbXCygkXOfutM0prbZHY8p4yeDmnAAAgAElEQVQgoUa8N0iAlGLEuU/QOCDl9iQKmEqgqRotP82wiGL88vUQT06vcHY5lPRTBuZdTWcCEK/H15J6zqNCuF3dAEIZAekeWu0u2q22gEG+R8yiaNd07LVtuJhDC4dYj5+hovnoN2006vRVA5PxHFlqotXoodXqwavU8emnn+Lk9RlmizV2dpp49709eB4H0SkuLiYSWkd1yc7uQKSmPmXlyyVmk7kE2fQYatZqyeCD/44VFJSQvnp5ieHVTNjndruNo6MDYRbDNMbp+RjbKIFXq2Gwc4DOYB9XsY2hr2E0ibDe2gjiqpyZOPjmeWyn4+F4p477ey3sdzzk4QYbVnZMV3hw9z6+/MGH2On00ao24DAMzXBgl4CwIPlK/QYrvZSip7zPlQPS8qx7o8krzgxyM/9dqMztQ9c/hWT0/PKjAhC+hCOA0CgAIS+0FAFld1GOiMXVOYM5XJk4L6MmrsYpzq5ivDiJsQrqyO09WJUedLshUtMkVVN3Gs85zSGbLwxfCQgLGUSZzlYeQpTMi2dW+hLYB0Q/IwEmkxfJtNzSVWuMNw5vyukVO1j4SMiyRLEkRf6/7L35cxx5fh348s6s+8J9EAQI8Ozu6Z6e1ki2dmSF/edubMSGY3+QV5ZDXsnS9DV9sXmABIgbKNR95F218T7fTADNaY1kh7TrCJkdFWySYLFQlcfnfd5FhkZLuJnro4QOlp0RHtVjPBBAOEA17KOUDGHqdwGhAoM3gFC20tkwoai0jLnOGbXbAVcN1HnS1k8ZwltAeOfrM/no+0P17wE+ScC8TVb6Q/6rDNMp0eFdhvDm38oKmuXNzv7lXMYqL1kNqiISpJTF4LCkKTDI+YfsIOWd0vGT6boJTjhMZtHPEuAhUioWo0vmo/w8mxnCClJWmXDLl8wwthKEBIK2Bqugwy6ZqJQtlEsWSh5lwtyacvhkdlosks+ZOcfMU6+LKptxGGAShbK1ZnqdVSijXG3AKZSRzgyJYu4PRhiMVVgSPT4CCKWmRKXVEhDaAgop1+HnrdIfOf6aTKslUKasR7ZcJBdVEiQBFS+2/H4IPGP6Zhl/rWsi3+HfJShUdSqqBDmXeOQhSwogKJkcb64cVHN2UJISCc6EuSB7ot53SUJlT1IOCPn3s0GbzKUKlFEMocg0pAMs62jLklVFoirH9z/AEGZl8/9UQPhzYPD3AOF7C5T3j/27v1ZeQDXc0yepzkzlB70LCOkfpGRUUlhzQCjAUZ23OetJEKa8ORwSLFgab1auFFoTHh59e4rD707lBuw4VTzc/QV2dz7E/a2nKBZrsrmnX+O6c4WLi1N8+dVvsX/wHHOzh3rLw8bWMnYfb2FjexGpPsUo7OCqd4yEgfZMTvQsAYUqSZnqhbvntCpWl568m2tI1rVF0JJ5pS1DfY88/qQ8QWcIET2BOsaMsY9N+ImHauMBGgsPsbryFIPIw+dvrvB3zw9EIhV4dczLCygsrCKazVXEepoIy1ZgMFgmV5PqIBa4qzIpBWSzezdLBySkha8lk5Oq1QHPCZUMKou+rCiCjOhNM3yWMqrSpVVSLo973ncIAOlBIgAjK0fPFU+wWRwjDnwBhXytYjOgXDyeIJpx0GYoBQEhgZpKECaIVA+eN7mFlkeRxdgKEUHzXjOnksQ2ZfEjkb4Ehbx+MaxkrsNmiJRhoTcLMUxDQcE8XggIxTtN1YHrifzrHgHPYguNZk3dn0QmSPl8gNSfwk5nKOqaeAlXakWsVT3UbANlYy4eMH7dPApEVsi6EYcJ3VQGRBP41+fonxzg1VefY//rL6R+IOh24HLw5WM+R8WzsdCoiZeREnguXx2qO/Q52oMeLgc9XAz72Hq8h61He6gstkRGd3xxjbevD3FyeI77Gw/xYOsZHu19DKfYRKy5MKsNWPUG3FZLAop8glSTwTEpZkwpYj8br0/hCOm0h97VAdrnb3FytI8omMgVZnfnIda27sNdakJjT6NuS15BkGiSHpnyOt6/xrh3jVGvg/FohNGYyeg+1rZ28OTjT1GpUBgbon3yEoPLt/Cvj+AkChA2y1z0aQhCWgcUIFxwVlA0q7LuHfkBusMRji+Ocd27Yl06FhsVbG+solGooEgZ9SQS4BjpwDDVMZrb8NYew1x5iHnrAU5DD2+6M/RRwMSowCg1EcxNDKdcTjOLIELLc7FeLeJBq4wVz8ACFY1BDJ3+MOZfy33BlMoWyVHIZNWyaGQPKWWOTNaRJSQXEFx6U9bNRYmSMuszppdO5b1qn51g//l3kv5YKxVxb2sbq+ubSKWHtwDYJaS6zZUDJvSZGzqKBU/udTxGLvf38fLLr/B//e//B87fHQtDvb27h/WtLTlHDM9CsVrA6uYm1rd2UF9eg1uuyn2cuTr0GErtkKTJG+h223h78Ab/9W//Gr/74Xco1ctY2ljB/UfbaA86ODg5xMnJO5npPvvkE3z05Ame7j1U/t8ownw8QjgaisSX21fKbGvlOirlOsqlOiyLoIfnLwuVGGJjIU1pC5EtkRzrXOZSAcSlDiWefPC9Zf0FIxbHzBwIIrw862H/5AqHR6eYULpuObjqDXDV7eGifSlyYo4KAQFhoIrpRWGCggTLNOp1pJEvXZNaMsFi1cTGQhHOvAcEFxhcvoY1H6FRoizThVc00e8xnIbXuSLKpSY8t4zDg0NcnJ9jMBpiebmK3b1V2LbyQh4eXsoSul6rYml5AeVyEecXZ7i6bKNzPcRCq4z1jZZIUFkZw1c3mkyl2uTd4aWEzXDuqlYrWFtbRpSGGE4mODodSG1Pa7GOnQcPsXF/DweDACe9EFftEIORjvGUxAwX8wVsbSxge72B7fUaam4iPYsXJ2/Rve5iNJ3jycOn+OQXn2B9aQPNahOO5sDSWf/iKHJCPLJKAcPrPqu1JIbsJwq2fDGtJoF8VrqdC25VNX9odvjn+LN/JZLRS5ycf4ez89c4PzuAY81QKhjSW0IPIWORSa2TJSQgTBjOoNmItAoC1HB5PcPJeYwXBz564wJifRF2YRGGW0cUU25I6YclSYeUBXIjzge3vXLCM6Kc7CBlQtIzRr8Vh1e1zucNnEli9K7JOE4pjMmeMJad2kqWNFf9bzk7mIdCqIRFtUnmDUgYQunwISDsYsUd4XEjwQNvjPvWCDUyh8kQlubLZjGvqla9QWoIv9HcZfEjP7Ho3fTB3SKrnwLCW9/fTdhL3t6rsOXv/xCcloO1vCQgL//NTpL8b919MdlzqSj+7AsEZGQbmJuwhrsnWvZv5TuaTL5Gr4ZyFGW+HoJCfh6sfGA9xCxRD57QGWDmQGaLFC5jhiWdgldnpd+XSHJ2GqVQN5KUbNgcYydF5AKGq8MpmfAqlgKE9F84vAHSeMj9YoREZKUzzBiN6BnQuN41DPhJLClnE8o5bAd2sYRytQXXKyGMZhgMJ7iWi5YhA3Meh688qiqVzqYZ36JBnb5ElakolyaJr1eadX5vEqbAhxzfGcvJXAkSojlYnCkjNedMSoN445PEQwmV4XCqjisy5zcSQdkWz5Fl5ClGJavukE1alrqovGc0UGSgMRtgCe7UD7IwSjp9FxDKYPwzDKGSjGYX4dzcLcuH3OuoJKPqkRXSSdLnT4+ju8sQObTfTxm9swd5H/TdHM7vs+3SC5q5v+4Cwszdq451lTIqfV83gFDJSnKvAj1xsuggIKRqgQOo5sLSXQGF0rUVzfDqi0O8/fYMaWJgbfU+/ujT32B9bQfN+grCkO87BNzzmI9nEb779nd49fpbXHReIZwNYDka9p7dx87DDc5goFurM7oA7FR8UwSFHFYohefbyUM7f9/y0naRK0rC5Z1jg2ditnxxeE0jeOLaNpPnF4pFmLYrCo3RdIbecA7TWYRbXMfC4i70wiq6aQXfHFzhy/0THI5n6M2UJC7RLWEmKOPnJqJguaoGghMIXx9lrZlPUIDhTQWrcuSxh1L+yyt57lzTlCc8s69mgUfCbuepobIoZJy8amtj5AElqyKJJqjj4oPAjj0ZcYQZZWAzMlOa+Gs4fE7nPlKNwStK1ukSRPK8o/c2605U1/Bb6S248IoYhJYimiWI2FtGtYEsu5RsO4lSAXtGygoTprFa8M05QotydnrdPHlw0SV+QnaQFQrCEjZbTdSbLE1XCxwNocj+Et+HESdw5jM0iy6WK0Ws10tSP9FwdJhSXs+O1onImB23IOmUFq9R/hDT9jkGZ4c4+O5rvPv+G1y8eYWgdw1nnsLRdHiGgUrJQ7nkwmM9EL+3KFALvFmCgCZu14JVKWHtwX2s3N9CsV7FcBJg/80RXj9/i6M3J1hduI/7m4/x7PGnqC9swCk1YbHap9GEUasiMriE81HwNHiOhnnIOoQAWuhj2rvAqHOMztUh+p1TjAbXIgctFMvYur+HxfUt6M06tGJF2KuQ7HY6hy05+iGicQ/BsIcJO9guztC+aqPb62NxfQ17Hz0R/1/BnqNz/haTqyMEnVNY4Ui8evWSK/2ylC4GSYQgSVBCFUbqYhrPJEGyN5ri1cFbXHauUCzq2FpfwrO9BzTGQI9TRONA2G675GAUz9GPdJitLegLO9AXHqCj1XEWOGgnHgYoIvHqiCk1nZuYxhPEsS+Af9GzsVUvYaPsYrVowU1nsHlcz2IBGASFXJzI+cCbSa70ISDkkkdsBLRVML6bS3FkgWdcdEiEmCwFTw9e4/jNK5Hkcnlwb30VG1v3sbSyrhgzJgu7FczE3qAj1dnbmC12JJllhtfffovvPv8Cf/Of/hKzMML25hYeP32Kezvbcj+ySx5qyw0UqzV4par00EqQmVTSWsLiMuyHknLeOnq9Do6O3+H/+bu/xncvvsPC2hKW761idXsNp9dneP3uNc7OTyQU7enDR3i0vYPde/fRKFVQcVwUkkTA7Xg8wLjfRzCdwLNdVCsNLDDoxq1LrkUU09uvmnYpe6Ragq+ByfYEqHx+MvxccMmSS6M1RcNkNoc/n2Mcp3h93MX+0SXevDtW6eS6jc54jM5giKvrDsJwKu8/wWAcjDETaShnI55nFVRLRSThBPNoDCOdYL1VwO5mHfa8D/iX6F28gpGOUCsYKNdtWJ6O9mUfvW6AyUhDtdxArVoXj6A/ncD3h6g3Clhba4hflrLPtwc9ub6srNRRb9Tg2DbevTsSppGBMRvrTWxvL6NcKcufUYobRjGCKBHmbtifSr4BLVeNRh1hwoqNMY7OenL+Mdhm58EjbO08xkU4w9kgxMnpEN1ugsGQ17symo0mnjzclLTUxbqOeXCNcHCO86N9DAZjxLMCfvHhp/j1Z3+Ce2vbaFYXYEgbsAWDTLUsBLMO75sMABUClzMTt/aJn4dzd5V5/xyA7x97jn89gPDiW5ydERC+uwWEjfIdQJgiTMjgsPiXJ5KJuVnBzKrj6prbxAQv3vq46juYJtSkExA2ZJPAjY2u2ZI8xuGZxtG8502t5wnYlESCAIz+QUneyjEM2SOeCuy1zzbleVIjf1ZBADMx5fKGywsnn19i45NEjOR8fj43g0J0AsJIAUIyhKyd2PWm2KaHkL+fEhBO70hG+brupIzm4SsyU6hp53YY/v1D6icewlwLfdf7l/Va/aGD8a43K/+6u5LRu9uS95/nrvw6l4zmIPUuAs03L0pSdzuYqhVbHu1/CwjltwUmUSqqOqMo11QMk2KryIrJ9ixLiaVHSpi0WVYgzbhyzpnSWaTy+4KihsTTYHgGnKIBr2KiXORwxeQ28kHUKwTgUSE3HZa5M+rcs2HYjNg2pDONFRk+w4QcAsIiypUGbKcIP4jR6w3Rbncw9hkQwhuuCqOREnomk5EgIEMgAS15eAYDKxj0Qeml0qzfBYRxPJfodYJbKbXPuv9UpAl5EcVncYnB7TeZPmGABBAqIK0qVbKNVya/JQzltVPF3yvQpwrfedwrbxV/VqBLBdPwhzBI8lny7ylASJZQ/ZkKMVEpX7lkNOt/ygDhz0lGby/WGSDM/a//naEyailxc92/3YPcWVIIvrwDCHOYKkEhlBTyM8sYQhX1kUsrVeCN6qtUzKlIz/kr8btRTq58lnJspjrmiQ5bL8DiGJiaCKcxJsMpXn99ipNXXVTKTezuPMEff/YbNBsr8JyKuulFiRSOu54Lx3NwdnKEw6NX+PH1b3F8sY/r/qUwhLtPtrCwXoXhzTAMO5hbqUih4zkzdGPp2uRyzMwxvPqUboOn8pCtrFtLvTXKDEoPEt+PiIlxBIQ6Q5c86d9ioO80mGM4oSeujLleg1dcgle9B2/hEd71Yvx43sdXh1287cWY6kWRmepWQYJd+KbaBn05quydckjFKlPmmmky71gVFH9OMJhlstwto8/u83mWUc6Aq7JOBQpZVi4dm1w4aTpSzUASRUgZlBDH0IS1pIQyFRklS84dFiJbloQmkOFI7USANoEAq2OoCnFMFWRARiVPrxbBqmynGTpmIAkM8ZiFaYhpEsFP+HMsEio+goBR9zO2F0BL6UEyMSswyt+V8mwOg+VCWfouebZzEclwrGKJ154yKtWKuj5KcBDlbwS0lOjFMCmFsw00PUdA4VLZxmLRgscBlixb5MuS1LYc8R7y9xBOEPWuMLk6FkB4+N3vBBCyh67E/jPHQdl1USl7rHzD1J9iPBnKUM1ER143rbKHxsoiVu7fQ2tjHdWlBQmxury8xvNvX+HozSnaZ100yitYXdjC9tYTtJbuodxaRW19A8WVZWj1qgDLwXgA04xhmYnwNGYSSR/e+PoE/atD8fgNBpeYTkYwbQ+FcgP3d55gaXMHWqMFvUS7SUlYYTJy/LyYpMnvM/FHCEZ9HL7Zx9nxCbrdPpprC7j/bAfLy02UCybG16fwu+eIupfQJ32Y4QRFi5+76iblsjLicnnMnkdgGrJGiVI5Q6o12t1rVKo2tjaW8XR3RwHxyRTh2Iehz1CqWAhmOiY8VgqLmFfXYLS24XsrGFotnEcEhQ6GWgGhya7PIvw0EumkkUSomhpWSx42qgVsVD1U2CXJcD0ez5IczfuPSE2gsY9Plo+qaoBhKQIGqZbiPY3HssUcBeUnp7ddbV7neP38Wxy++hEXp4eolT082tvG8sYmGq1FlQPGdEivghmXeFQV0MvOxQeX55kCa/+HH/H6h+d4/e33KDguHj18jK37W1haWZaliUkvf6su91aCwYh9wqx0IPPmOJJqGqYRYsqidYjX7fr6Ct+9+BZvj9/ArRZgV12YFRsn16c4PDvEkL2U2hwrrRZWW4tYby7iweYWNheX0TQseQ+ZttttX2DY7chyp1yuYmV1E4ViE6ZdxTRg6wfVTLynuzB0AnMujxPoFu0WSjWQ8j4d8ryO4adz+Fx5uZ6wge9OBzg8buPt4Qn60wjB3MDQD9EbT3Hd6UqyZ5KGAgZZdq8AoY65UUDRoy/QRjRltdkIVjrF/bUqnj1YhpV2kU4u0D17BT0doVoyUKgyFV3D1WUX7csJetcxagS5rZYKQ0xj+P4A5bKNhcWK9HhN/QBvDjricV9dawk7yK89ePsOve5AlpT3NpewfX9FJNa8zwaBr+59tPtw2cn8hEkgc3KhWJDAJabCnrBuY8p0VAtra/exdm8XoVdGx5/h7Rv6RkOMRkCz0cLq8hIe726gVTHgaGRwz+H3zzDsnGNCVj0t4pOPf40/+eP/DVtrD9CoLomMl3U0Gh9ZrURuj+H9hXOXckIpVcztrHvzf3fG29vZ+x/K3fjHAN5/75//KwKE3yiG8PQoA4QWGvUSHJea5VjYGwJCDr0cMjiW604ZRqGBdlfD6dUMrw4inHdMdCccKhqAVYdmFKDpBRiaK4EJImvKPFLysUt0NAdoekFU6SeZQ8qDRJXEGYTsEVJEBqWCPKkZQnDbYai2Zoz3V4lKEkYggJCdLVH24CBBDyElowoQFudKMvq4kWKv4GPHGaOWDFBKB7AwAVtq8pFTaifINuSJHBljlxOCyquVSS/f8/D9cwPCnwvk+LmQmPxgv2EiM7+mmptz+vA9GevNAJ53PCqmiEOzfF6ZCSgnDvM+L2kkk8qJPJRE9UmqUCD1uSsmUHp7ZQNMSyEZABbTMkZcrgamgXnNBuO36A+3PA12UUPBY8KoKjbWGc+fBiw1FEkKewippZi7joBBrgFDbsLZVcQh03HglIooFCswTBf+JESvP8S1AEILfsSB91bmJux1xjaQsUvnHNgVYCOYk3Rc8SjIMvWGIcwBYcQgHQbkUK4i6Rr0F3CAlDx9BQiFISRQ5g2ehcQKnMnbIPKJPIWWpA/BqpLX5ceSYoyyr8k63/LjQpV4K0CogENWrcDXQZYwZ2mEIVTATs4Z3oAywHTLEOambtUJdsMI/nOEykgCZO4ByMDcz1yhc2CY/yyAkK/6LiCUaoP8uOZ5egsIxfEmbGuWi8qgkSx4R3x7ons24epFWHMX8XSGYWeM9nkHZ2/HGFymWF3ewIPth3j27BMUvRp0OJiOKfNhJLghoURMhuOxMxx28PnXf4Xfff9b/PDiG2zurGLv6X08+mgHtcUiQm2CcDaBn44xjkYIKfXiYSvD4a0cPX+/b8/VrC3mRk6jljYC0Kiq4DWRqanCviswKTUmBHSGhyBy4EcWJtM53PIaVnY+Q2g3cR3a+C/fHuHLtx0c9WLMnSqKdd68+c4pjYSS9ajnzXovMr+g+ndU8FcuF88XEyopNa90kYRROdyy8B7xeHNVwr9H+TLPA1U8LmFJmQKDse4CCOnrFe8cu9VMlF0btYKLasFDpeCi4DrCglkVS9hXy9DgCijUFCA0uWhU9xe1kFR1SNIHSitEaAkgDOJASrL5oBd5MGHISYTRJMJ4msCfzhFGDLIA7FoFhUZNvDiUsJWLVfHH8FxiJQ2D0vjO8JznNp73KCopuPrKw3EoYZPAmjSRDsKaY2Kx7GKp7KJRtFCxDbjSN6eJBN8UTyHFcQm06QCz/hVefvn3ePXl5zh/8xJzf4zFahnNahWNShmlooM0CaVX8PzyDBdX52KstIsOmqvL2NzdxoOnj1FcZECMh/PzM+z/+Abf/P33GPd9zCIdRauOoltHsdBEtbGC+uIadj54hpXdBzAXG/DTGN1eG5NJG0k0lI5EJihaaQh/cI5x9xTDAWP0r3Hd7Yq0z3QqePzsl9h48BRmaxVGqQrdLmAchAjYy8mlnD6DqyXQUh+RP8T+d9/j9N2RxPo3VpvYfLyJhZWWMKDxqIeEtQnDLtL+NWaDroBJAi7bMdjcIPen86Muuh1fVcYUyHIt4fTySqR5xZKNpYUaNleXEE3G8EdDhBMmjocoeQl0VrVYRUzmHkK7AVTXYLa2YSw8wElg4djXcTxKMNE8aMUaEs4gbCTxp3DmCWqWjrVaxgJ7NqpcVmiUITNojZYKsuCskWCokmKZKQHnccrZhksaLrepkOLCUgI4qNLhcRWGCP0QL55/i6ODV/BHHSwvVPHs6R5qiwsoVCpSiUE5peaW1H2Z+s7sh7oHq/vV9cUV+u0OwtFE0l6X1tYlYI3hMFLtRYBNvzvnNN0UZQwVGAyE49xFkDkJfESs/hCrD730AYb+AL1xB2fdCxxdn+Dt1REuh5foTbuwXc50zFgJ4cJAybDxx7/8FX7x8BHWCmUUuZydJehdX2DQvZK6h4JXxPLSGkr0P7t1kSn6ETNXTTh2BYVCHeNogoDXWCpJuTxGikGvj841E6B7Uisxs100VlZRX1pB5yrC+fkAB0dn6IymIrsfh3ORAF/3uhiNhphOFTsYh1Nh+gmKTa+iZO06EAw7SIMBK+Cxt9nEJ082oYXXiEZnaJ++gD4bo1a24VXo39RwfcXXM8Wgl6BRa2J5YUHuK/QijoZdFIsmWq0yikUu+RK8PbqAZlgSKMOFJMNZDg/eYdjvy72RQU3raysyU3MGpiecs7PNa2atCdctSCk9r9s8luj15Gd13u6g0xthMAxRLDUlZbR2fxeB7uLF80NhMaPQwOb6GjZWl7GxXIMxG2LUO8TM70KPR3BNyLWxN9Tw0Uef4U/++DfYXHmAWmUJKS0HAgZt8aQrlZTKUYiZ88HQK6mSy1nCzF14E7x46y38/yJV9P1x5F8RIPwdTs9e4+KMgBAoeSYa9ZwhVKxHSB09JXGUwTEl0imIN6s7stHumTg613F2beG8a8GfFRGjBN2qQDeKsqkRky9N9zm7IvMxe5kYAZ0BQvGLZFH/mXBNwB7rAXTF0OTsoDqYchkF6wKU30YBHhXOoZ4/losob8AcDBCPgLAngHDJHuEJAWExwAP2EKZDlGcjWPOhMFHC7VCfLwyhGo9yyWh+Kc0NsYo4vNNNmA2oN4XfOYpSY/rN16rOtOzZ7gZK3JF/Ksnoe16/G0noHY/i+zLQO0yCGh+z0+g9r+Lt0H1H6qreSPVqCW7UF92ehz85N7NgiSwlTeRuGQUkSrOEYHAucoSAP6dzRGQNuZ0kiLMt6ARJtgmTF0k26posxZ7BdGdwnRkckxHbqn+JUeKMJzZsHTojSJnQxoRESe3kJphF9KIthl3w4JZKUlDLqWAyDqS0tdcbYDQ1MQ0oh83/Uwl8pqPkZzxUWZMiYUYcwmxLpYRmIUkMw+FmVCWk8nvkhY2eQfVrSlLIzkn5aiZ/duQ5eDFU3Uxyg5WkQtWHqLBxVkXA95uSnqzSIf8A89h9BfhUuEjOIisAoaTB6qHkkhwqckCYA4k8VCYXiN4Ra7xn7M4lo+r4yLvYbmSkWcrXz4cfvR8bfctuERD+oWXG7VIj+3dlcMr+nwCWLBKloBkgVAbzW0CoYgOyugMJt8zYK+l7pIeVQwarFCwUzArMmQt/EOPq9BrHb0/RPWPprosnj55id+cR7t17AFNzRe0gvjH2ejH+POtLLRQ8RPEUr15/g2+//wJffvNbFGsOFtfrePbJHhY3qJ5IMU2GmER9hLMAM53po/xs+LqTny3w4xwAACAASURBVNbRZAzb7WeZS8Z5jKhrHCXb/GESMswYmqV6/AS8kR3lscdzY2ZLKFgY8drdRKmxA6u2icRbxt+9vMZXb3r44WiAAEXYpRYMm7ptWzxBfJ/n7OAkyJTnzfth1SJIsdS59FkdvyJv5tAoss84A6l5kIzqCpN2CvFDRkjTACnrCQgK6ZFKI0nUJFNE2WfRZbeVjVrRQb3gol50UWPdh2ujyPAnDsmUh7KT1CHYlHa8LHRDJTGqM0mx7blPVq7qknZsq8syncksyKbKIE4wiWaYcCD0KTGcoT9OMZokAg6tWh1ujT6mCjzHg6kp7ymfn+wxhxx2sdH/xwA0NY6qjkXKbcXHxNdEQB2FMNIYFNs1PAutoo3FWgGtkoOKa8DlZ8wEU9Y0zFO4WgqTJefTIQ6++Qpvvv4SRy+fI5mOsFSrYm1pEauLizD1VFI2L9sXuOpc4bp3jVKjgkqrhubKEhbW17C4tQHNtsRT9/kXn+OH3/2Igx/eoVJoYGlhDZ5VhTZzMB7zWC2hWG3h6S8/xs6zJ6hurPAUkkCli/O36FwfSVhO0ZihUTDhavS2jdHvXaDX76I/GkNzqvAqy9h68AxLG7swq4vQvTI008YkCBQgNOZZ+XoMLRxLR963X36J8+NjuZYtbq3j3tMHqDQY9e9gxuGcEr7pCP7VKSaXxxheHGMej1Em21owhVVjWvDl1RhRZKBcXcHC0n2J2h8zVTMNJUivXiug4NpwZfnHOpEJjJhSVypQCpiwZ9mqwqiuwV1+gMLqI5xGNo4mGva7PgYzC4lTwswtIzVdJMEUWhLKZ9sqOliqFrBSKaLF45f+WPYRymJALQck3EVYEhXopDIYqCaZyZJBMYRZIFVWlzRlhUavj7PTQ/S7FzDmgXjJtu6vwi26kjxJHyxvappdUCoWynO4ROLvmfzeWN1kYTKaIiJTNGNVoC1SZZV/Sv+8UPgqtomLojkZJy5wGPRni52C1yUuZQnAWc7Ov0nZbjQPME2muBxc4dXpPr549TXetY/QHrdRbVakazIc8TMMwOSSX330MT559Awfrm5ikfdwQ8Oo38awd4nhoCvXllqtgUp9CeXqEuKU1Tn0RtIfSGa8gPawg0EwRKpzGRMiTkNcXlzi/PwCp+dtjIIIcApY2drGxv0HsGYVBBPg5Pwa7f4U3VEkTPLYT9Hp9dHrddFjVyKZawGEIXQqFMo1tWyaxfCHHcyDATwtxKOtBXz6dAvx5ALT3jEuT17CgI9mvYBSjaFfDga9EcZjAnqgXlE+xCgIxDPZ67UlWX1xoSaJrZyBLzp9AYT1ekOkswIID4/QZQpqGKLZIMu4gDgK4E+nGA0ntJXDK5m4t3kf9XpTUnAj5m5QSh0HmAY+2t0B+kNfrm+V6iJaixsob+5gOrfww3ev4E8SmEYBu9tbuLe+hEbVRhpco3v5VnpG6WFlmnocaxiOdXz4wWf49R/9KdZXdlGtLEk1kgZHHjdKKy5MCFyTRJYL7wPC90MXb6fYO5VAP7NI/pf4rX81gPD4/OuMITympQClgoVGjR5C+mPo76KPUEk5yBYy0p4F4JbrYhwUMJiU0B6UcXpt4t0F0JuamIQODIfa7hJ0zZVIYEpHmQgl8i16B1mQy/5AduskquiXgJA+K8oHlMeKwzj72FK5sQpLI5upLBBCAjJyeVWeU5APwypVLpeMMrVKynHDLgopU0YVIHxYCrDr+WjORqjMWDsxlK1gXkov1coSTpEFWtwMpRmDJvItxcbc/XGXHZTB92cko3MjxZyy0ezHXa/V3YH4p8Ex6vtTmO3WW3R3uM7/PPen8ctl35/Jbt8/Yd4PplGvXWhBBbSzhNL8W8yfR8BLRgcKW5CBkay+WQBTFBMMMuBiJlHOrIiNSHExnIUpngUHpmPDcG04BQuGQ7AYAxalHomw1raRwEIkgJAg3SB4JHDzHNVhpdmYRkyM42YyEabQKXrwymV58KZHlnIy9jEes09uiuFYw8RXkhk1KbIfk4DQEJM/cY4Awmyzz9+TdFvKbljom1VKEAjmoTL8f0oyCAolWofR+tRsCbmSZsZ9bkNvGcL3ASEDMnJQByPzb2byTrKyefiMSF0leOQWEN5+ruoYUf1vqnZCmEqpn7jtIVTyzazp8Obwzd6Q7I1Rso47nsH3GMI89vl9QPiHQmWE8fwfBITqsGT3pZIVZty9MKk8R5WfRqDiDSCU90IFQMoGW6o5hK0is2ajZDdgpi5GHR8nb8/w6vk+Jh0N9ryOX//Rn2D3wSMsNJclrjsMEhS5tfZK4h8L/ACD4RAEhLo+R7d7jpevf8AXX/8dxmEfujvDk492sL7dQqlpw0+GGAU9aDaXHhocl2l4hApkye4U7nLAMAhcVYgMGQIVMpMpJUwTKf8eT24G0ojpTRWyc9nAXjiVTklpGBl0RwLBZiggSIooL+6huLiHFxcpvns3xRc/XqE7NZAYJdjFiqQGBnxqvs+8WWeV7dmaSBW1Z69NeWGVzDQPh6FkUopAyPBRvcH7hqFu+pRAKjkvlR1M35winfmYzRjSwgTOKfRwhEa1jFa9ipVWHcvNKpbqFQkLqRcclBwDBbJdGr2FZN34ftIsxOM+kmh+lcgYKICZgVYZrkXKrkJBlZSJReq2eG7k/mMxsdCU60o0tzGKTQxCHdfDBNejCN1hBBRrktjoEDynlCISzFJlrth2fl6U09EmQfkWf57rGiL5Il4Xso5JhlmFgYCaeTRFyQRqroGVRhnL9QKaZQclXYPLyh6G0swTeOTZZhFMsn8vn+P4++/w+vtvEA77aJbL2Nm6h+17m0jCESbjPjq9NobTEcbBVPxbrbVlVJp1OPUKzGpZvEmnp6f4P//jf8S3Xz3H8GyMvQdP8eGzj+E5VQTTGd69u0SUarC8Ej767Jd4/NEzrO5sCtsYJSHevP0Ob998j875CZxZhM1WBStNvn4bnc4F+sMBpskMbnUFteUHaC3voNpch+7VpCN2rhuYhoFI2GyDkmCO9iEw7iLonOO3/+1vcXF2hmZjAet7e9j88APYBReGw2UIE724RAgwPHmDzsFLvHvxNeJJG82qjXrdk7qiVwdXOLsYYzphyuI61tcfIU51TIMQV9eXCKMpDHOGrfvr2NxcQ7lcghEPEbVfq/5MzUKQWphbFTj1NRRXdlFaf4Tz2BGG8HXHRzsCpky79NgBWkMS+khiH7N4KsdsvWBjvVkTeXDLYaqsBodhefL5ql5BVa+jAvnIaItMXgL4GJalli5kd1QA2QyDXg/XV+fwp33MUx/lkoFa1UGtUeB6Qi1ZRO5N8Me+RD4XrxO2ms1sBxr7CK2sS3GmSwAIU8LDSaBUMqYGr1KE5XjQNEelxtP7T5aNKbxccIicXCl1KFHkLVCubDzG2StMH9xsghenr/FXX/81Xhy/xHHnBEurC/A8G/5wiGm3D78zwJMHe/h49yn+/OnHuL+wiJJtwfe7GA2vcHl+jCCYwnYcNFpMUd2EZTWgGSWEc0qBNQQpcHx5gsveJfx0Cj+ewg8nODs/w8nJKY7PLjHwI8wdD5s7D/Hg4VNstXZRMGu46oxw2Zngssd0aFtCFbsMl7m6wsX5mfgE0ygQhtC0WfHTlIUTfa/B4BoIhyjqER7fX8KvPtjCpHeCwfUhLk5ewtRjLLYqqLbq8EolTMcTAdUMNpOexUIJnU4b3es2ut1rYfmXlhpSPk97wigMBRDyHsRFFGeRd4fHEioz6g9RLpVQq1YR+BOMR2N0rscw7BTlmoEnj59idXUdYRgLczieEATyMUR3MMVkmiBONSwsbmJ1fQfmwioG4Rzff/dCvPa1Sl1kyPfWF+FaMcLxFXpXh9ATX4KNCJDZQBMEDj744Ff47NN/i9XVXVSrK8DcZSMidM25PVYy6wvvH7K0lmMo04fczMV32JGbZd7/AoQ/C3p/kkD5P1Q7cQECQsUQHsOxNJQ8C82aYghzQEgwSO8BC2gJCLnepSQpTKvw0yYm0RLOuw7enia46M3RH+vQ7ZowhGBFrq4emu5QyJ4NOCzuVnURHIp5kaN/0LZ4kVKR49S2M9iGUeLS12P9FBCqkALlMMrlSyrcgxsH9RxkISk147Z5Fg6RBh14ieohfFxP8KgcYa8QoDUfCyA0Zn2RJv5EMprFquTl9LK1z1g/9Rlkmet3PqV/EBAqakdJFdnSLiEhd0b5u96pvMohZ/tufibkUuxLHkRy++/lzJG6ieQMgwoHzKWHOWeoWKRc8pobevPnlld18xx3fF0ZsJR/m2+0ABy1YZfwDqUOQ5TMhVlmwAXBIC/SsW4gITPoOgIGjaIH0yUgpCyFi0cmy0Ys5IJuJ3AJCOlN4Wcyp6QmzRhCE6arAGEEC6PpFIPxSIIhyDaW61WUqlUUKxWRtbAGgtuy6TSA7wcYTziAKNlY3kNNiUvOEsrNbMYABsqmE5EEMoCGceS8X7OYXhJSCf4ksZLSWNWLxAd/zcHvliEk2+nItpbhGZJcyojqjCGUrkExv+fIjJ5NxWsooKAKtW+8jPziG7+gYsnzI0nJdTM5H5kjCl0lrIkXXTJj6vlUG7jCw7f7jJ8CwuxP1TEi/0IWSJMx22RBlRT1p8fxXUD4fqjMPwQI7/oB3l9S8NdMThTJ6B1A+BMPYQ4IFXeobtLyDWZqAr5h0j+mZMz63BbWr+o2YbFkuj3Bu9cneP7NSyAooOos4dNPP8PO9i5q1QXZqCfxHJbpSFgPt7MEg91OFwuLC6hWSiAqOz45wLfff4XXB8/R7p/i3u4KNneWsLbNBGaGFfgwXV5HKaeaItFipGb2GWZJqDxuRNIjSy8eV4nyudKfy/AGm4BFgT6NTCe9bQkZL4lnlqRVgiNwHyFsKkMX2JNpwg9sFJs7KC49xBBLOO7Z+OplF4cXE1z0IljlGvRCCZGuOrpC1hiwmkOYZi4XyJBmqgiR5GaeVOlszVhCXpv4Uhj+Ip+bkp4KQyf+WfZ1BZilBIIBTIvXeO6INCyUTKyWTSw06lio1wQI1os2So4u1wEzJfMUwGBxO4EAvXmzWCS4ZAHo7UkTDuEKZM5nDN3hBKsCZdR6TNWwpAy4SnhusyPLEqDGBFnKbTWLVQJVpE4NsVHBiEuDSMcgmKGXWBinFhxLDcfhJBL1AL1+vE/xuXmdkfTlfH4hEHbJvtIbpjQnvF6mMWWxTBT1RSZZNOZYqLhoVTw06fVzTNQpgWU4FaWF4QR2Gkk26vTqAt3jQ/zw5RfoXZzD1oCHDx7g0cM9zKMRRsMOzs5PxTfolDyUmlV41SLmXH4VXdiVEk4vLvDq9Wv8xV/+FU4Oz1BAGdv39rC9/RDzGQdxLjomKJRrWFhZxeMPn2JrdxvlJr2pc/jhGOfnb3B2so+zgzcI+m0U5iHqRQP1Et9PBhvZMAoVeLV1FJpbqLbuoVhdEWvJnMEkjNuhzSONxC8ufcDpGFHvEuOLI3z5278XWdze3kMs7z5FfeeJJEsTZIv3G6yXitE5fIHzV9/g+ef/BcHgBEsNG4uLJdRqBbw9HeDscoJ+L0K9uoGN9ccw7ZJ4y1+++hHtbluAw2e//hi//OwXaC62YPM1nH6PQbeDwWCCOQOoCg2Ul7ZgNzdh1DfQ1UtozzychTrakYZuNEfqLGNmN0UFwnCZkL4yfYairWNjoY61egXL9LfrOjxWmiRKNq4zXUoW2TO5ZpMllBC+zEIj7D9rYaS3lksXYDoeYNC7wiwNoOsxSiVdEuNNM0Iw7UsqpsxY0ilagON4sKiagSvgjszgjKmbBtNMeT23xA9Lv50/9VU6tkMJLOc01rQUVY8cvR8UOWn0NCq/sZxTvMVotISooClxCusJYj2W4KcfT17iL/7+L/Hy7BXOhxfYuL+OcsnDZNDH4PIaw/M2tte38MH9Pfz7Z7/C7soKamUX82SMYNrFBX2Hg57Mh42FVSwsb8HxFjDXCxgGMa77I1y0B9g/2sfx1QlG8VA821y8BawamfroDScYhQxXMlBfXsHK+n18uPkxWqVV9IY+LjtTXHQm8pwMVOz3Rrg8v8TJ8TsFBtl5nYSwHBulZkPuN/M4EPmyFo9QsVIBhJ9+cF8qUXpXb3F5ug/bog2hDqdYgmZZImElKcKFFAFhuVTEoN/DZKR6S0tFV6olOB9QAdX3p3KXs20X5UJFOj/PTy/QaXcxHo7RrDckzCqJAgwGI5yctGHaKeotE7u7D7G8tCqZG0EYIAin6A166PLRm2IScN42sbxyH2sbu/CdMjrTGAdv3sG1PSwvLmN9pYVG1UHoXyP2O4inXZRdA56hYdjvYTqhVNXDB89+hU9/9W+xvraHem0NmsbEUx5vtkp5lvlVLaTVqlatHPOsAqaEqx9/ABBmo/e/BCP4/nP+T8QQ/h6fc/Mbd2cweduyN1hEPdLrpCY9RU4xUIFAQoJ2kcwmmPgEhN8IIDzPJKNljx7CTDIqZd2JlI3yQTkN+3JUQOwMc2MBqbaIaL4ugHD/OMJZe4bOUAFCMKhgRh28BV0n0CNbmJukFUNIWQ1PbL5G0cdTvpCVFPIixs0zb5oKEHKYVgxhrmLMsJUMpEI/i1RHAUwZRAUQUnLIntohZkEPTtJGyxxgrxbjcSXG41KEBRAQDmHMejB4M5IurttyenXgZuDzbiRoBghvDtsbOedtf5hiCHMQdguseIHiDfWniPD2JLiRi2W+RfUnivm8BYBqQJNhK/t3VGjDnQeZBfGovXcs5TLXO3JX9TJvpX4/kSRKp1sGGCTgRJcbsnR3ZcISJS6h980QMMjyd3pQgxmTFoGEzAZDW4quAoNFF7pDaZumNr0Mi9EiGFYiFzICQsdIYFIqSjkNb5oMeGF9g+0Ie+GnuiRl9QkIGT5hW6g26goQliugty8II9HOc0hjfLMf2ohiHpeqTJvXIpajGpTjsA5AeqYZlkNPovJ1kMEuOrwZMgKaN3oFCPMeQkpk+XsMmCE4JGucy5t5Q2fYB/0fBIS5ZFTK5bMuwbuAUBYcmRwy/yz50ZApzyWD+W5BzhEO5dnHKzLG3N9FJkxSStUwLwA+CyXJ5ctqoXFHU3xzCN6C02xtkAWeZIyhHCrKC/BzP36OJRSg94c8hJln8uYl3DlGKRlVgJDDhpE9slAZBUuFIaSoib4cqYvJjlNRGvBORMmTJJqTtbJgwUOtsAh7XkTvfIzDV8cCCItGC8u1e/j4419iY/0ePI8ly5S9GPL5BuyyHLL/aYTRaIytrS0sLy/Bc01cdy7wav9HfP713+LF/reoLnhYu7+Ahx/eR7lhg+nvmp0ioYyKEeaIkFo5IFQ+RwJCgn/pjcxKfIU10BV44bUy0gI5RnWyXKyEmCl5Gc9ZnZH0Blso6IWVxHYVoc8Nrk955Rqc+jbsxmMM0hZ+OJzi+WEXPx52gEIFM7eElH1tjGYnA5DfsLOlEo9htWSgD49ph+pzVdVBhH8qmZlhMJK8KceYMt8yIVQNVFNJDnasFOWKjWrZQaXsYqPp4cGCh2q5gErRk3Jy8RCnPhJ/iNQfIA1GwqqBYEpkpkzS8xHHBJn8NZ8/EB+8sI7ZgKHSaDN/JB2nXFLFfM0mbIODMLfUKhBNc8iUNqCXVzAvLCKya/DhYZKauJpq6AX0J5qSQBpNQlg6A25c2dzzfAsCMl7cuqsOU0rAzUJZ2BgJzsnzesnAiI6P0tFQOuwoFa0VbDQYNFNyJJ3SEzYpFa+gO0ukyJ7/P+208eKbr3Hx7hDBcICVpSXc21gTOS2BJhkHKh/KNZZQA3IzZA+ma4us/uXbA3z3/Ef83edfYtCfYKWxhrXVLSwtb2A4jiSwg/fx5bVN7Ow9xOb9TdRbNYyDIYbjHgbDrtxbY7+LzsUJhu0z+JQuplPYeoxymRK5GsrNVZQa91Bq3odXXUGhtAjXrUC3XFnUkB2k59FBBD0eYz7tSHBO7/QQr1+/Fi/dkw8/QnPrMdzVB0iZ0suPk1UOLGlHhM7RK5y//gbPv/gr+N13aFU0rCwW0WoU8e5qggv6tfoxysVlLLZ2YDpVjKYRvvz6axxfnGIwHeHP/8Of4s/+/N9IaXphPkV8/A3aZ2cSRjaHA9urorKwAaO8iFmhhZFVw9CsoqcV0U0tdCINgbmEyGoqhiyNEEQTWUywKmK1WcN6s4qNWgV1w0SJ8w3riRiYxFRMpnZHiTCEnHeYuiqdylQJ5BYDOf+UdJwl4cGkD409kGYCzyNQGyGatjHqXmA8vJZzQtJqCww64n2xjjmBnVGAbrtIpYbBzkI/GI7E+gZ26iYCenhPDNmvR4+eVgZDavl6eE+R5E6T5wzrAyiL5l1cpWRLiilnBGOGxEgxnk/x4/FL/KfPCQhf4mx0gfWtNVTKRQSjESbXfYzbfTRLNewsruE/PPsUj+9tYnmhAZOLs2iEq/MDdK7PMRx10VhYxtL6FpzCMmJ4uBpO8e7kEgeHJ3hzeoDT9glG0RAJ/agO1RU8WDibqIoTP6GntoJKfQG/2PoVVhv3EMYa2r0pTi9HmOsektQSu8n52QUO37xB4k+Uf1BjYrQFr85AqTl0qolGfRjxBFUnEcnox082MLh+h97lIS7ODuDaGtZXl2F5rriJLy8uRL7peQ7q1YosFYeDPsKA4YZzVColNOs1TKYTDCcjtPsjeU9LpRLKparUOJyfXKDXZQJriOXFRekdpX9wOBji+PhCGMJ6y8bmxj00RDJKVYZKrB2MBugN+uj2J5gSEMLE6soWVta30ZvZuJ7EuLpoo1auYHN9HdWyBcuIMRqcIQ0H0OcBagVPwr16nR78Ma1anjCEn376p9hY30O9vgYNJQGDPH6kqot72mwmVVMG5xKyOHcZwvdm4xvjU1Yrd2ek/pcGhf+/AsKffnN5zHs+IuWg5KfvBtOOFLNzi7pzsKTQCL0LsQDCOcZI5+z0aeP0/EecnL7Cyek+XHsmmvsmU0a5EaJMNO9Tk2oBtaVmbDWHZNtbgWYtYxov4OzKwut3CS67BvoTF5rZwFwrIE451HAbS/qDm1fq4tWFg1IEAYS8yYnnhZsmTjHqe5Xtqtw1ecGhZI/DtEqA5HOodA8FBPNuNSUJkjFJ/k3KDOm9MERSMhFfgR63UdEHuFf08ayW4qMmsDgfojbvQ59dw5xNYYLyHJVoJ6EgGchhubkUZMhwmveiqQTOuz9uZJd3weP7R21WPaZ8LTmbkVv21MmgmBIFs5Q0VW0Is+zJO8XVagOvivNuQ0duGEImEkqxs3qOXJ52l9lRr1kBTN6gKWdN56GAfzXU0VfBgUmFTvA9jpTYTToBZRso21p2e7lSAUE/TqxpiAz1SCwdqWvCofyk5ImOniyclNlKLDs7lmJ49kwixV0zFfkQZhSbMuCHoM2FYVECRwkPRPox9n2M/UA6zHjBd4sleMUS3BIL6ZmkNpMLIYe0IKA0rYD5nN5CZTgHO914gTLnMkRzyOCvCSR4fPLmyH/bswtCf4YhfUIMhiHrKrEP8p7IOZN5iKTMXmR+7Igjc5Afw/yslLSPN391kBOwq5qBnI2L57xAq/P97gLgBvxnjSQCGrJib5k75QTKFxjqOMplvupYy68dN3rZ22aJm6XBT/++OhbV37xdRKnrzT/24y7zp57gPVv4e+zieydS9kvlYZPVQw4I6QXMRK837jAucggG6cnh8cLLjqHLtYb+LUp8ePZMJ2RlTJhz+tGWYSQlXL7r4d3rM7z58RBLtXvYWn2Ijz74CK3Wosh6GGTADqb21TUuz65wenIqAMxxPZHjbGysy4afg8rl1Rn+9ov/iq+++y3GUQ+NlTI++uwRlu81UV0oYhz2EKVT6ZvgsBKLh5ByQsUCC5ObdVLyBQtTYFgquETAGSXNY4kjV8FDim3KEwNVompWO5KlujHNTcmbyaWUkBgNVFc/ROpt4mRg49u3fXz+4kL61nzDhVYoAbaDmcE6dJU2Slk230v6funNNS0XSTiXBE4WtDuUN8pyh35fLuPUZyFLgKwyAkzOnIVwtRiNio3FuoeN1QbWluoip1ooAk2PyhEfUTxBMB3An3YRTLqIghHikB1ggZIJSnWFen4yyDdHBM8l5cBV98SsPkaufdn6Su6sDNhINFUnQbPNjOewgSAivCgKMzgrrCDlwOktiH8sNAqYMlGS4IBLFoZJTQPoZHVmgGc7kjIqCdhSMs43hzI6Q/zO9HXqhoWU8f8s580+a1HFRL5UTVh6Cs/WUasUsN7wcK/hwGU4GnsOZzOUNKDM9zn2EdPDd3SA88MDnB2+weia23sfjx49xfraGgqUwUsgly/VD5TULq6vwC3SH6bj+eu3+P7lPvbfHckCb3FpGY2FFZSrC3h31pG+1lprHbsPn+HZR79AseTB90f44ou/xf7+C1ycH2N3cwE7Gy0UHSCadHB1so+r80N02qfCDjteCbXGOhZWdrG4+hCGU0OpvID1tW0U6y3pIowjH2kwgR2NgOElkvYROsdv0T55h8Qw4DB0Y/shissbsJtLgGsDlIyaXICxDHyCYecYvcu3uHz7PaLeCbzZGIsVF42Ki9NuD71xiDSmLYVBY3VMEwfn3Qn+/nff4fjyAsNogj/7sz/Bv/uzf4NHezuoGSGio28x7HTQH4xV5cycTFsJulMRBtm3aphadYytJiZWDb5ZQUerYaCXpbtX+no1WidCpGmEZrmA1XoZOws1LLgmqmR+k1TYXwbNcGJmb2UuGbVyQHizICfbp5ZDsrzlOcC0UQTQNHblTRCNzjG+eovx1TH87qV47xkMwxTQSr2OcqOJ2K5j7tXglOvij5QeP85rKSsbuCG1oDuUBPNcjNWylLEvSSkrBL97b1J+QZ5TlIjyWiF3NVHgGJiZJmJjjl7cx8vz1/ibH/4GPxw9x8H1IWrNKopFD8ZMgxVrMAmo+1NUDQf/7vFj/GLvIXZ39uDS9pMGGHSObdexIwAAIABJREFUcH31BufnL9FcamFl6x70whLGSQFHV1PsH5xgf/8NeqMuBn4fk9kUsZZgZpGtly0ZdF7faGeii3NmSdbF1vJjLJG5LjfR7fs4OulKcmnM9NJUx8XZBV69+BF+7xrJdCyJq2bBgF5iaKEFhzLz4QBmNEXNjrGzXsaTB01MBhcYdM5wcXoqTNvG6j245aJUdx0cvJH03YLnYqFVR7NRE+9gKNcADc1GXQJkBoM+2p0uDk+u4RYK2N5ag+cWJefr7f4B+r2BLA1WV5awvrqCKPIxmYxFvcKZplCxUa81YFuW/B6PG0qiyZiyuH4wHMNnfVsKLC4uYXFpFZ3IxSCAMKqtZg33NlaA2QRpPELod0XdYdKfzX7pmYEo4OxDO42JDz/4I3z2q99gfXUXtRolo47a3GRXZXW/zhLbVYVANpnkc3C+dP4ZhjDDOvlc84/NH/8cf/4/ESDkaXV3OFOl07dDXT6ksR6AAwBvftmbqZa22Y9/ABBevMTJyQscHb+SAI9yycRCsyp+Jw5BfNAbRfkc2RLGpHNAjinDdJehmUsYhw2cXJl4fRij3bMxmBSg2U3xq0QJO+dUyhy9LNwkSTx+VmLM7akMMQxWECmqaD1vACGRlpEZUVWHoRqWxGeYx/PTwyJrh9ukPpYzcytO34VOaVESQEt8uWlo0TWKWh9r7hTP6ik+XtCwrI1RRx9meg1zPoE1j2HPY0l1UyM6QRCH/ruAcK66sTIglL/T/5SwjBvG8MbXl3/G+bPcegXVZTb7tUi0blMk1UmRM4QZ6JNtS3bUZFsBxZRkMi8BEHdY5PdAh4Bt6SeaI9ZClVpIjkBKzgkIecPQ5RgI5zMEjPXWVX/XzGCEvAPLKCAUM/kMqUmZqI7Y1KVCJLUMiT23ikoqyhslC4S5xWRZr2OkAgbLDuDoqsyZA6YM98IOulLYyy4l1SkVCxicBCFCBhXxVTqulDnbLukYxSgriafqpwTohXAVk67xRjGDzkJo3i+YSsZhS+o1eOxn7NKc1V2eVBZwc0r5IBf7BIPClGncfinzfxSRQVQexBwQ8mIsSw1TlYwTCIrcTqSArIBQLK6a71lNwO/lZwBhVsySE3132WDhA6VnLY+WVcNwLr1Qx2b+yCR8/HWm0MjVBO8DSnUdUX8v//+7/8Y/5aJ7AwzvAMKfC6O5+1x3waR4xXLmlAwhBw0JOVGvS4JPstQ+AY8Eh3LMkH2g5D2GzURabohDpvrZUkruaDWkEwun+22cHrRx+u4K95b2sHfvGZ48foJ6rY4giMQzSEC2//oNjg6P0b6k6b+E5eUVbN/fls45dkelaSjH0zc/fIXfPf8SB6evYBbm2P3gPrb21rC6tYgYE6RaKIsIyhwDApwsyVdOX/E9Kmk4zz1Kg8hiSYdWMseMx/JsIoBQyDfpBGTolwI86rrA5Y76O2pJwM+OslINk9DAJPZQWXkKrbyFXlLHjydTfPn6GpdTYBAb0Bj24RahO65s/SMGrsShVAHxQJXSbIMeOsVOcg3EOgj6+lgPw3OWCzUygkxCZLiGNYtRsXU0SzaWax5WGgUsNz0s1FzUy7aEmtmzAYywjSgeIwhHmE4HCANuzQdIKQNNQ2hk/TIWOL/Jkddg5Y3IVvNzKVu08L3N2hLlnM5WbEpBM1PXNpHJJTriWMnJg3kRgVZFWlhB4i0h9hYFEEZmESGZA5a0MzKdEcr0CyYJzGQOl3Jf8fgqmVfC5QSZRNos+OoMMi6MGaHs1xRJL5lrLj1FMcA4e36PSGBbGhbKJtbqFmqWhZppoWEZqBgaitwZkAUNJxh3r9G7PMPV0Ttcn51h1O1ha/sh1tbW0KwWoUVjhMNrjPtXSOIpqo2aLEf4uXZHPtqDEc7aHUyiSH7fLpRhOCVc9XxhkVbvPcT27iM82N0Tz+HxyRH+6j//BV7++D0uLk7w6dP7+CUrVhoFWFoIf3yFk8NXeHf4ChOmdeouWotbqDY3Uaqtww91uF4NH334CRbXNuBW6+L1TIMx0u45gvNDTI5eIuheIZwMYVarcJuLqKxtobC0BndxRTzosPi+ytWSdCkivwN/cIHh+SsEnSPMRxcomSmKNtCdTuFTmqmXYehVaHoNwdzD9SjBd/tvcd7tYpwE+OTjZ/jko6dYX11EiQPw6XPpwBuNfEx9dh6TaXKgW0VodhmBWYVv1jAyGwIMA6uKrtUQ1nBuWQKGUtPEJFL3OYYhLVU8bC/UsFyw0bJ0eGyzmyuWkIBQrC4SLKPUArzCyeKbS0Ie94bqJ5XrIxepswSGHkLXfGjzPiadQ3SPnmPaPkbUv4RrsKZG3T/dUhFOuYLYaUDzGnBLNZisnDFUXQPntBntPVzeG6YwSExi5bLescooWAsSNmNxWUQ2kF2dHLY4m5EplIU/F0iqpobPMTMNBQiTAd5cvcUXr7/E90c/YP/iDQplF67rwKHHkSTkNAUlRU2ngD99uIcPHuxh5/4eLJ5TSYDp6Ay9zgEuL1+gWCugttjEZF7E1Qh4czrC2VUX7U4HmkjmyUyyhmqKYTjGNIwQsYLTrcKySzD0AoJpyupMbC0/wuriDlqLa+gPI5ycdlWdRczrqIOL80sBhEOW1I/6klNgl01YVVHmy0KIgNBOpmi4M2yteHiwWca4f4ZB5wLtyw6KXhn3NrfEj8lr0MuXrzAeD1EtewLmlhabuLg8Ffkl59mFVgMb6yvwfR+9/gBv3l3C8wrY2b6HQoGJscCb12/QaXdktlleWpDnoTKCPsvhYADD0lAouXL/ogXh6qotMwbL6cXrHNO6QGKGr0hHucyqnDrG8zKmqYUoitBqVLG5voSIi8xwgDgcyJKe+RqsbuJSbcYuSALoyMBHH/z6FhBWlzGbkx3MFCWZF5ALD96PeKzciOhuiBG1JP9Zyej/AoT/koDwBY6PCQhfwHFmqBAQtmpwHfYHcoBWhdsEbgoUMopf+VJYeDzTmhj6dZxcmnj9LkK7b2M4oQyhhRlYNqtngJIpjtwo23Ljk6GXgEOkqBx8hYJSHW0ZRyKbaM2AozOtNJdGZt65LOpcmK5MV6+YPAWQ4szTpaexDCJaHEiEtZZMgegaBfSxYo/xJAOEq+YULW0Ia9aGNZuIV4WgkNHVuRgtB4OSIJkVHXMAZXQvH+8DwX8oWOMG8uXy0pztvKOXzkve1SlxCwiFDcoCHChJzD2M0lGXJaxKgIjQXXdoy4xZ/DlvVv57d18//59jEzdrAnkIBiX1jNSZkt1RQkww6M9TBASEumIIDduD5ZSEkWHexZx+J4JC1kJoM8S8MXkWdJcJozoCAsKAn00k7zdloiUbKLkEhDEsysVEDpMFNNAArxsSVsNOqVEwx3gaYuL7mBKIkZXj4oGbeH5t9pqV31IZ9bkN5ecpckvCLoZTEMyys8jWFSCUzzXzReYR/7otAzVlg3nFBBN0c1O01FGINE/1YEYR73D8N7PQCsqeBRAqr1fuDxR2kOxQruvlMczaCxWFcsMQ3qbg3Co/736mIg+VC6Yqjr9l8O6GF2XUdAYSZCh+D0TmgPDucZinM956ZrNy+p/o/P9xaJjBt9/zHf6hvyl+2RtAyJRRAkL+nANC5ZEVQJiVmAtAzN5TP/LhhwFsz4VFdpleGM2DpZWQTCyMrmMcvbzA1UkPvfYEexvP8Hj7I+zuMiWtKjUT3GgyXfbLL77CwdsDCZRZW13Ho0ePUa/VRFJ8dXUOt+hgfXMN707f4sX+c3zx3X/DMOiitVbHw2fb8nDLBkyX5efsu5tg6g/lmJPeNAnc4kIhUvHzZEdErsobb4rIjxAFZBvI3jNEiXpmFeIsHz13E7IAUgE0edWCyJcz3/VgPEN/qsNr7kKvbCG0V3FwPcMPRyMcdkJcTZgSXoLulmF5ZWHeI77/eVCELAcZasGuPw+O4cHl+cavYTVMSkAYSghK7E/FH0S/X8GaY3ulhb3NJTzZWcP6QgmLVRtaMsKMVRz+AJPOO4yuGOTB75Gyz0AYIAZk8Dog/lBeZ+ScuVVSaFmAUra2yErvM8WMfJ1a3skjc8TKokv+swQUxrGJKGGxuIlgXkag1ySNNXGXEDktRGYFke4hmLPM3oBO5QBDIeJE0iKdGQGxAqUSGJWl25q2I2mtU8prCe4dD1x/RQzBoMTfMGE5LhwJr2IH41RkYwyHKFgJmoU51mt1rFXLWCnaqJk6hN/jIiHyMWeg1ngIv9/DqNvHZDBCkVK4SkVqpJJJD6P2CeJpH0k4RpKEiOUz1dBcWUOp0RLvVbunmIiANVNznmMuSvVl3N/7AMtr62gtLWB//xDfffcD/vNf/t/Yf/UC3W4bf/zhDn79wTYWWiU0ay5qZR0n717j9cvvJPAinRlYWtuF6TYQzws4uxjCMAv4zW/+DDsPdlFvtUR2Nw8n6B++Qnf/Oa5ffIuCOZdh2ahUYNaasFtLKK7dQ3l9W2p5aFegMkVjT63JJQ/DeXqYtt9gcrmPydU+wBCnZIqQ90STfXENuE4LttOC5tQRzG0cXffQm06kf3JzYxlrqwuSmmhOO9Cu9jEZDBQgDNh5THbOgWEXodslBEYZE72CPioYaWVMjRImxSX4hQWAQzglmZaDUchaEx+uoaHBsvpmBWtlF8uehTrzG6iuIZucSUM58yhAyMFZecIJCGWBKB2LKnGY8us0nsr8ZhkB5vE1+hevcfbmdwi7J5hPOqi69LsqRYd4LwlSrSZ0pwbXK8O2izKfueUGrGIVoDVC6iliHJ2c4fziSpbIxWIdywvbIrEsVOuikmHo4CQgg+jC/X/Ze9MnOe4zTezJO7Puq6u7+sINkJQIURJ1jjw7s+MP9vyNG+EvG/649jh8xK7W3hiPpJnxSCKHAEEAxNl3VXfdR96Zjuf9ZXU3SGpGcoQcjrBa0QJBAuhGVeYv3+d9LvZxkgVnkFvC2Ul571NTQ6ynmKYLvB0f4tGbz/D47RO8OHkBy1PXPNl2MoPzwRSbtTZudXv40b17uL9/Gzvbe4W3coU4OMdyfozJ5DVNtYBj4Hgc4E1/gadvhgL6GXzY2Wii3uT5ZWC6mOCof4TBcIzZwke52oHrNmBYVYzHS0wnPu7vPBRVyNb2DSyWGU7OJliwaoaA0HDlOn7+7DnGg1OsZmM4roNS3UG16yAJfITTOeLZGG66QreqY69rY7/nYXJxIIBwPPTlWXLn9h5KtYos1j5//EwSRanKu3mDUu0tvHn9UqSkq2WAbreFO7d3RZ20WoV4c3gsqoy93T3Uag15Prx68QpnJ0xfnaPdJqPYETaYftz5fCJLaFYj8SMMIwwGF7JUINO/Xu6SqJHZnFYcWU7ZyL0uEqOEKPDRbFSx09tAGBAQ8gyZ0YMlZzDBINO3LwFhYipA+PFfKIbwT4DwXx+Kfv9f8cdmCL/AweEXeHvwFK6TXgJCzyUgzATMCUso5aUEhXFBuzO5rsWgbMz8Oo76Bl68TRQgXJVhOFeAkB4usjM0wnIYY5+beJl0DXGqJKOSZMUnuUgVi2ASJkpqJhzq3IvuKuWIKiBjkXSnurfUwLvmPhLZUEGKXjX6TCI1oOiZjzwawk1H6JozvN9I8NGGhn03QtdcwkkHsLMFLAGEChQq3MavqthBkYwKUrvGEF6GbBS/+poP7/K9XieNfu3NX9O4KuSjGHGubUfWEFmF6FwFhiiwon6DkpCoz6L/7rL3cS1JLZjFy8XL1Vf6moxP7KccCvgiKp+A6u+iVJRtb6BYTQBeqGeIzFyAXsqtHFPL3JIKlyHAt0ykho5Yp49QMYm6o0ssNb2Da+Bk0VwNSqWAspPLJ9NF6R0wtASWbUrfETeXHEaXfihG6EWQS6kxu8RiJqNSxmU64mPkP7MnkASygEHDkjhtFHp2LjgYXMQKEHoITVsBQm5gmYohD+I1O6viWeRBSdabz26CQkXY8jVXpat8L2jcpleRElUB1IZd9BAqQKhwn0oJ5YN+DQjX3ldZarB0pWCJrti1NUN3zQp4KS1WQgwV+M8ve92YfQUI1V2yBoUqEEnCQopFzCUbLUuX9e8rYJwy+BaSZfV3+Koq+nexfpeLhyL8//c/A4uvyEGoCJURICj1E+8CwjVLKFJFCWgh66sh5HY+CiVFkptt03BgG1W4Zg2LYYLRyQqvnhxjdLZAsEjw8O7HePjgY+zf2JegEPojVktf/IJfPPlCZKOe42Jv7wbu37tfLAEiKQBvtpu49+AuzkcDvD58iV/9+hc4vTiEXdZx+8E+7n9wC7V2GXbJQJyFSFlWTt8yASFlyuKbVuc+F2R8NwkAGRowGU7kR3/JsAddYvfrzRoqDVYClKjblDLmgFJCMi701BbngsR68xVMcyxDYBlxu30DenUfqOzjeGbi+UmI58cLHI0YAlGB4dbhlBrwpbg9luh5LknoJ6J/lvUdnlOGbTrshEcarRAFRVJzHsJMA3gmUCYr0qyi165iv1vDdruEbs1GyQhgZQtElIOuxtI5F837iGcn4ifW+DpwIUSPGD9FgVDIqwslzKXHVnOEjRd5qnwqef06uEDZn1X9iPJuq7vVEp8tQ9QsRKmNMHXgpy5CrYHQbAsYjJ0NhFYLoVEG29IoI2PfqM70YABl3UCVgxdl4fyjqY4IAlEJENzzu6CiYs5wIEp/vQoypjrqNkIukfh9WxZsgkKX/YE8P5iKPIeWsZw+xI1WA/vNOvaqHtq2jgp77LJQ/NVMqOSzLgtCxCsf8SqUcBte765nI5pfYDk4QOJP4C/GGA4HEhTHhMndew+wsbsvHX8XwwnOTikTpUVER6XVle7Brf3bEipj2i4ePX6KTz95hH/4+3/A0eGRJBY+vN3Bh3e62NpsoNsuSyz9xeAQJ8evZTlWrjRw4863JX08SG1hX9jp+ODBHexs9yQuXwsDhKMhjj/7DQZPP8P41TNs1CvocRB1XGj1Bqq7e6jeuIPKzfvSAcc0S+HRuSCgbzZfIo9GCEevsbp4geX5c6TLc+TRDBoDgJieGTM8pQxNq6HZvQG3sYWFYQkwT5IIlYqLcslBGvnA7Bz6xVv4iyWWLCsPuSTnycWqBhcwSwj1ClZaBVOtioVWwUovY1nqwi91kFPW55aRulXM4gQzMslZgip7CSkHrtrYKVvYLJnSVajHMTSpjimWWUVwnJzJBIQFty0qu4IGl0TdeAHHzWDqAdKgj0n/OQavP0O+6MMMJ2gQdOlkgwL4USBKGsvbgu014XjsjLZEcWM5JZiiCmD+g444yvDlyzfiyaO0sNHs4sEH38P2jTtob+0i01hEb2IeUI5fhlduynOQz8gwCGRxTs8zWdzUSBFoEU4XfQmU+fTLT/Ho5SMsAobexMKs50GKZBHhu+8/xEf3P8BHN+6g1+6iXKohjBYIgimSaIgoHMD3TxDl7HUN8PZiildnE3x5cIEVbRyOIzJHBrI0WzV5xk/nE6mbGIxmqifbLEO3qpjMAsznEe5vfgu3t9/H3v5drAINJ4MZJvMYS9YNGi4uLkZ49fIVzvsnmE2GkgdQqlioNE3EqwWC6RRW7KNuZ9jvONjt2tjp2piNjjAdnYrPz3U8bPW2UK5W5Lp9/OiF9Bs2Gw5u3tiTe+Hk+OiyRqLTbmFvb1teS8o6j47PRW6+sdFFp90RC8PBwQH6pwOMhhO0WjVs9doCAnktTycj+WeyfuzM5azSHwzg872RiqC1PUGlWhMUSl4Hn5GVrqgDOMPUKp4QRQoQTpGy01sAIffaXEroSEn+xAai1CoAISWj99Go964YQrFeqfnhTwzhHzIBXf7aPzIgPH2CgyMCwi8KyaiBLhnCAhAKGLwEhCr1U2mwPWR6A3HeEEB4PDDw4iBVgNAvwbA3kGsVhIkuunum5EmoRvGQYjAIPYNkHoUh5BAk1wlDSlQYHAdlgyZmg3G1a1p5rTUukhcLOZ8K0bnSyBIICBXNxIA4RBbycGLhfIgsGMJJRmhpY7xXj/HRho5blQzbrg83OYPNPsIsgp0H8rBVI2eRTMd0weuAsBD1SdpfAfi+UTL6O8Hg2pS1BrkFOHzHm3Ul+ZNcBlHHKhnjVQfjmkXija2KP7lhFA2/9AZdNV/8zstwXU6+9opJpuT65r0CAklOKalKu48sILY0xA79gRrVY1LKm1LOI6EzhiTaMf6ePkPKzmQ8YrCBNACQJWZfZAQvSZV0xtFEMlpmFyFCCQswKB0lIPRKAvJYcD9f0jcYy3BL2QpBIpO7CAbZpSapikmO1SqSa5BMnviwbFdCjsgcMjJdrml2e1kEhKydYPGuhOYX0r21xpFgjKyIkuTy0pKaiZi/jttcSujoFyTTEItZfLVaKUDI2hS59lUgiCKF3wWE60hxudZ1TTy7a4bwklWWS+Eq1XNdd7IGW4QPAu3eKXhV7MjVx5VkdM32KUCowoGESZH76So8Rv3eq7L6Sy/iNTnq1ff4dV/hO17Va3DyDzkSVa+gCpWRsAJKgUVee7WyUcy9kosqQKiIcmHcEqbFMqzFFkDoWjWUrAYm/QD9t1N8+Zjx4D642fj4W3+G73/rR9jqbYsM+OjtAfr9gchtjg+PEQYhNjpdYQi5rR0zGW7BFMIc3c0N3Ll3F7PlDMf9Y/zjr/8eByevEeU+tm9s4ubdXTQ6VbhlAhCW0ycwrFwWEgSvPEsoc+XAwYc5X7vxcITBaR8nB8eYTmbwVwGarGHYaKG7tYHWZhPNjRoyTXV+LcI5wgIUKrHAWlmhQc/YB2ogzByg1IVe2YFZv4nzVQlvL4DPX0/wph8KQ6bZdTheE0EcCSC0HEocuYAJZBnC655eFkr5mSga+jNJAjQNSr8TVIwEnUYJ25sd3N7t4kavhW7NQtWKYaZzJMsBokUfwewc0XIs/kD2Whkc4AsGkGeESSCoatCktuUS5MlSRQWosX9MSrfksqXvufBbF4m66zwsYVFFPKFJt6VN33luIs0sBBnZvxICVBEZbUTWBmK3i9juIDDqiOAhhC32xTxmkGuKimmgXfLQKZekJ9GUbkEmPC5F6iVBViyJjiJMw0iCsEy3BI0sjO3xdENMuXnx7yl150cUMwhrgSBaIEqW2GtUsV+vYL/qoesYaJiqvN3VUzi6IVkx3Mdp7JhjRYFgXvqjc8TzIcLhCcLlCLPRGd4evBIZNeWDNxhHf+uOLH5nkxX6p2MsKY3MNWxs76K1tY1aZxMwXESJhn/+7Ak++fQRfv2Pv8Xx8akwGfd2ynhvv4FbN3rY3mqg1XCxnDOZcwDXK6HV3sSN2x9AZ41FYuGU7MsyQLPhoVWvoMU06NEYi+NDvPzHX+H86WMEZ4foddvY2d3BmC9IvY7u/fuo3XmA0q170l3I95vngLBlHLGzORCNEE1fIxi/xPLiOeLFKVJ/BNcrS/XVYkaG3UAS29i58R7aO7dhdDah2TYPdJUAzZCixQzp9Bza6BSRz4USQ1bI4KvlsHgLdAehVoKvlTHXq1hqZfh6CXO3jZXbRuqWkXg1pKUm5pmOGZUlcQxXy9D1TOyUTexVLOzUbXQI2qJU7k9ZanAhJH8vdcJdNeaS6S5sHfQZpyvJRlCAkMFLZ5gNvsTFwSPoywHseIo6FaDgkoHhIUv4UQTP68Jxm1KLwudnyM5mqoBMC5ZTRpqbEkL19NlrfPnlW4ynczQ3tvDRj36Km/e/he2b9wBWa2j0RDOMrQa31JKqI54NwcqXpGFaJRhoyJqtxMwxDMZ4c3GA3z77LX7z5Dc46R+JbNK1bLiaJZ9//qOf4Ycffg/3NvbQKNdEck35eEB2Kh4hjs8Rx30sozFmwQSHowle94d4cXQuSaPMiW/UKgIK93Y2US6zgkPD8ekAx2cj6RcNMxuZUcZ8lWDlZ7jXfg93eu/j1p334ccGTs8XuBgHmC0TOVtYPXF4eIizsxNMxhey2HU5q5SBxJ8jWTBdNEe3auDmpode28BGQ8NydorFtI/xZChzQL3ehFMqCWHx5ZdqoVKvOcIObm50cXZ6KimqtEFxUbLd62E+Zy/hFEfHQwHurJbobfUkmfT09FSeS6PhGO12HVtbbUlLpzqJ9RV8htTrdTRbbUlRZvXGdDYXttD1POlJ5bOR5AKXh67rwitRVrwBzaRf2EfJs9GslxH4Y8TRDDmtV0z2ldBo2hhMJPQPJmwfcPCdtYew9wCN+nYBCItEcrWt/hMg/EOGn6tf+8cEhAMcnX6OQwGEz+C6GWpVAxvtBjzHLhITE0Qxk0BVCAyZFI3mY62ETK8jzuuYhw2cnJt4eZQWHkIPhsMY4Aqi1JRhnDplx2TKIpkS6u8Zm0xpp+o6JEsoz3GJkVYGECaaMqjAzC0BhMpDvWZXrsJRyLKoLqyrsBSG1wgLyZ7DKEIWMv6cfq5YugiteIR6eoH79Rjf2QDu1Q3slkKUkhM46VQ2r3YWCEvILfWlbHSdNrJmCNeOnWuA72shGtfeeBmVZXq5ivdQ/0qVjF9+XAOElymxkh6pDEOqy5GfV+mE6vcqtkdJGFWinth3Jab66/0t77A518I91sQj0xyLqfvSSye9QmQybB1pyUZWtpF5JlKHXkFIeEwgkeAc2FUtBZeqYjYXgWa29hfLZleKrdMYlSxDSaNBG5eAkK4bQ4vkgcJDjh6whLA+BRYEhEGEFcEeg1u4YS+VYXtlWC7jooFVkGA6YfdgiDjiA9aEZbviAaHOjkm3ZL0FENrckLILUzGEso8tQJtCcCrHUgp9c8U8xmEqATMMpyAQXMfOKx9hJH4b2SebBKIsSGZSrgKEBFx8D3n9roGLerlUaBJjvmUjvAboRWy+2nsohuOr9JyCdVcewitQ9y8DQvU1OXqsez2VNOk6QygyZJGvXnkPxa9cSJ+/ygx+VZ68vs6/SUq9hnTF5FMA03dPTA4XwhDyfbgEhZcwtLj6r9ihywDfwpsnqcNyrzF9WJPS7arbwXQQon8wxfNHB5hgyopcAAAgAElEQVQNQyni/ulHf44fPPwztLe25T18/vgxXjx/gbdv34pH1HM9bG/voFKuKgZxPBYWst5siEyvUquK72ZwMcCL1y8wGPYRJj4qDRf1NsOOKBuk1yaGbvLaJuChL0+XpUSlWkajWZOtLq+Fk6NjHB8c4/DNEXyurKHh/v2b2N3fQq1ZhVdz4VYYDR+I7zfhPWNmyg/LlmnKv6mWyBi+YohHiB44shuZ3YFR28csqmEwd/D56xnenEZYxmWkWhW6XSuOAJqyuXhRZza9mFKPISAsQ7BcyPY4iacolQ10Gi4e7LWxv9XE5kYTG3UXjTJDWCYCBMPpCeLlAOnqHIgWyOOVJG2yh65EdLOuRinkzyIP1dWgrP6nJHRrQKibVJLweyn85dcBoXiF1e1yaUFhQFXGhEf2IVK+acPPKgi0GkK9hcjuInG6wg4yMTLUKohyFxHb2CNKRTOw+rDpOeg1atiql7BRcWDyGCejSqnsainXz2y+wGy5EkAY0GfMc6QAhZldQmIwW9MAdcSazVA2hh/p8uz1oxWW8VKqJ+g367k6Nj1DAEXd1aWOw2H6rABclqmzxJ4vFRcjcvIC8RII55hdnOD87ACvX38p9o9qo4HN3V10ejsoN5rUCWMxSuAzRTnPUGu14dUa0j+Y01sGC2/enuDJky/xX/6PvxPJ2+HhCe7t1vDhvR5++IOHuH1rG/UqpfVK7iv3Q70Jr9oBTHqnXOl2I3MIAhkjR9m2sXjzBqOnX+DgN/+E1fEhSgkTSssirzsNAujtFu7/6Eeo3bsPY28fhuXBMB0BZvL8pNojmiAPL5AsDhBOX8Eff4lwcYLUv0CFr3emYc6I/XkCf5mhu30b7e0bKG9tw6DfXDo/YyRRiHC5RDybIBlfiCJELAY50zTpGOM2k/9siYQ41EtYGVUERgWBXsLEqGDKfzY8hG4dSaWDle5iCWYzJDDyBHUjw6YLbHsa9tslbFUclKR+olhx8bkg9hDVqcrnuXiF6W0vGlRkZmLXZrIUhZdlBkjDcyyHrzA9eYJ4fIh8dsaIN9XlaygljMaAmLwi3k4uKGVh4bMPlAy68unTVpGlJl6+Opb3fDZbSRjN3Y8eYu/u+9i++QBmbQdwO2AJCnQG9dRBS20S5YgDLnN1eOz21AmqUmSWjnmyxNm8j89ePMKnTz/FsxdPcXFxLrUv7WoDvVYHD9//EPf2b6NlVlEv11Ct1+WM1PQIYdDHcnWC+eIQfjKGn84wCX2cTqZ4cXiKw/MhjodjmJqOWqWM+7f2sL+7g95mD+fDGU4HYxyfzzFa0PJiYxkrIHO3cR93eu/hzr1vI0wsqZ04GcwxnnHz42E6X+JsMMCgf4rxeCi9swb7MjU1Jzpagl7DQa9uYbMO1JwQnkWJK1m1MVbBQl57r1SS948p7Iu5L7LgRr2GkufJwpqM32Q0Fj/0RqeDnd1d+P4K4/EML16cIYlSSR/tsY6j0cD5+UBCZ3jOdLsd8RBSLkp1wdnZKRzbEWDZ294RBcLr128wHI2w9ANsbm6i0WxiNptgsSADG6Beq6HdasMqN5DrFgLfh81nUpm9uwoQaghU36+EGlkSRERAyBCeQADhT5SH8BIQqso5IVbUpupPgPD/y4CQoTKem6LG/qcOC3ctRCHNppF0rkmwhvj8eBJREkCGsI4YDaySJk6HFl4dZTgbGRgvHPEQ5noVSWYjjOipSqWziX0rEmPMJD0GjbAqgt5EDsaCX1gDQOTHI1DoABhpEYkgFPe6RmMdvKBK7tXntS4vDt1M1oxT5FGMNIjEE8Z+rjScwIyHqMQD3K1GeNgBHrQt3CjHKCdHcNOpgEGHgJDhCCJdUmXjPCwF5FzCg0J2Wfw79e+//vFNw7EMxuvdXxHyon7ntdSNoj9QGD75P2USUtJR1bm4ZgnXQGEtW5TvpQAyKspeVQRcH9y/+s/XwSwfS6lIqciKUU6jOvkEEJJB8yxoNQ+ol5CVbCSugdjMEelAQGkWH2BFdQLBPeWnaw+PZLDw/eBYJ0mbCaqMIWIohZHBI0PoQgJlDEPFxvN6IehLWGmRAcsgksEliBPZIDJIxqtUpeOH0hf2Hy6WEYajOWZTH2HAr0fWhQwhU8YsRGSPGeTACGnnChByOOewyeue11WhwRSZkoBt8pZRJkXlwYpx6ZQsmXBsbtxo3s4QhZEMhPw72gyTkUAZVc6t3ocC0BeLgOsMIbE8g5bWASGXsrhiqr0OCK+/Z1/1EP7hgHAdNvRNgFBJTd8BhAI2iqv2K2mhfxAg/AYG/asAc+1zFEiwHu6LAJ71/aik3Cr9V7bqRT8mzxvxslD6TlY3zFGy6qiXNjDphzg7mOHZo7dYjGNYegU/++5f4Aff+SkanS4m0wkef/IJHv3zIzx79kxAWqPeQK+3LXf7crkqmGCgs7EhkhsO8iz8nUxnEsqwDJbykNasjJki0Ezle2I4u27w2lZBEbzu2DFYrZfR7jRRKSv/9OkJU+r6ODu+EOmY5zh48P5NbO914ZZt2GUTdkmH5mbQ3QyGm4M7D4JOIgRmAZO1plyUqXDQXWQcUGMLsVmHXdtHqLWxiOt49nohgHC6chBl7ImrCGPJo4cyVJ7X9NzSK8SNM3FbxrMhXME0YzhuilbTQ2+zgvdvdrDZLKHkEbAw2GuOYH6KcH6KaH4GRBMY6Vx655gIzSAai+EVNgNWCuAnHZyF+mPtASze1/UCQ9J1GfRBBYd8Q1wMqGtB0nwLQLjORpKhpACENhUwGT2DDlaoIdBbCC0CwU0lF7U6iI0GotxDnNmImHodxZIMWbEsdKoedlsNdKsO2iULJkOreC6TMWXfF+Ve0zmmBIZRjFkQYr4KkOiWeMvAig+LTCG9Vi5yAlsWgBsMzmLGRoxFGsCNI5SyCG09wYaro1ux0a660tHoWawD0EWuamZkgQl22dvKJFZVZWFpMWbDUwz7Rzg6fA0/WEpaLGlXKi96+zfRam3BM1sCRlkbYLueyEpzdtQZTHZ2JW3z9esj/Pzn/yc+/eRzvHr1Fnf2Wnj4YBc//cn3cfvWDsolKlVU/QmXIyw0p+cyzS1kmqtSHvn2BGMYcQA7SzH84gkGjx/h/PMn0CYTdEpleX6EOTBIYzi9LTz8N/8G1bu3kW9tQmcfqMFSe0pA+TazC2EOxGNkqyOE8zdYjb7EanqAYHaKKheKtBSEGcJVCn+ZolRtw6t34LU7MMjMsuOUMt8wRLTyES6Y2LmQ5aH8/aU6iymlVOEwLdaW9yu1KgjNqiTQMnBoBBej3MGMlQVWBUGpg4ABNEZJ2DgCPS8P0TITbIjEsIJezUNT0+BKzyfTWhgwlEglidiEizJ6/kSeS4XuQwKW0ggWWXdjBSRDRPMj+MNXiC7eIBkfQefMk/uwTWY56OLdz+nxYEKkzkGecli1aKL/T3o4xVZh4+RkiH5/LDOcXamgdaOHVm8fzc0bcNo3YNV2oDmc9+pIUUEca2Kn4Ddo6SZcAkLwGZ6IWsjPI0zCGd6cvcWLwxd4+uUzATWEC5utNvY2t+FQaZNqyMYRGtU6dm/uY3tnA61OBXEywmJxhIuLFwiTEWIsEBkZhssZXhwe4sujY7w4PhHgVLY9vHd3H/dv38bd23elY/D0fIZXR0P0yf5FDNfiuWbhdv2uAMK79z9EAg/nkxCHZxOcTwLkPCv9EKPJBINBX0rjGdyisUM1I8yP4OkxenUT3So9ognKNuXyTH2lF5zWgFDmZ6a1SsZAkgoApIyUi0XKbJmAfvDmQCWB5kC73RLgx/OLtVnPnx6LjLfeqGBrc1OYv/OLARbLucxnva1N+fVkXEejEU5OTuG5Lra6G+hubUmo43OG0IzGYrG5eeuW1CUNL84xnowwn81AmWpvcwsGGXXNEK88w/8dx0RIQBgvYOjRpc2FgBAZeyvZJWoiyBw8FED4F9jtvacYQqpR1qEyBdkhC+jLUJmvpoz+KVTmd+DF/3cYQgLCkpehVrPQbddh2xZCDtx+KNSypFKKeZsbKRNJzIdEHanWRJi30R87eHWS4fgCuJia0Ky2AMI0dxCSSYkzCR2gbI4pZrwpmDbKhFGGKDDhSB7QcuipTxn6iEETxc+to/MV0FHeLilCp+SUg14BCDmMC6gkgORmj4mQAb2AylOUJlPo0Qil8Ay3KyG+1c7xQcfBzWqCesKo6omAQZs9ShlTu/h7RcilmgkLf6CMxwJqLjVI776H7zBuV72Aa1BGVkZYiyIJ9J0Aj+ueRKkSUXJa1aJeDEsE6WQJhSG93ju49petk0qv/IWXwOIaMPymUBn1F6EIh94C5V2khIkDIcMlUnb1sUuwWYHRqiIp24hdA6GeS7gM5aHSPyTR7mQVVAIicy1U/0whY6R/T7agCapaBk+n7IU+QkpGNTg2OygJ5FXoEJP6Ep2lIIYAPpVSG0On7p2AsFoRhpDdSmQHZ/MQF8OZmMbDkEOiKcXimkZZlo2YktFrDKHtGiKxEIaQr6ssK1Q4hLo+OYSwv9BQYNCPsVqEIhulvNl1PUkBIxKhj5CSUX7vtqUXckXVI8iPq55NdfhdVUuopYD4nDgAr2tECobwauWg2Lrrv1d2CaK9Xv/etezz92UI//iA8J3v93Jp8c3H37uBOcoDpzaM6gxYB4RcAUL1eomQtMAQHJ4oW+KZxjJlDgqRnwogbJa7GJ0FOH07xdPP3sKfk61o4Kff+wv84MOfoFqryYP1nz/9FL/+za/x2aPHItPhVrW70RXAPxgMVPiV44qvg/cJJTz0fCxXgTyEZTlFiXXqI4xXSDJKlSM1NbF7jP6nwhfEe6RccdFoVVEplWWJMLoYYjpeYDENpRKIdQQ7NzpobVRg2Bqcigm3bqHSclBu2nCrlCWSxFBgkF9LfIlS9ckEGjJQFmY+pd9VlBo3oLk9ZFYXL9/6ODiNMJxq8CO6ekvFMAqs/KUwSwSI9KgRFHLxoXrOMrQ3StjZrmOrV0dvs4qdNsN7fKxWQ8zGJ5iPj+DPT5EFI1j5HJ6ZoGSlkixsaZT8iX4Aaa6CNEQiL+xPcV2u4+gkMKmIEi0uHZ2hMiKnVosmYYgLULjmFMUTrGyz8sGaCDthuIoNP/ew0pvwzQ2Edg+xu4WEoNBsItFqiDMLScpnlgE7CuGmiXRwdesV7LRqaLkmagzuiFiqTuagsAFkORaLlarGiVNczOboXwwxjxL4vC09BQjJEiZmCZlJH1cFukUJrAlfA5Y8/5ZzGP4SXuKjaQOdsoVus4KNRgU1z0GZgIfQRZao7EWL5JOsq6Nn8MwcwWKE5fQcw4szDC8GGI4u8PbwCOPZDA8++DYePHiI+3c+kr468efRK01vKJ9ypgvTKsk9Nzgf4X//z7/Co8fPcXBwglt7Hbx/bw/f++jb2N3dgONwQUZAmMOkJzIH5rOl+AYJvm23IsthinOtcA5tPsPpo39G//FjrN4cwotT7HY2MZ6vcEKJtOeidusmvvNXf4nKrT1k7Zp0pvEaJmOnqnjYJxnAwAJ5eIZo9haL4TOM+i8wvThABSFqho56qQ6DEuEQ8GO+97r43sGwKaaCMkyP5d1LH6FP6T+3DcxMYLq1J+oSU6fSyVUl714NhltDYlFm7CHUHIwzCxepgcEqwyR3sXCaCN0mIqchgVgMFDOoGECIuh5hp1XFdr2EXskUf6FNFjAi4xkjT3gtMVS1SGiXwBDW6KgKHolIkwWZD01bQs8m0KIB8uAMyfAA6egQ6WKgpNi0zDCsjEudmHVdauW4ttzYjqOWPKxSEuDrYDbzsVyEMOnLt3RETi4JxIbXRLlzE6XWTbiNG0jNOqK8hCRmWJsFmz5tk3VLtvjNGELCqFPOBgSF82CJyXKKN0dvMRwOBfy2603sdDfxya9/gyefPMbp8yN0Gi189P2P8P0ff4QPPrwL3QqxmB/j9OAxomSE3FhCLxuYRnO8OHiFZwdv8fzwEOEqExLiwa0d3L9zG/fvvofpIsLZcIEXh0OcXKwwWeWYBhn8yMDNAhDef+8hcrOC8TLDm5MxBqOVeH2DKBEf5eB8IN2eLHZnWJGT+9DjOfR0jpYTo+FGqNkRGl6KejlHs+GiXKWVhaSHSuonycKxR7x9blmW1LS2zKYLHB0Q7I6k65hMYLfblloKqpFePDuW5XOr1cTGRgflSgln/TOs/IXUK21vb4uUlN/j2dkAJ8d9VMsl7DExt1ZDlGb44tkLTOcL6XO+/+ABdnd3cDFgl+FQmMLuRge7Oz2ZoTh5iheUd5sJ8XCm8RKmSU+3esZqTBDNTKSRLoDQF0DIlNG/xG7vfTTqO98ACKnWUmJosXZd6pqKQ5vPAvm4bj8psg/+lDJ6+WQrlORrDuqKi6I/6g+vnaBk9IlIRg8OuflmopeFbqcuhw+j1gkIubUgKOC7z9ok9rakMY3CDaR6E4m+gf7EwevTDAf9FP0Rw0JYfEpPi4dIACFjj+mfUgXzvBg5VAuQK4I1pDer8L+J3LPwGnHQVlOx2hSvAdQ67EPJ6t7t1pMGN8bOZ5ocfHEQy8XHh0aazKFHY7jBGW6UfLzfTPH+hoM7tQTt/ATlfAIn9eGkS9jZCnohG6VcULyJ4ssr8FnhL1SdKtc+CjB4faD9KmMiwruCGfmaX+udkBoFhtULUjCE68oNkckW4SfrQnpZkCsGUQ1SxSt5+bXeBafr7/pr3kcJkKFnUpVKE3gxBIhVEpltSAyo3qxAb1URlWyEto4Vy9wZxsLDQhJjCawkx1NubfEAkeXl+8PEWkasF31ldRsomQRWiQDBEpfntgbLIvinx5SJctw1mswbRMiFsMjKEpiODdvz4FUqsDxPot2ZCDed+RgO55hMA0QBrwn6CB3oOj0FtiwjxEPIP0M8hBx0mbLF17kA24kChXwTmA4o1Sn0H4YpAj/CahEgDtViwHNKAgj53jJt1A8UIORhKqEeRVou76er1Lhrh57SksqrJbHZlymKBbO7psbWd0exVLh87wo2V72n17t8fj8PoXKq/L4eQiKYr/oMi2P8K8uQd24NdTkWjPfVj8UFfvUQWLNAamIRVlaZv64SVMlUXT001qzg1espgCLjdp3VDQayJJNSZSQGSnYdNbcjYPDw5RDPHx8iDS10Gtv48Ud/jocPviveCno0Pv/8czx6TIbwufguKpUqWq0W/MAX+Q1lP45tS2EwFwH0ewQBWblcJPL0LnIRkGTsegqQZvzk1jgW2fRl5Y7IwVTPGK9D/pmUZYYrXr9kLnJhB8v0qrkZWIvpVQy0t+ro7rXQu7GBznYdTkVHqgVYRXNEiQKgZB+lOiblQoNSOwdBbMrirlTbRW62xQLw9OUYrw5mGAwZTsPlXVVef3pa/HAlixLKt5k6zGueDBiZoFrdxY1bXdx/sIPd3RaaTQtZ0IfPguz5BVaLPsLVBbRsDlNbwtFDmBp5MZUuTFaEEiTpNy0e+sojey1IqfCfSIJucR2t33/9Mi1XDSpSn1P4ytfPDXV1q2ZXfoglIePXc7FCCUujA9/qInK3EdtbiO0uYibR5p7I59hHxk1+OU1Q1YGNehWb9TJ6jRLKOlNGY6T+Unzr7BGjPJzvH2toqGSgXHSyXOJiPMFkFWBGCSm38FxwEaSwD86qwHRZ+1CWcyw0DCx52Ych9NCHEflwkaBkA62aJ7US7VoFTc9GzYSE3Kg6jFhYQnaFmZQms8s1Y+jMDBeDEzx/9gU++e1v8OLVK4wmU3z74UN8//s/wY9//FeoN1owHUckhPQssfNV1DE8Py0Di9UKjz4js8NwmBidZgWbnZrMDtWqB8elqiQUOaMmNVO6eBLTjHVQBkymdJKZpLR5MQGGfZw9/gyDzz/H4uAEhp+gUW7gYh7gbO6jdvMmNt9/H/d++DFKez3k7ap0pjHYh5X0PJupqiAbQ1CopWOk/hmCyRtMzt8IIMxnfdhJiEa5KhUpnDk55HNIzgiCuLgxVSE7i+Fjn9241PDz/TeF4YzIfjFMKDck0IPnQL25gXK9A73UQGp6iDQbk1THKAZOFxEuYlM6CVd2Db5VQ8rXkld1GsHNQpAb3qh52Kp7uMHORNeEx8UC/4IEhDHvkRzeGhDqSlnFJSvVSgSLZIZzzQewhI4p9PgCCAYIB68RXbwFVhfQ44Xcb36wEPkiz0N6f+W1K4LoOH9xWxJGDHKy4NJ6wYV6ohQBmZ7B1wIE9OfnFkrNPZTb+6hu3IbubSAz6kwBAPSSSHqpwpG00siXMnem6eamLiFzfJ5TNTSZT7H0V8jY9eo4qJbK+Jv/8B/wt//5v+DoizcoOS5u3b+FH//sY3z84+9g/9YmbDPEePASK7+PMB7BKOcIsUJ/3MfB4BSvT0/gr0I5l/d3trC7s4fd3ZsYTnyRgb48HOF0GGDia1hS6pha2K/cwo3Ne7h7/9vidV3GJt4cD3E2WiBKuYDm+RdicH4mLOFsNkYWzuHBF6WDFo3RcEK0vVRYwm7DxmarhFqNnjxxcCLOWdsTi1+XShU533iNgdkDBOAWZrM5ptMZJpOpzEqlsiMeSO7zjt4M5PVsNpvobLRRKrk4Pj7CfLkQppc2BipX+v2+JMOenQ1RK7vY3epIeBAT2A+OTuFT4eDa8gwrlVS3rr9aSLM0weCN/V1RD/A6pfWFS3veaaz+SUiUWEXCs7DdZAjtQjK6BoRkCK8DQveaZJTkzxoQ8nmnovDWajn1fP/jAsLfFXz37hB/9bP/H/UQPpHKCYbKeG6Oes3C5oaSjJIZ5E3lB4ohVLUQfJqayBJL3fxGC6nZxfnMFUD45iTC6ZD1Aw3kRg3QSfEz1IEbcA5FqouNN6oUll6TeUoRqwDCws8kJlcO8PQIEEAw1KaIXybEWIOuwiN0/U2O0kg8Mxb3ZwSkvkp6EwljshJAaAWn2HNXeFCP8d6Gg7v1BFvGKWr5tACECzjZEkbG6gDVCMftHr1xaqAtjN8idqCvYB0Qc3UhrRm5r4JB/vw6ILzqfVsDv2usYJGqupZ/yle99JUpj5kafNdAT4EN5U9T2/V3hqoCTL4T9CEe9Su2aQ0+Kc9cP2zJxNLryWAY+gfzsgutWYHWrCLwLKwsDQv6AbmaNyl/U/JCAT4FILSY5En9i0h8IyRxIKwAt5wtT0PZ5jDH/i3KRhUgJJhKWCyugueLqHZ2y6l3xTAyOJ4rvUClShWmSxmRgYUfYTJdYTxaYjoNhCFkIAyvQUMvy1Cs/EcUR1G6l8M0NVgMlmESqMHXUfUWUm7HQdL0SpLExYObBfTcIC/nBIRkNzTxlnFQkL64LBPJGA83g4X3kvqq2Dtex/JALz6vEP+aEaGMkJ6Jqy7RS5nomt5Y+/muJ9ryrZaz9HolRMHGXl6Wv1+ojEobfTdl9F0PYRFa8c4W711J8vpLviNNVrk4/2II0zctUvRcARCVbFpUagggfBeUXn2tInpEUlTpzVR9iwY78zRXGMKy3cSb5wO8ftbHiyensFDB/s5dfPzhn+H+zfdx2u/j9ZvXePr0KV6+fCn+DvpAHddFrVqVYA56Lwj0TUOHTVkqFwErMs/qXKDHkOm2BChK18AlhAKEBGrCmEu/Js9EzoBK3kmmcV1OTbBDQMxBlH8eGc/p6hyptkK1YWHnZhc3H+zhzvv72L65IYAwzJaYzC8klIRdhxJSo0tboPQHanL9czlSg83S9bQMP3Tw+fMzfPl6iLNzXyT/TBnlsJZKtyazhbMi7Eal7dLfwnt0Y7OO++/t4tsPb2Fvv4NKJcfZ2ecYjY4wnw+R0N+VzVEqUfKawjFT5CkHRV9kcXJs8PXTODyp0mKRKBf/fJUvff26K5alUkpf1KeI4l6956qKqGDZ15FJ15KDWVVhZDYCeFhpZSzNTfj2FkJvBzFlo+YG4sxBklqyRNAEDAANHWg7BrbaDWw2SuhWLQEbWrBCtJwhiwJYmia9lUz65BEsVT05sAxDzBdLjJZLjMVXGGPG6H6GVBkuMpOAkKyTYglD08SKZ2maQ6OEMOTrpVJtyiULjaqHrVYN3YojUtKyLnXb0EKmZGciJ2UNSBIuJfGVr/fZ0QH+8e9/hf/tf/2f8fbgECvfx3c++i5+8tM/x1/+279Ge2NTwmAkQZneaNuTVFmCP3YU00fKGH4CbCYmlhj4pTOTZSV+b9szkUUrJMFceaQZqlWqKo8nJctC0woqQj4bIusf4/zJI5x/8QSTgxNEUy4LShiuUoxiDXc//gFufPQRtt+7B2drA2hWi7A7xWCKJ18AYQxTp++c1PcY6bKPxZg9cEdYnL5EthihbLtScUD/qKiTeD2YeiGLpaw8RxZnoibQjRKcygaCRJdE6+kswGoVI4tzlEplNOsM8dhBe6MHp9YGNzQxh/okwyhMcToPMQg1jPIS5noJC91DbDiy2OS1aWSRBNjVSpb4T+82yyIFrnoGzKLShAnphJCercLieEjE62c7Fw68b0QSTcnnCoY2A8ILpIszzI6eYnH2AkYwgaOFKLs6lsspFsuJAAEqtniLEOyRpeJxzxBBpinz2U0gsg6konpLQqvgi+R54Sdwapsot3fR3LwNu9qD7m5Ac+qAXZME1iRlqGCCeLFAHPiq7N62YXoebKcMy/akNkRURJwFuXyNYvx3/+7f4X/5m/8JJy8O5AHY3Gjgh3/2Pfzkv/oBfvqz76PXrSKY9zGdHmE2P4HhRsitQL6389kQJ8NzrFYLuT7bnQ00211JSO1fLHB4OsWrozH6wwjz0EKYyquL7dI+9jZu49ad92CVWojh4vXxEKcXM6yiTABhlKToD05xdnaM8/O+BGF5fM2TCcxkgnYpRrcK7DQd7HSq6NF+5VKCm2EZzcC4G4brcDaLw0QYQaqMmNLZaLTRam7If1ssluj3zxAxHV/PZdFIRm1wPATPrFq9hk6nBa/s4vDgANPZTB612zu76PV25LnV71+I1LdWcsTHfNsAACAASURBVLCz2RQFVZrrGE5n8sQUgJgmkjg6PJ/KmdKombh5Y1cST1nBxVuLXYVUgORZhEASYX04jlrqk01XDCGDtrikN5Rk9OFP8MOP/+01hpCKrLWHkM9vJqurijmejQoQFsvePwHC34VL+e//mJLRc5ycPcXbwy/w5i1TRlNhCDe7LbB2ggMvWUJ+EghQKkIJCJO68oTbogpSo4HM2sLF3MGb0wyvjkMcX7DrpgmYNWgGASGrBXLZ5BEUMmBDQk4IFoqIZbXRLRIyebhT6884fgJCyjk4QAuTqIpZ+amG3kJCVgyY62FQYtcT+ib4IAfClerNElCYkuKfwvRPsOMscLcS4kHHxt16ipvuORraTKSibjqDky7k0KaPULbLEnXPQ7lgCCkZzXXoDBr4ho9vAoKXjFwxs19uuq8ni6qaoeJjTaNfwUbF2ik+R83jSnp6HRyqSoO13OoqgGQtqbtiZNYJpFf+TIEU3NYTxDCwgBs9gsycW+4YsakhJWJrVJA3KghcGytLF0CYMNWAUiGRyhkFE6ZYJwKtNSDMGIsfB8IMcJve9iCAUM/pI8rhWNI7LNecEr5JrhX8RMMqzrEgY5JmMuh7lRLKtQrKtaowhammYeGHmM5WmExYFxAhjlRvGreWJkt4i0WD1E5QvsdDSs9hOyrdkQwNX1Ned/SU0Puhu2R7mFLJ+yMVn+3qEhDqcGwWwHpq80rZaMw/NxE/zZrFk6WGDKW8hovgn2vsrfh1s1TYeEWUX6WKXu8hvB4qc72WQtH56vObegiVD/CaCY8//4Yewq+njBaSjXWYjQxi38wQ/ksn2lrqfSWRLSJlrvkIvwYIZR+1rvVQDxT5u8km8auA8NpCRpZAKhWW6X10f/JMsHUPrl6Fq9fw4skJXj07w8ELBk90cP/Oh/joWz/CXu82nj57hs+fPMGjR49EmjOdTMXjxyHfYZJuwYAzlIHvGaVb6uwiIGFVuvIbrR92kpxJ3yXDrXKyhWEhYSQzbQqrzsGIQJObWSZIcLmgium53ir+rJzdzSNkxgqWq6HeqaCz1cDO7U1s7bXR3CjDLhvQTIJPdsfSw6P4Vb4G3EjnlPnEtqQtxrGL5UrHfKnh9dsLHJ5McDFmaqqLaq0pX9cg+yxVGJr4MVXnZiayaH4NbsF7OzXs325je6eJZttCgiHCeIyVP0Wa0ou1kjREx6aMl9c5/beUnFLWoJ4BlBFk6y5VuTavJPnXF2yyJCz4Pgne4MJRfn0BCAU3rjdnV2cnf5coFmQaMZCnLgKtjBXrA+wefLeHyN2VhNGICpiYIN+AnkjPNfiuslCcISCbrQraFQdNR4dBYBsskfoLZJSNSg8mz08+G9SzR+SXBCI5B8QQsyDAaLnCxA8xCxP4qSnyVbAD0mZ9UxmhaWFh6HKmrLsouewMklC8PUw67JBhqrnYrjho2AaqDA5Z0fKQoeKxHzIRgGbrGcLFDC+fP8U//PIX+Pl/+o/ifW612/j+9z/Gtx5+hHvvf4hKpSYAgeBNOjtNR+YBJqa6Lu0eucjUxHtt8yonuEkQh0tRNlhlB4h9ZD67JZfyHCLA5JkrAH8dzsY3azVDPulj+OxznD/9AmcvGO60lGsyNCrIKm188JOf4caHH6Kx04PZagIVMoRcUK6fyWoTxhAb5Awmoo4kgJ6tEPsThIsRpqdfYjk6RUoJHBOHU6pC1CJGd8gQmqqqiMcJg3l497pVuNVN+BEwW4Q4Hy0wmSwl2Mm1HdQrFWz3dtDd7KFUpw+RQUwWpvQQUykQsozdxCR3MIxNDBND4l0SngnsY2ZgXRbDNjQJCLpdd7Bd99CueXDJ/PG+iOhTY9CSmpmoBCNjp7C6BaQqSV23+JzhEmmB1eQQ45PnePnpL3H8xW9lsb3V9HD/zj5cj+8pvWy21DFRzqzBgm2V5IwhIKTkMGZNjyxGafVQz26bNg6PS6tEUlcplbUrLZQb23DrPTj1HlDtAl4L0DwJD5otQ6zGM4TLldSWOCUqEuqwnQpM2xMLBkEu1RuD/gCHb9/ib/6H/xH/8KtfIpgvRKIOO8f9b93B9z7+EH/93/4V7t3egZ6uMLp4g/PzV0i0KXQnRLlhwU9XmCzHItHm3MpcAdOryL102J/i7fEEb46nGE5SBJFiM02zip3SPnZbDOq6C6fSlgTSNycXOD6fYMakci7FskwA4enpMU6PD7CaDmDEUzTLGTYbOm5sONht2dhkkjJrgQwNs8UUs+UUM38Mzc5RaZZk2UBL1nQyRxIBtl1Cd6OHjc6WhMOMxmNJA2XQYKnkoNmsy316enCGKIgknLG7SRloRRjC6XQqnkQCwu3tPWHuB+dDDPpDuf+3N+ooVWrQLQcLXzG1lIXTN0iFy2S8kDOiWTOxu830bFaSMOujmPtYaZPSE71AlhEQ8qSl/YqAkPO5jSRcA0IL33n4098TEHIW4umozrbLU/pPDOHvGqH+eIBw5Z/jpP9M2MFXrz+HYzNUxsLWZhtlz5WgF8qUgpCDi+pE40FCloXymRRlpHodmb2Ji7mLN2cFIDzPkFttaGYdhllFnDAtjXtx6RlQgJAJdTzcRDtH2lmlY0oCo9DoJI4ILJi6x32nKmRfg0Hl6VJdPCogYE3QKdZF9XCFsCmNijUEKz48SHrzz2ZR/QSGf4qeNcPtko/7LQv3GhnuVcZoGTM42QpuogAhAw/IWqkC+iI5s/CySDBKxu3tu5LRryaNvsOQFEMKE/9UtoEqpH4nV+OdZJr1gF9ETxfL1XXlwCWwk9lH3WDr0BnFgKl4+EvjTJFwqr7uu2mn169CLnFZF0H2wuHDkixdlsBPIoRajtgxkdcryBoVhJ4rgHBZlNmnHBRYdKob4g8lqCLDywcMASFlotxI8dM2dLiWgaadoMwgAv5eM4dNmaV4q9QAR7Yy1S0sI0jv0Xjhy8aaEzW31LVGDeU6i2gpqGJZfYDpfIX5PMbK5/aRchgVBrCuh1DyyFjYSl6hnAS4AVefNNYrtpWdghLNLHJnBQj5ACMo9JlgGmbIU03YGw4K6jrmdo1pjGQfpbzqssZiDQolROmyL1L9d+nlTMkqqrqAd1m2awaoaymjhcVR7UiueQivQOGVjHKdFnrZRfh7FdOvFwprIHnFZL+r8/+XoKD6b/9PAKESKHAUXzOEha9U2MJ3WcL1smTN4fOeVWcMFw8mbM2Go7mw8hKMtIQvnxwLQ3h6MEOrto0PP/gY33rwfWxu7OGzzz7DJ5/8Fv/0619jwoduHEvSrTwoKUlnobhtSTQ3Tf1ukRJLZlDXGKZgy0ZXvG1CZBC4cDnAK5QR97EsLzLGvRcMsnCIqarqkY5I1qZzgaFZEghDD4mkKptz5GYgSaLsNHTKBmqdMhobFWz06uhs1dHp1uGW6Hcy5PtN4xARS8xD9uTlWC1yLGcZ5tMUvq8jCk2JWZ8vE2HYObBRPujQD6TzuteFxaPsn9+bGigXWK1m8MMZbC9BtaGh26uivemhvqHDdOhZCkTSlsOHbsaqaoNRmFISz/PqKkFZEYO8kIvEXDJKa+no2kuo0FwBCNUzkkOtGiyU0vrysXCFCdXCTD1e1HaaoDjx4GsV+EYdK7cH39tB5O2p2gkGZYQa8kgTxoahJEz03G+Usdcoo1V1UHN0lLQUOlNSCYjIFDJVQ5ZxSrIsFSkimVRLTKZshzxL4wgTP8A0IFuRYB7mWIQQUMjQH8MuIbJsLKmqIZgyLFBUH6a5lKgntDNoCRqehm7Zxl7NRbfsqAqDMIKTpXAtnXE10Ak82CFZAMJPf/tb/OM//D02u5u4eeMmHtx/D9v7+6h16AEswWLiKbmpVJdrbsmk1OkE5YqNEkOMPCaCcy4gM+oDwQpJ6MvyITNyaDTpRQRkvvQqSrWNrmp5GFpCIMA0cJsJjckC4xdPMXj+FMesOBj6iNIKzMY2ylu38OAHP8b2g/fgtpvQSxXkdlmeRaI8Mana4WvMe8ZHlgQSnkLwaxop8thHGiywHB9iNe0jnM+kl5g+T8vSRRECduKyAF4WeZLLrSqKHIaUtRBGwGIVYzCcYzRaYD6l7FlD2XGw1d1Cp9NFqd6CIYyXhVkcYp4kCGBjRR8eXPRXGU5XCeZMtOVyx/HkGuS9LIO/nuFGVcduo4xep46yoUsNE0KG22Vw2UkqHlmluKLGiHkMGsN0Eh+aEUt4iaYtMLt4g7PXj/DpL36OF5/8CiWEuL3dwY8+/hCtdg2OR2+wjtncx9HhqaTsek4NzQZLzS0BGZPJEP5qJssr08xQqpho1F1stFUvNJdeou0xeZ3W4DQ2UWrtwmzvQat2kWseFmGOySLE7HwCf7qCW6pI4myjuQnTLokv1XZKQhTwWfr5o8f45S9+gV/98pf48jmT700YZKMcDXu3tvH+t+/hr/+b/xrv3b0hIUnDPkvZn2MZnEKzfbS32KHIFN8QAYOueH1YNsJcwyLOxRP45niCk0GA2Zzy3zKgsUe1ipuVmwIIt7ZvCiDUrCreng4FEE7mK2EHKTsgM3h6dozDt68wH51AC8fYYQbFdhl3t8sCCFuuBovvSxThpH+G/sUAo/kYZklHe7Mic1Ge5phNlzJPV8oNtFtd1Ost8f71++cYXFzA8yx0NmpSOM+F0OnbE8xnC2HttraZEFoXeSgBYRDG6G3vYWd3H6PRFOeDEU5PB6h4Fna7DZTrqkd0ulwJU1uq1jFbzDCdTeEvqDoI4Zix1Eu0GnXptmUnqsyUnP+TCFFEQBjA41KBzykG+oGLIwdxyDmfDKH5LiCs7SLLKRlVy0zep0oyWpzBEgDHP48z9Jr8+JNk9HdMUn9EQBhc4LT/HG/ePsGLl49hWwmqFRM7vY7SLDNIhBr7MJaNtUqXI32sIYs1iRpOUENuERA6eDsgIIxwcsHymQ50qwnDqiFO14CQEy4ZQhMm5aFk2mRQU1t1yW6U4Y0DQoaU8hheQpQ1yOBQSOyKgBleUQSEa0Gi8mQREGWIEl9S/dhhyI6EYJkgTrmh5YEaQYunMPwTbJpT3HRXuNc08aCZ4f3GDB1zIUDQSefyyQoKBssQEK7LsFUChAq2ICCUHoZrARnf2EW45vvWW2vZiqtwhHVezBUqvBrg1Quifr4uVf4aGLzOJ16W1yvJnwKF68qAdV+hCpq5XgGwZg7XP8qilKCMgFD60FSq6TLy4ecpIg6ZNQLCGqKyi9C2sNKp5adKPhZwRIZXBb+wazIRplEYQiZ0sQaERfSOjbJjoZKvxE9hGYAtgFDQjRwe0j3HeHHLlaFpuopxPp5juQyRxjnKlSpqzTrKdcqtmASYYrHyMZ37CAIG4vAh78DQXViMXyymRg7oZAjThBI+DuiJgEH2cNLILVHfeS6AkKlcId8rggDTEVN4GuUIVxGSkK8zPfO2xDyrbb4Ck7rGagH+2UoecQXSlc+S0mkGLCmDNa97FbRET+PvYgivGDQFGNc/F3M2i7bXU/FXmMJLZvCSJVyXfiqm+au/7zrYu+o8vAKFqtLgX/+4viBRclkCOvW9r0N23km4/YqsWe1/FCCUqCIBVeRcCjC4LikX21jBnhNoka2TZ4wSpTg8f+ggymxosQ1EDl58cSLs4PA0QLe9j48e/gjv3fkIndYOHn/+CP/0T/8X/vbv/k4CZPg+eey00jTMFzMBR6VySWQ3lD1WXZNQkIpoSWPWcgsGgaEESfB+VNIbSS7mooCvHz1FpqNqZIT1Wn+ozkvpuKRclj5xnmEsx2aBtRvA8FJYro5UZ01AgIhpnU6Oje0abt3dwXsf3EVvu4tWq66S6hYTnJ8fYTKaYzpe4aK/wPBsKT/qKKFUaqHR2kSl2gJMC165IlUanuHC1R3prKLMjJJVgx1wuY7ZdIb++SneHDzHeHaMZTRAa6OE7nYFu/daaG64wkroZiSytiCeIU59sJGULIXFc0KYI3r0yKCRPWWQgfKWFNO+GtTlOlgPDXLHqDOYSyOmXzM18ZIgF9d4ASYL4KkOaZGisk8xZWpo7MHXa/DNhoDBoLQGhC1EWg0knRCpvkJCJM8wcHujhhudMioM9KEkPPKhRz6MZCVLAbZmiO9alkZqeOd1SG8an1kGK3q4PMtT+FmOIOUnMF7GGC1CTJcp/FgFucSOg5CDmc4gNxcpKyp0NrRqCBIqYVZwEKLtAHtVB3vNMnbrJdQ1XQAhQZKl5cJWOFR6hAEGJ0c4OniLt6/fYG9nF3t7e5J0KAEwDKexPbhWWXzWVNcMByMM+n0M+idotkvodKvo7bVg2Rn81QTR8AKxdKcxd2AmPW083/l1GbzGnln2dHJ5RxZKCrBtF2a5iiaZ1rKJ8dsXGLx8jqOXh5jPUuhOF/Wd99C++QF23vsWmvs3oNWrkpDL940Lau6+dJdsmyphjCMuZujfZGYBQ2aorI3Ev0Z/Hfv60tUMWhIJI8LnOu/HiNCB8wRToNmzTHZfQCuTVVnozSA9DaMpFSdLzMZTZHEi3r5WnVUzdWG+YLIWycAyieCTtS5VkUi6aBlHswAHkxUmERDoNqxyVUAZVS6srGHn8Y6TYrdVwf7WhjC9FZ5xZOqyFI5sJzmcQ5b1XK4zyIphTkx9TJMl0pQAY47Z8C36B5/jt3/7H/HsN79ECSnu7W3iZz/5CG3KGEsO/CjH8dkFfvubR4hDDZVyGx+89210Wl0cHR3i4PAl3r59LnOUaebY7JWxt13HrZ0OKmUPlmnDD1n7FGPF+6PaFvloefsurOYuIr2MRaxjsoowPhtjOV6I2qDZ2sRGd08Sa9n/6ZXqwkKzW/Xn/+nn+O///b/Hy5cvpNqh02uhs91Gp9dGb28Tt+/u42c//SFu7GzCyAIM+6/RP36O8/ErpPkU7S0P1YYDr0Z5kSFexUADhssAxyOmi45wcDLFZKaLPD7NykhTB3pewnvNe7jZuY32xi7cSguGWxdAeHI+kXAjvuZMCh+OzzGgT/H1S8yGxzCDEfY2PdzZq+FG18ZmVUOZ6eisPAtjHJ6c4KQ/wPlkDqOUo73FTr8Gym4Fy6Uv11qt2oJDzzAMPH36HEdHfSyWKbqbNdy9u4FGoy6zU//gDMPhGNPZEtvbXXQ6DYwnE8xkKRdgq7eH3b2bmIznGAxGODg8Rq1kS/9rucYaCRMn5xcij260OrBdW1Kdc/ZuLqeYTgbI4lDum+72Bqr1qgo+ZHCjWBmWyPMQpRKDnHi/KUCo564osMI1IPzwGkMogNCTZTyX0QIIpUalaD3+EyD81wao62DgSv5VcGBKQvaVP4IP5qtQmWJ7ekUsFfIx9q1xS7tEmi8gDOHZE7w9eIJXr76AZSWolCkZ7aDs8RDkJiqRTbWEIVDeQ6aM21wekJmHFFXkRheTpYeTC+DVYYij8xSp0YJmt2B5LYSpjiBWtQ2UEJIhlFFQDjcFdggOpQtNOsKoTVaBKBLxbxIQFt6qYiesgj05nCs/3yWLosZj+OECUeTDll4qXR7KMX8UOVcIxDMYwTm62gx71gq36wbu11N8uz7DlrNEma4SSkaTGXQ5ZEOldeeQye+p6G1TwQXK36j8VfxU4SGy4Zb3gJti/j3X8jb13UoNQ1Foryoo1h5EModkTK9CZwp9qIS15EYhORRJ0mXrnGKfBIDw6yuHo4Bkxs0XSaj899eleuvS+uJlu0xoFFZRXutUkmXJhIDDBIBFEmHFQYYsSbWMrF5FXPIQ0XdqMCacSaQ+LPZNGmaRJKvkvjRJm5zYmIDHIBctQ9lzUPVsuNkcjh7BFhYxk/8m2h2+MAYLsSm1sTFZxRjPIwwnC+kgJLvCbp9SuQympPEa40OWMdmsPEkSyvAIB9QQa5A11lSQjLxOZD5TlbxGcMg0Ste1UGKKKtlMLZeS+SCK4fPbYcIcqyXoYWSEuU/pq5IOm+xlY2S2hByoT/lamvLhqoq0yzIJARhrllAxFqpGhT/S9C9gaS0NXm8ELuXBa2+UkshdAiqlwbgM3ZDT4lqIi/xE0VWXcuP1jL2WQl+dNdfurTXTsj58Lr2Mxa8pUhWvtnzqF17enpeyWA7HxTbwWmLoela/DjzJHKm//9pJpjaLBRVaLErWtQKK91HEt5LiSmKl5AERSnJxw54vC55ZgZG4yEMbTz99jYPnA6wmGfa27uKH3/0zbPXuwLHr+OSfP8FvP/kEv/7kN3IWssSZCxJKh5arhTBllUpZwGIWJahKxDpj1zMF9Au5Hd9jqRmhPDIhICQTzkGuOMPozykSNeWUEGZJLnyR7ZEdZEIuzzLKjbg0MLxEZGJyJpNx1GPpOky5VHF0bG23cPfeHm7e3kNve1Nek8V8irOTA/TPLnBxPhHWPIkMxJGOktdAs9HFRreHdmsDpUrlsrjYI0DgAE+Pd5GMTKaHjE+cxRhNzvH8xWO8fPMEb46ewmXQzWYZD767i95+E/VWGVG6gB9P4UdTpHkk6ajyGkmNC/9cbpAp2ePyiEzHldd1zfoqgFe8/4WHe/00JBhUUcTKmyJLhKLgW7vmheUQTmZDwmsIpbIyIrOF0N7Ayt6B7+wgdnaQGQ3kWhmJH4IUkc0kZNtCo1LCvXYZNxsebAYC8T2lj5KMU07ZMJ9nOXLaIeQc1URiR9ZXnncEMbL3XEvHeVkqf/SCvak835aheNb4zIo0nqs2Ysr5TAcRKxwsR5hDke8T3CSBgIcNx8Bm2cNW1UOvaqPu6EqFoWVSZ8AftTQWlmw5m2M+m0vJdb1aFyaagWmxnL9cvpgY9kc4PT7Dm5evMB0pxujBg33cvtNDb7sBy+HZOMfs8A2m/JycIViOkLEXz9DgUlqcXOvMLZ4rQeRLdUm12kC32cROq4nJ6QDnR2c4ORkhyjyUu7fRvf1tdO98iNr2PuxGGwmfAznlyuydNST4QmOFgtgKqEJRbBvrpfi8Fe8Ty+aZJ8AqFnoWowAGUz5l0RrLMEzptrxT8nxUZwUTxUm/a/TCSbceq4QIgEMsKPULI+RxglqtKn68/5u9926W5MqvxE76zPK+nm3fDTcAxpAciiK15Go/qBSKUMR+Aq1C1FKxK3K5g4FrNNq75115k94ozu9mvW6AMxwsKf2hiMGw2ED3e9WvqjLvved3HIcbzBcQabDYSxgN6sHPDYz8FMczHyfzAD4/S8qB6y2kTOmFDp/BHUmMHkFhs4r97T76NQstSpHTWOStlORSts0zknThsntXvMnsSmaYDH8NJLSJktHZ6TM8++ofcPj0Gwkhop/tkw/uwPVsWb8OjsY4OLrEwcEZXLeB4fAG7t59gF53gOVqjmMmdj77FkEwF6b1wYMd3NxrYbtLFYzqNZYk+ohdmTmMSgtuawv1nbtw+vtI7RbWmYlZmGB2uYC/iNBodtHubKPbuyEDnCTRUak2hT1i5cF/+A//G/6X//l/wuvXrzFdTNDfb2Hnxjb2b93Azdu3cO/eXfziFz/HzlZPamqmk0NcXLzE8cljLFZnsNwUjZ6D5lYFmm0hNQysKEVdrHF8RWZQlc2niYssdYHMFaUEKzg+2/kMd4b30Gxtwan2YLltnFwucEFWeL4WUoQKudHkHOcXxzg4eIXl9Bx2Ohcw+MGdNrZaGZp2DC0kkUClq4W3h6c4PrvEaLaCVSnQ23HRaXVRcWsSHMM9rl5vosqwI8vB61evhdmjV7XXa+LmzQFclwPoHBenV1gsVjKAvHWbfsGBMHwEhePxRPySW1s7iPiez5Y4OTmDYxnot+oiGeUwezydidKNQ3Retxx+C/sX+fBXc7lvKA/uDdoSaCNnI+lq5VBb1bcxNZ3rGAdeHHyCrHfMAZiFtKioHsI/+RvssnaisSsMoeRsSEq+GuJuMr+kb5xn1k0w4w/OET/GSpsi2Xc2pz+Epn785/+tgTJyLin+Jd/13/qT/c6v/wGK+8nPyEk4D1JipCeTVbJK3Aev/Ss6gUEAaD6yYo11cIHT029xePQYb9++EFlAtWqj1+nAdV0VOc3ELdmgCQYjScijZAUau9Y44WG5aR+roILRxMTrowAHZwlCMod2F1ZtIIAwSBS4o3eQEiuCA8qvVI8eqwVMYQh5LeQ85CfKdCoBIIZY5K99VxnBoTA1fKhDs0pvVIXecvBZzxAGSwGaYn8tN1ya+jlBZFGvGU3RK5bY1n3cqum4V0vxaWOKPTdE20pRyRZw0zmKZC40eaIryagqGOChn6XMBCoxMlCHrwrhCTrENyIMKMEikw05iUykXkHuCU1DyMkpDw9laqnSjyjWkIs+AbLqrCsNi3weFrnbytdGWSGZKH6/eN0YRZ2mckhl8AVvfspu04iz5HKj28hErw9bG61tCQE2h36RZnGDpZRSxVtrDmOnTayLDKxbX+kaslpFWMKUhfG2jcQwEBUBonwlgJAblpj2y59PkgR5bWaqd4yynnrFQaPqwMISlkF9PJnislRZNndOym1JegtTDeNFhPGC7F+EiP5NTisdVySqZFCIu7mBi/+FHlIOIkrZmfDQrO1AJFIYXjPqbed1riTJku7okh1xSd6IITyOCQhTsBOcYRzsoiMzSWYwCiIUqVrU+FmIb4hh6DqTImlYp/eASb0qUoSfVfkxyKYqwwMJjymN9aXM1zFsGJTkSI/aZilQn5cKEFK/bgCQBA6ItHoDjN6BxPcZ6x/7Wq/nEO+Byh9Lnt9fiK6DcGS4QsCiNHqqpL4cemw8fj9YwdTPUwiTw0hrfq3qO1SewNJTKYd+XtMM5uHz89+ZUxSr6+JHXkPFuL6TD9LjJp1+PJzxvqcfqAQe4TqGlpto1Xqw8woQ2vjuH5/i4MkZitDCvb0P8N/9yV/BqfTgRxp+89vf4rvHBDqvZfjkVTwJq+KDHj8OD6oVT3wfPCBWNEcYWjK8qjfThOWSKadcMEWaxEhjshNqmCNMskHwSDmS6jjlHpty7U1551nK80qZMwETS+VLBQAPuJSd+v5aJJb0cvE6DM/qCwAAIABJREFU4yBstV6LrG+41cSdezexf3NXWL1g7ePy5Aynp+dSHdDrbaPdGaDOg1q7j257INUZ3ANYeszv4RrC180gHZFB0z8kyaKUrJlwaw5W4QLPXzzC1w+/wBdf/6M0ozd7Hn7+F3dx4/4WetstzNcjTNdXCFhsbGao1DwBTQS4DGvhtc6Yer6qtODwUk01eMCWIaiwbuW/l3S72AtEB6riZ/j/RcVRrvk6E1sJ/SRalt/PUCrJNVUP+py0uvQNpu4OlvoeQmMHqbkF3ajD1F0k64V4Ax0tQafhYmvYwYO6ixsVS8rf6RdkXx05TspJZWwmChdKYxlSZUrpd5RwzeH1THk5vWMc/KnrQP3cBsK0kCqEeRBiGRAUJvATHWFqIdAN+KaF0Ksg5nXoeRKwlTAEhQEyaYpqATQsC23Hwd1tJldacEwCwQKslacfnomudL9a3F94/ZWzSqlk4bvFhCAGeEUxHj98hMcPH+L7h98iCVeouAb+8r//JX7+2X10O55UAlEOfPXsEc6ePsTh2++RBCN06waanoua7SBYqyGy49FflyHk109PEUZL9OtNbHW3sDu4gcUkwmgU4GqeQqsO0L/3M2x/8DmGdz8Bah1kBouxeRYRfkGGgOw0pviFQxEmYHM9lcqggvdohCgMRO7Gz4N9nVzb+b6Lb12GqXyyFEUcsUxT9jy5mOjz5H7AgbJdlwCQOIhhc19PcwQrX/47jRJUqrw3GBxUpqDzuamCMizxvY8Wa7w+vcTxdIkL6oHrbaDZgdbsInE8hIaNVZJKEnpjHWJYrYhKa7vjoN9gCFQGg5YGDrgpQtcsCYeSfYwJnqmPLJmhYhdwDa5vC6SLU0SXr3H29nuMT15LLnfN5dmuKTUxs+kCv/3yJd4ejCRoZGvnJu7c/Qi9/hZarbbYFS7Pj/H86bdYLy9hGhE+//RD7O/UUXWWEu/GdUHULGkh6is4dRjVNuo7t+H296HV+vBhYR5mWEwDhD6TiPtotLbR6txAHOsIggLVakuut+l0gr/92/8d//7f/694/uIFxrMrtHc97Ozv4OaNu7h/7yM8ePAxPvr4EwyHfdgWfZ1nGE3f4uWbb3B29hKr9QiVjoHOjSqL85DqBhZRjsv5GiejGRYL+mAB26jCgAOd99UyRBak+LP7v8bd7Q/gVbpwvb4EbV2MfVxNfEzmKwQih45xeXWMs4sDHB69hL+4gosAH97t4JMPumhX1nCKOcLpCK7moO608ObNGY5OLzFdrGFXNfR3PDQbXfFsnp9fiNqD9RNM/GRQ2dnpGcajkXiz67U6hoOB7OlM/D+/mopaiWfIBw/uYG9/F0tRfVzi+PhEhhOso+A5lIwr5aTcXj1Wcnmqwoi/zz2E/85zDK0xURyWgC8X8MlheL3B+5tVQ5SoxqLcYOjeJmRI+qlL2wBvMaoJ84yVXi0BhH/6J/8Guyymb2wLVtgQJcr3rdQbErbF+7Hcn38y4Ln+QqXM++f++X8Dyv3/GBAq+YwctlRTw+8FhH5wifOL73F49ARv3jyHTcNrzUa/25GodPGZMO2OhlIJJmAPHU/EnOxyykSmpQrTHiBOGlisPbw6CvDmJMJoxfjZGmB3kMp8ipN1V5UZ85BM+SGlhAmnD5kwKiIHElKI/gNlyJdoc0qTSlaUAErOACIhVEBJgKDOzU1JILnBLv05gmAtgE2CCmjEJiclqZcxkPqwwina6QKDYoE9J8dNL8KHlTF23RA9J0dLX6OGNbTCB3T6IlQfUybmOv6MTPdiOlmG3KZnRPEhnLTy4uddq9JR2RdIPxCpCsWSEcyK1FWqtN6BMpkqk+UrDzi8Ua6pnhIQZuZ7gLBMZeXrlk7ClFJDTg4po2GKK0u4o/L9KQvRy+m53CibTJr3Acfm9yRAQm1y8tKYAGga8BmIQJ6ZARg81NWrSFwHiW2KpDLREqQae4voFSH8U1JI6YfkAU2M9DGt9XBNDbUKU9VYruzDFlM8t3u+06l6rwjaNE5Rc8zXMWarRHxOMfdumtSbDTHX851XEmeGvfAPCdgJSnkgJ1PMBUxJJCl74GFaGLiS8SBjS2Bo0HNjmwIK+e9yBsh4L6RY+pS5mnAdJrJpys8fJnKoFWt0yRwLEyryWEptKbeO1HV7Le9UQI5sE1lCOfi+V53CK0I2/ZLl3fSwbXx/76fKqstHRYcrz+MPew2voeSPgJQCgpsPXnlT3pcQ/z4f7DtAqUC3AoQ/lG6qwJcf6hjk+cRLxyk/gTqB3IY13ySHKmmzAoH0GG8YH4InVhMoieo1KH2vhkaxhpzylywi7wnK3tNc1jPHchH7LGc3UbWbwhDmoYXn37zB6csRsrWBne4NfHz/M6x84OJqge8ePcKbgze4nFzB8TzpJaR/kPe1bMx8NYYa3PB/MnOTA6tEXKjgoLJqRJYh6UtlobFKGaZcR76SoUZyrzPJj/eL8uiQBRAmQA6AHDARJPP+5zNTgpmqsBgyVfLWkZug1zeW6w6IUa1XUG/W0Om04FoOCjLnEVmRAjdu3MHW1h4anFhX6nCdivQscnIsuW8l00zmRK2jCoDJvcy/19BRqXsI0zXeHLzA1999gX/88h+EoWwPq/jkz/axc6eHVreORTDG3B8jzFbQDIJMlfKbxwwmUIDQoixcvYJrIlvWfkloVde5ugCuw2bVxy4Jo6Wsvlw9pAiGsj3xz5X7ofAotkTmJ5qNWK8httrSN5i42/CNXYTGFhK9L0MLAvBsvYSeBKjbQL/NEJEeds0CAyOXMCxS0DmDHpjcR5AsohE1RJLuR35JOWxSghKyh5QXKOCoXpFitLmm0R+4ZocpQ1w4hIqAdazD5xqoG1jbNkLbQWi7SDR2sspfIK/Rygj8NFRMHTe7HrZbLuqehRrXWaOAwX5E9tpRvs8UVO4Tsviomhzx2zrslmS/qo/Xr17hxdOnePzdQ6msYM3Fr37+IT56sI92g1HzK0wnZ5i8eYrp4XMs52cwijXaNQOtqoe66yJYU2qWy34kYdxWjsV6LImFVm6gWWmh39qCv8yxXBYIUYXb2Uf/7qeo79yBN7yBwqE1papsA8Kaa5LgnCQ0KDDFVJO1Wp0N1DogycJyX5bXrgyfOOTkNcGBHb+MnwHlcKr+SJI/KendDAqZ6KkZKsQlYV+mDSPXBQiS+eTnJ0NFKmbCQIY+HO5xSMRhCisEDk7O8PDZSxyNZxj5Cdo376K2dwvOYBeB6WKWafDl/c9RCxJ0XBuDbgPDNjsuHdRswGF1CKWbPDxzOCbCdBWiJEm92RIVM4XNLsLoCsn8COHVaywu3yKYncFlSJt0h5q4Go1xfMwqnSuMJhHqjSZ292/j1p0P5YzGQz7PTlRSmVoCz6WKR0Oz7sLU14iDY8lh4HvINHpRfLGug3JmswKrvQurtQOztY3MriMqbKy4X0caqrUOKjWqD4aIIv49JCGaMjhmWvHXX3+B//h3fyuhLUxI1muU0WdSGdVuD2St+uiTn+HO3dtSVE9VW5ovcHj6BG+PHuPV6+/hF1OgmqDSbMD0qog0E4swxWQZYrXOEQYFsoR1ZAyKMmGyQsT08Ks7f4Jbg3sw7QZstwPb6+FqEuBqssbVeAY/JJESYzQ+wfnFAd4evECwHKFhZrh7s4n7txtoeKwqmyGcjVE1PbSrPYzGK0xmKyyDFVOC4DUMWWd5jri4uJQzW7PB1NA+2u0WLs8vMBmPZchIwNZpd0ShtFr7uBrNBUC5noMbN3fR73dxdXWO0XgsvkF2CO7ubsm+x6RSFtNzMEGJKs9HJHhWS47ziZcdIX6ogppOZ4goeTcggHK41YfFBQ2Z9C0KO8jzGIetZa6BsmaU5fKZJr7WjO0DeR2ff/rnfwSEfwip/rQ//9cyhGpSrxjCHwNCTknJEFIyukYQjnBx+QSHDJV5/RSuq6HecNDvcnrBGzRGFKsHDx40i5MhlL3LoGyK3UQVWHYXad5EENfw9jTCm5MYJ5MC88BFqreQG9TWM3KaiVIsPlUHYB6qyBJmSYqCht0y+EEW8JIhE1DFCH8ZDqsp8QYQKnuIukAloVTAoAKFq3CFoJSMqv4ywgs5GqiKgSyEFc7QjKfoJlMMzQS75hp37CvsOAH6boGuGaJlBCrG2syh2UpGQqhSJGS5mKxG30GOwmXBeilTEnmm8r/I1FCAhgosIdLjhsMpJiGhfOW1dE9JaLlhyfSYr6dkB0VtzYMEATFTxKU0PVPhKCVLqnyX/D0l55BaD/4e4+vl6xTTIgeS64qKTU/h5rClJKjy9/HAZyrJJL1NTP6jpEiiIXTAZ59QdQMILUQWE9QKSRnNxeCu5JCU0YiXkYcjvg/sHcxjKUuuOgaqroWqy0M60+FYYMu5quq9USXxqsOKIReTBSOvU/js9DZc2LUaqp22vFYy2ut1CH8dIeDBXzoHyRyqMmGZpm5CHigbpvyh/Bn5YvkaKV8AFz3Kpmwm0LFQntdgIZLBxTKUDZOFtyKBoAw54oFCRUkLq6szBETVEPA94DCF942SNysZryrPhgBPdtTJ51oyhPK582C5YczL1FHF/G3CgZS3ccMQbgChAksKNP0uH6ti6DZdnu9WJHWW/t2M4vvA8Yfs4jv5hqqCeCcF2YAz9TdsjrwlE0KwI69jU0aySQwWx7CSlVxvNmXYCN9tnaqBsqC89AorFKv+hpJoufaYCbDgwTzNJPmVjzTMoaUmXLMGLXGRBybefH+C09djBNMMNbuNre4uJpMAF+czHB0fYzybIIhD2J4jUfOWwx4/JieT7eP6FZcR7o54zSgd5mctnZ0iRVYsNwc1Amv4upnOxnmGhDWpChbVP8H7RQ2TRC5KhYNI1EtJjQw11D0cJVzLM5no8v3mBJfDC27q9J+G0Rqz+UTYTAZDUTY67PUxaHUkRbJWb2J39wY63YHEv8uwzqCfpS4pdgwRoRSeAUkS/lUWxPMQykHGxpVXbTK+PMTR2Rt89fAL/Jff/t8yYe5u1/Hhn+6gf6OJaoPe3xmW4QRJHsiaabsMLGEfF4dEXKUNmJI+qeR/ct29FwCj3pPyn/IPlCR0UzehQJ9ScShmkQd+gkI5+IuflJUWDmLNEblobDYQs3zeGSB1thCY24j0ARK0JVmUShVWSTD4pFOxsNVrYGerix5StJiGTLDP+zlOYRWFYt54n9PHHkeqQiRLysFPec1nrNuQiFYBk+VSW3b1AdxaoixHmGbSkcdgDoZoBZQWajqWuom1zioKS8JJUlGjbBIaKAmlhqUQySirKDp1T7rtmIRqZSlsDg0pI+X1V6Z98z3k+iV7rGlK5ZS/9jG+GuHs9BivX74Qlonpl3dvDrE3bKLmFFjPLnF69Bqz4xfwLw+gwYdns5BbR7PqSujKeumLv4mDZcszUWnQZxciSUPEiwgWHNTY+7YiG2HArG2hsX0fgwc/h9XZhVajVLSCgmDDo6fJEhZ+Oh2JtDEpYtkTDdtAlISIGNsITYZ2zXoLtUoNlDyn9IlzuC33HllCfpWk18lgWnWtkd3jvsH7jnt9gYDMYRl+x2AlBjsRDMrQVgaxVDtFWK9Xssfx3qg4pgw+z05O8PzlK3z96AlOpnPMkxy7H32O/v2PUdu/g7VZwSgGAo11FzrcMEHNNNDkYL7pod900a1ZaNgaXK6avGYY5JGrzAVmMSipqC/soJkvUCyPEY1fw796iWR5jiKayv7KQDeqVI5Pz/H24BSHhwQZOhqtFvrDXQy3byErDIQET5MxPNfE9rCNQbeKZsMRJjLwLzCfvZLqEr47zZqHqjCkrvQDBynrqAbQ69vwejdhVPsC5uktY3WLw1RSl1LjFsIQCINcBlH0lHKQeXDwGt8/fojFYoKVP0ds+BhNxjg8PEMQcB21sLWzizv3buOjTz5Af8B1zMDl7AAHJ0/x6PGXuGQVRTpBvdOGW2sgMymt1rCmmof+zTCHv4yQhTy/mWhWm+i3+vj5zV9gr3tL1G+G1YTldnA1JUO4EjWFT5CMGJPJKS4vD/Hm4LnUTvDe2t/ysLdNRpwhhHMkyymqVgWtag8+zysRU4FDGYbYVQ46IUOX0dWVXFvtVhuDwUD6Bc9PTzEajbFcrKVnkIM8Xp9rP8Tl1VxYtVqtguGwh3qjJuCZgI7nda7x+3u7cv9yGMEOXc/xMOgPZFhOdpAdufyHQz8+P88aF5eUqK5l79jb2xGwydAvDs3JHlLGz/OrqG/KXAWh5svEaiFcUqpaTKSph89+9kdA+NPw3h/8qv8vASE32R8CwqvRMxwcPMHLl9/D9XS0Gh4Gg55MfXw/kIRRHoShc7OgD4LgkFNvytsoUWLyWQ1JXkOYVKWD8PiqwMlIw9R3ERRtaFYbut1GwulBQSmFYkUkqarsnaE8hSZtntgtJpGK9EZNhSnzVOPo8iE+vvKN3BwGyc6UklGCwoByEW5AnKzLFEMFyshziXQmghPP0YimaIUTdAsfAyywh3MMrTX6doaeEaFthPAsSsMA0y17EKjbp1RR/qei3WFRX12CcDnUKlJcwCDBkHIVKEZQzn2FHCCkur0UU8tBXQ7/yj+5odU31RIEl5LKTmAqklGmHJbvJUE2vz9Tk3s53EsSGNlJ3sgEVuXXSF78u/7CzaFdJsUbT2J5vsh0VSovMjU+H6fYBhCbBkKatqsu8pqHpGIjNDnpTJHoKXJhFkufZ8lycoqapywrplgrkU6shmfCc/jQUbUiWFokwQRkU7lZ8/BNwETpH/01sxXLtgvEuQ7LrcJrNlHvMuKaU9xMUrvmcx/LhY8spXyTARgKEJJxUYZ8nhq5idITYAgzI32Jm4gSwTkMfCEgpuxPAWyCCy6yBJ7KK0gBjyX+QYZFUErH56EM0LHVdc7PVvoWs1Dkg/xMKO1VMlC+PsqYyICrMCSRAYvciAcK9Xny99RjI5dUw4YfAjslCf7xP79P+vnj1Nt3yaPl1fAem/jj5/yBBGPjIxQ28D1AeM0ObkI9NteWGkrwelL/lOudFI2/+xrFJCpEsPEUUsZE5lHVqXDSXzKCvNo33h+5bsswpZJxJfNrmo7IESkOMAobntmAToYwsPGWoTLPL3F5NEO0zAQwcprNoAV1zzEExCyrIAiuyAgqRUIYBFgu5vIZsnPONhwJWzDpp2UIEUEBPYNUVNFfKPJwyrw4sGDwxUZCqHou1bCLMlI10Nl4f8uJWOkdUu+c1FJwSu/a4vMIwwCG9Ggy6MZFGAWYTK6wZsF2oWF3t4+7t2/ikwcf4fatO9jd25d1gT1ho/FU1gxOpLeGQ1Q8D6PLK5leuw4rLxTTwnuM6yuDk4TRRo5q3UWcRzg5PxRA+A+/+c9otKoY7LXwwa+30d6uwmT/WbJAkC7E40jJqGmp2iEerg1ZTxXLKgNNer2uI4OUZL1sZlUjhk0yrqrHVeM3Hlr4M228owIICbgKqRwhTMrBMBaWh3tINBeR1Ubo7ChASKWLOUSsdxFnFaRRgdRP4OSRsGtb7Sp2unXsDJpoa0CdzyhUcIosiqXKQM/Yr8hRDtcZJnRHMkwgaOcglICEwwACYZWgwxHlu5EJP3/u0mJtkMThQg6yizBHqGkIwK5XDYtcx4KHd81EzORRYWgMqVYSNjJLUdMzCSbp1WsY1jxs1VzUtQIV5HC4N3L9KQvdledWDati+oVkaEWpNQ96MVbLGYwihktm10jhFCH0aIH55TFO3r7E4vwVovkp6lUDtYqOigtUHXZwGgIqGaO/WMxRb1WwtdNDte1J5cN6vEK8JvumYzxiP6OGxuAuunc+w/Znfw6TNQZOEwHBueZIcIvBcKlcF9/qfDVFWAQIsxBBFmI0ucJkNpXC+kathf2dm9jd3sfWYFu8nvQLEhAKCOeaIWtMLmu3sLUa1/aysF2GyAmigl25ytfPADmmQ5ItlAob2jLIMDJ5Owpl8MLQqXw9hT+6wLNnT/Ds+Qs8e/kKUz9EpJvY/fjnGH7wKVr3PkbgtjDJbQQ6vaw6qWAYDJDRc3TqNvoNBzudKrpVG1VWQJB1ZrctB7+FYngt9j4aTJBlv/IY8eUzrC+eYHn+BIjGMIs1mnUP7OqlB+JqMsf55QyrlQM/MKU+QjMqMJ06KtU2xwS4Go1E+kxWcNCro9Nity73uClW/hHicIY88UVCzeeuVSsSijRnmrvZhl7bRmv7Q3idGzDrA6lwKNj9a3rQzQo0vSphb1GYyzCK6yf32OVyhsnkQmTvDJ5KNH6mEylTf/z9Czx7/hqj6Qytbhu//NOf4/b9fWzvdREkM0wWZzg8fomzyRGulufw6jVY7NqjDJ9Scdn/dWGrF9MVkiBj2QZ2hju4vXcLn+5/iq3GHqKEB7QKNLNWAsKFVDiEIXVRrIo4x2h0hMPDl8jDFYb1CroNDa16DtdcwipWkjbsmg4qbhN+kCJiD7elw2s4aPRqWM1nmE8nAuS4lwx6ffT7fTSbTbx9/QanJ+eYTn00mzXs7faEzeOScXI6llwEyjxb7br4/y4vLyTpmfcsE4O3toby37PZAuPRGNVqFVuDIcIgwnLJfsOJ3OcE8gyr4drEzkN5jiyXELL9/S04HgfaJG1CGXRIQrbssyrPQ8n3Oayk2kf1d6aJgThx8NnPfv1HhvAPYr2f9AX/CkAo52+1jW5AxDvJKBfADUOoPIRkCC8vn+Ht2+/F/+FRFtCsSKgMGUJqmKM4lX4TSWPWeSgtg2UovZAJNllCRwJm4qyKydrFaGnjdGTgYmFj4lcQ53VkWg1ZXgFnqNxkKBtlWp1isFJEfiApRrzqbTIsEqahvGeJZM6r8IUNy6KUS2UyYrmhKrmeku0pQWABW3w3So4Rs1iXYIDHgjyCm67QiGYCCNv5Gt1sju3sHANthZ6ZoKv5aHHiaURw7AIW08wY88yENCalSdok5RIZCjJbCoddB8psmh424SwE0qqQW8kFJQpcdiYxx6j/K4HCOzmnuh42h38BhCY37hIgCNuovJlqbyuBWNlDsAma2TCJih1ULKQ6cZchMwJi32NySjZWwGDZ2UUpGyPyKRuNLV0YwbRqI6XxuGojtnWssxixRlBIGZyS90ogjWBkAidfxYLrGWqOLoW8nq3DsZjex4Ym9rlxIqukhARR3GTZWxWljGTn1BzI2GfpVuHW66i0mFJGeWyB+XyN2WyF6XQlAQCsR2F8uqHT48EDqJIRKhaS9wMXf8XCkJmR11h6/Zgqy8M/I+LJ7vCzWS4X18CPaaV8Xh4Q0oRdhamqTmEqq83ro+wx5D1DRpqAwCRwpadGgUL+nnhq+b9yGCDgguJ9OSwrX+gGFKrwoXc9gu+8heXFt5HUvbfWbEDhj7X0P/zv9wOMNtfFP12w/okeXy7oDbDbsITXl1K5aWyOvO/8X+8K70tMWAbBKIZwAyJLyKjIKZlekoWUwYK8V5tyejWpJ6gVBnRzvwijroYSm+CSItVhFq5IRpkwmq5NvH12jqMXl7g4nGA+8hGsYmgZO/8cuBUPXpWPCtg1SC8YJUwSeEX2wPexWi7l8yLDRncxWWFetwwRISig3JiviUB/M7SSSh0ZCAm0hyYdn2XKqHTXqbVuE6ai5NbqM1JeaSaZ8hqirJtDBkqaqQTg2sr0QYYBxFitlwhCSv1z1Goubuzt4fOPP8Mvf/FLfPzJzySMgNPhN2/eyprc6/WwNRzAc11cXVyI6rfZqMNjmTeTLTli55GR66BSOcL2LPjxCm+PX+HbR1/hi2/+EZ1+C1s3O7j/J0PUBw5ynf2la8S5LxJ7SkbZVycDMAJCHiwkTbUMHeAA8nrEoIJZ3gHCMn/0vb5BeR/Fo80B1oYhLNnysoqFYJDWBcpEI62KRK8gNLvwnT2kTh+53VVF9Gggii1kYYoiiNAwC3Q8E7vdJrZaFfRbHioEfgRz4vcWp6dKs4yTUo+i1m3pC0xiuB7tEoaUc8vgk4MG+UzJNJWGiM26Q7aXYFDSeAsEVD4khRxs6RlcZRoWqYZZCqwKsoamBMwkpoXU5GtUYFKPQ6ktaHueBM1s1zz0HBMdU2dhFGzKI8u/W84NMvknOJKwfvlweT2R8JQApDyCQXY3XKBYTxFNzzA7O8TV8QG0eAojXUJncq5GlUcIy6JsvsBcwOAM6/UCjVYF27s9NNs12I6F9TxAuKI/r8DlZYDZokBz6z4G93+B/V/8Fez2Dgq3BZ8YKDdE0qjCvMghx0g0ViAFmKxYRn6GF69f4ODoEFGQotXo4f7tD/Hh/Y9x/84D1G0TNlPJyc6W5g7+Kv52AYnKpmKW9xeHcUkeIcp9Je/fBBax9iVmSrYaRnCvIgAncJaKJtdBdHWCydErPPz2a7x9+wbjCaXSBVLTQXX7Buo376F171Pk7R0ElQ4Co4KosJCG7Ivk+hOh4Rno1m3s9xoYNjy0PAsGe20j1aPIa4/DB4s1TRoB4Rp6dIno4nsEF4+xvnwCPZnC5BnG45DKRm46WPgR5ismhw4RRg7OLqaYzkPMVwm2tm+jXu9iuVpjvVpivZqhWXfQbVUxHLTheVzTruAvrxCuxmjVDDQZXlTn+phjtk6Qmh0YtV10d3+GSvc2rMY2CotF9XVoVOowLbdwJPmbRz5mHXAwxfRxni8TBmNlkeRWpIixDgLZ15+/eIPvn7zAt4++x3Qxl1qENoczgzoMN0ecrTGenWMRzrBKFrAoh+RrpspMSn1VdyoDBpezJa2jqLk13L5xCw/uPMDHu5+gV91CEPGsaCDJLVxOlhhNF5jNZohjH0CE+fQc0/ExLi6OBBD2HAdVN0XFpU8zRs3JUXNY1cX6KQen5yOM50up8Gr1Gti9NUQcrLCaTyU8hvt7q1HHcMg06DZOjo5xeTGSDmX+Pgd5TJPllnF6PhO5P5VTjYaqhSDLSHaPewHX716/J8nPrEmaTmayN1H1wf2JZ6TxeCaDPds2BRB6novR6AqrtaqzICGWRyWjAAAgAElEQVS0uzsQgkg32aUciYplE9gmqe+iGOE6TEuDqvvhz5emBIT2HwHhT8J6P+mL/qWAUJ3v/ykgLKO7ZYr+HiDMffiUjF48xZs3j/D06UMFCFsutggIWSFAmQfNzozb5aFcZ/BGLAsf5VIm48JNAkJOJl1JFwrzFpZxHWdTB8cjA0eXGqYrA6uQHsI2dEN12NDT47qeYlDSFEEZysA0EMpYOLkU0zI3KG5WYhZXbJhUTfCgV4IbLuQ8LDHEQ0lHddkYM9OCzRMLTc8s/Y1ThInyEZhFjEoWoBHP0SIozNbopnNsRRfo50t0yA6mCzRZPYE1bCOD6RjQGZTC6HXbhmvbQscTEOY6WQDFyknhLFOYaFLYsOqb2oxNOZaAQsWCXZ/hBZCV8jlJY3vHdmxAoSJKVfgIH8rPqQkg3MgBVVfjO1kgFwpOMhmwswEdKthkc8BUDNk1oi0PnhvfjiJoVcC/dKZZJhJLR2hpiD0TSdVCXneQODrWRYKwYD0DfXPqwCqgTqaxjGBfI0t8eGaBuqujVbfFR2jzYKmtYYj8RR3kOJWSKHAajjk8YFcR5ToC3thP5MB0PTjVKgwW9EIXZnA6W2M0mklKVxJzk3dkikXvmvKlkeCmb4k/X1lcTrRRbhriJeR1x92DEgnpqqLAqoC/XkhhrzJlM3WRPVD0EjKBLlGhSZYlgJCTPwF/ZNXpmXTYX6cAoUoSzSS1ks+96dfk58Nri2xSwa/j/ceEwhIUSgLedV3Ie92S760tP6wk+eGi82NmcPOnP2YS/1CozO/8vus+wPf/zrI2oAwGUQhNSdqvf87yelPX47t6FIGZ79VPsAxbakI2ITIqRlI+F1VdsWFO1WBD/ljXhWVWamXK6SxYmoea3RH/YLgADl9c4PjNCFcnc8xGKyynAUw4cAwP1UYV9UZdTP+sCAjjUAJV+IjDAGEQCktYcSm5tIRtk81S7svSDnkd6qok4AJe5RpXgIg4l+sdlRi85liHIN8vEm91H298oZugKfHnUgKZccNWB3gln1fXRznrkfeHzytg1vfRaXbwyYef4G/++m/wF3/xF3hz8BYvX77A46eP5TXeuXMH3XZbamZ4SHAspk730aw2ULHoB6OfJJODL69zHkw0q8BsOcHTV9/j+2ff4run32Cw08PO7T7u/qoHt20gojywCJBqMXSLJ+mSBeQaIRJHBQglQVHASbmGlVfLRi9RioNLIF16XtWIRII3eE9nIvVTIWTq/eOhnamiNlLNRaw3EBtNJCyiN/tY2jcEDMJuIzVbSPKKyMqKMIEeRhjWbGw1PNzotdCtu2g4BrVu1J7Jodw1LdQ9D0WcIAlCCQ0i+8f3hp8lP1O3wqGUhmC5ksEnh4IEYwIG5UFAotY8DhzEEiAMNzkJCDtY0C9YGCLLmycFplGOWaphXmgqbMZ2kDAMjsCQ4V6rFbQ4RlXT0PdcbFUq2G9UsFWx0bYAxvfoKf/u9+RghN1UMJTdr7SLcL9p1DwZohbxEro/RTq7xPzkNebnR1hcnmHQctGsmZjNRpjPJ1gux0pipnNdZMk8FRsBGg0PvR5lfi5syxR5IlmiJNRwdu5juihQ7d/B9v1f4u6f/Bs4/RsoRHZHXzjfS01K4dcLH52tljCNqRXj8PIAD599i9989Rs8fPQIq3mAdr2Pn33wOX71+Z/hl5/+ErvdFpqVivLRyOCBChoVakFvFa8i9pQqryz73ul9JPu4lEEOg2IkyIX3XMhk6aQE9xtv4iZOX8Pq5DWuXj3Bl7/9R1yen4pck4PkjICMe1FrgOa9z+Ds3oexdQeRVUOsu4gIkqIIcbhCzQLaVRM3+i3sdOro8T2j3SKJpNLA4F5BeWtBZjqCo6+gx5eILx4iHj1FMnkOPZ1Bz1fq8+R9oSv5JHsue70PECcVPH1xgFevT/Hm8BIPPvwcu3t35HWenJzg0aNvRarfadfwq1/8DLu7LZjWEovJCWajY9SZ6lklO8awLZbQJ8jtAaz6Pnp7n8Pr3oZZ20Zht1BYdQlk4/gk4/1YmOpRqkXo/abUnd2QWaoAIQdJzJGwDQ/jGf2Yp/g//+4/4b988Rs8fPId1vEahZWj2a/BqugI45V0Fto1yvo5VGNKPRNp2cXqiBeU2Rj+cg3LsNDtdPHBvQf4+MFHeDD8EO1KX4KcVn4qj4vRDJP5AiH9g2mAogixmJxizgcrGoIVqpSKGzEcix5bC8NOFbvbfdnDeX19/fB7PH99gFWUorfTw0ef3YNnFchCH8+fv8VsOpeAnO3toYDC2XQqiasSKlOvY9gfyGuJkwxXozWiiLYgkjcEcx4mExVAw3WZwTSUnS4WCsTywf2BW8r21rZYBdZrX36P+yifnwzhfDEV3yi7dHu9rvwcjkuygXJoKkwYuKR8/rIfSbITz43K485/J0PIPssk/SND+JOg3k/7on8pIFQAQgFCVRmg7CrvA0IuWPQArpHla6z9KxwfP8LrN9/hxYvv4LpAo+lg2O/KoTQICAgzMYvyZuVGRd2/IuzUFJwATRZVyTCrIDN6iNDGxcwTQHhwAUyWBIQWYJDJUaZlasZtm8lDSoIR+r7aSLNM2EGWvkoZJjdFSQ0sAaFZ+tI2XqnSDydm8Pd8hCkBxAYQcgFnNHIJCgkIjTyBmwVoJgu0kwVaeYB+tsJ+NMYwX6OnR+ikczSTuXQSGpSNSCqoCpYRn5hpCig0WDpllXQ6f07+jBJGQnaJAFEln20kr2J6l3Oykt4qVrEEk7JPvTNFKUWeOvgKMJOLqExVFE+ZktOK0VfiS8uD5nXYRvnnZdjJJrRmEyCi2LGyuqJML1RSvA1LtGGjlGSSh5uU1RI6Q2UyhK6OpGpC71ZRVC2EeobQyBAJm8waBwJCyoMVc02GkCZ4JqJxAtqqWeD5ihUTNMSbmmLZVLYQvZdKQkU2mpLfmACOm7blwPboKfFUiiNZSHaiLdgTtcJkPEcQEkzxs2LyFQEdnTUKRClASOCneuuUTK+cIsrfzQk9D0b8Nl6vTHuk7p+HG3Yf8rBT9lVJVL5KXyRrzGGKSGA0qMN62XdFGeFGMsrFm0wo2UHeRxtWi++6MITcTMSfxkPJhiFUAQaKIVKf23vThOvlRQ7AP6QOS4C0kWn+0z//ZxSif2DZ2mi3FXtXJiu99z18vxV7rS5O5UmVe0DRd9e/KoZPPTZSUrWObTyXKk5eXtv70dTXIUiKb1N5k+Wv9NhwPdEZMMQBUUUAoVlUsJrEGJ+tcfzmChfHM6xnCfxlgmCVSHosp04EgzU+anW5jvm0ChAGiFhGz42VYRwEcwRePODGsUgFKd3kVF7YZcoAOQ4vWUEqCyiS5DCMSwCzNpjmrABhuR6w8qRc564ZRQkrMoVtJHgiyBXWjsuLpdIhec/FMRMXDdhMBqXsL88wnUzhuR5u37iDv/rLv8Sv//zPcX7JxNETHB0fiZ9kuLWFJAqRxZGAVYLD/b09tCp1eAzlobSfzBYrBZg86jmSFnl2dYRvv/8Kb09f4Xx0gr1bO9i908Pgnge9ksGPfWR6jNzIwHwnAkJ6HjfN7SIX3chAy7TaTZDYJj/2PZR7XbOy+bS5gpHBIvJXuaIqwW7zKAoyZx5SrYbYaCMyWkiMBgJriJXN0BLWJDWQalXEqYnIT2AlKbw8xX67hr12FdutKmpUC6DA/OIcy/GVqFlatTp2h0MBEyLxZiclvZeOGvTwcydTSJB3LdHkSiRAUHnYGGjC/Y41CfSby8BPmHBWOBkC8DjMYiIkU7v9VMMq1TAlU5hrmNNbyGAOMoW2LfUMHFJRWshS8wbZCcPAVpVsoYO+Z6Nu6/AYwCQhX2o9ktAvSvUtJVsPKU8sUngchvJAHM6Rz68QT86wPH2L9fgMwewKvXYdjVoF0zkHcSvEDHuRblf+ygTuGJ6jSUopH/SHc7C8XNOnasKxGliHVIFU4HVvon3jY2x/+CtY7W0UXhtxzIGJCrBgnP7VeIxmvw6v7SJ3UhxdHeLh82/xmy/+K7579BBxkGLQHuLzDz7Hpx9+io/vfYT9dgOdalXZJ0xH9pCUYRgE3fSKloBQ+fI0YQFZRxHnTNTlPqKGqgosql42sr1MLuXwj2sD/cRp6GP08jFOnjzEo2+/xnw6Qq3iiDeThTNnqwi+XUPt5oeo8nHjQ+j1HnKngVWswqrikJ7AHHVHx06nga12DYNGBVVTeQlN9tRSYcIhOL3DOWtR5kB4Dv/sIZLxM+SLN3AMHw77P1XJkshSaa8PMx2Nxh3oeguzZYTXb8/x5PmhSCULTZ3RRuMJjg4Psb3dwf27+/j1n/0CeztNoJhgNjrA9PIQVTtGzS3QrPG9pAc0g+btwG7eRHP7U9iNfWhOF5nVRGayBJ6DWSaP8xznSDghZdG8T7h3kFW2bUNkikyJZXosh72uXZXPaLkK8OrgAN8/e4avHn6Do4sjXEwvEOaBdHIGiS+e0kxnn7Arcsl2p4tGk7UOVfjrAP56jciPBEztbO/i7u07uHvrDnYa+6haLQRxhunCx0iuswnmy6Uw5BLek64wvjzA7OoIcbCAlSdoWCZsLZEuSEtPhDHd3xmi0WhIbc9X336HJ8/f4HwaoN1v4aNPb6HmacICv317JFJN17YwGPSF4SOjvlwuEYURarUaet2urCF87cfHcyRJJoxvfzBAvVbD+cU55jOed2LxFe7uDmV/WiwXElpDnzuHUYPBUKot2AdKJpDnByZJs3N8sZhKjRKvvXa7iV6/oxhCDnR43snKBF5R6CgPu6S3S1UQ025V8BIBYZa5+OyPoTI/De794a/61wBClaz1+wEhb7r3AeElDo++w9u3j/D69WM4boFGw8ag35HpRhjGwhAypU9qIigHjLk4mrAsMn3q1fDiYmpgoVcAu49E6+Jy7uJ4bOLtOTBbm1hFNmDUUYClspQ5UWLFgzqrEQrEAQ/ZythNMMiAGG6QCjwxuEX5uEQaKVKq8lBb+u3U0VJ9HwFFWvoqLAIeTi7KxDayhHwtTLl00gDNdIV2ukS7iDHMfdyOZtjOffS1CJ1kjlY8E6+hzmhnRrqnCSKyjIITdHgsaGYnj02ZF+UPZR0G43kJBCWYhAyXAorKQKg8ahkrJKiGlJCeUp7D7xFmkdOtsm7ifcWd4LuN5OUd+BM3xEZSW3Y9KVCggKgctKXjkVSJuqlV3UFZa7Hxq6WKedx8L71Dkm7IAl0mzvJwo9EEn2KhxQhdDUnNgLvdhN72IF3fZoGQEzBJp81F4sqBglQMpAH0IkLVAer0rFY5/RO4J/5BAkNKTCW8p4BEqlPqG3NokGQStCCSXcdDtd6AU0aPU/JJUMbCVh4YptMFoohJttysmTJqv0uuFIGDVEWLn5CpsfwvHhQ0XjeS8ljGjpeSXn52BLUiY0liiWRXQIdTY/UecsjPgzrBnDDqlIzJdI5pqTxEl2mi1yExlGJTBlUmyZayST4HQWEWKUCo2EHFFvxzgFAxxO9CZX4fG/i7wKIChO8A4x9ep0qAt2H+NgK/8tp8h07VkX0TWiOAUK7/MpBGjOl8ryRK6j1AuIEBm4As3rOlzPdadl2yP8K0CU9YPoea5PMhU0x6bSwHruXB0aswcgdpoGF0tsDJ2xHOj2eYXfnIYxNJVCAKym7JtECtUZMgGfpvhM21TPEFJjFVEpH81PQBss9tvVpJLxcrH5arpTC/DFvg9/I994NAAAPXJyoLKCkW32mZHEjQJnLUMoVYdYmSNVI+YPExUWpehl5IwnFWCADlesGhBe8Zrsd+GMl9VKnWZPhG7M0DHv/ufqePX/3qV/jlr36BxWqO+YKT5Im8NoYUjC8vBez2Ox3s7uzg1o2bqNl87ywVPCLpwxrcmicF1+PJGd4cPceXD/8rJssrpIhw+/5N7NzuoTLIkJoh1uEKhZkDViFEPOXzKT9PCXwpPzkOagTIcwTEtV8BYqWZ2IRfbWTtyov5DhASYyrv8TUglERovm2UgZMdrCLVm4g4tDS7SIwmQmsIXwBhC7pTRZJZoCov9iMp824ZwJ1+CzfI0FQs8DjLepHXTx7j9O0r1HioHAzx4d37qFRqAqJSyreyDAYrEbiOZDzMcZAUo0ovIdUcyh9QVlCwC08FCxEQsqdyExomKgmCQan/UBk0lE7GOet9DMxzTVIqxzkwhYGFbiA02VfIvhwOwXToSQJbJK45Oo6Fnudgq1FBr2qh5dEFrcJKUtZi5KkIW1wmEFo2osgXhQP7FhGtkPtT+BdHCK6OEIxOkK0nKKIVqrxH3Ip00kn0lc2kUl+SRLNsBctI0ao7sNnJmoWI/DX89Qqz9QyGRR/aAJrZgmZ3xXdW3bqL5t4DaNWuACU5XzA5pjAwnrFP7gJGxYDmAYkV42R8jKdvHuPrb77E82dPJIdgr7+DX3zwKe7euINbW/vYqXpoVzyYTgUWPyuvLgwVwQnljjKo5tlG8dXS38uDMKWpylpRDuI2wWxUf6SJeGw52OPgNwl9BPMp3n79BV5/81u8evEM4XqJVqOKgoPUvMAxEyc1By7lmTc/ROP2R6j0dmHUO1jGBQKuLRFVCpn47PuNKvrNKgbNKpqOKYmx9H+a0qVIppny0QRWPkPun2Jx8i2i8XPky7ciZaw6au+hj461TbRdMJTN9XbgekM4lRZOzqZ48uwAL9+c4eRsIr5jplTO5zN8/vkH+NM//Qy//vUvsTOoIY/OMb16g+nFAVw9kHTTaoVyTAZZFTBr+3Bad1AdfgyzuiN9nqlZKwEh93b1nlP+a5i0G6nwLw7qyQ66jnGdIHsNCF0yu7SFaAjTFKeXl/j+2VO8PHyFN8evcXx5ivF8jCANEcQ+goiBLFUBPPv7NyQ5s9loYjGfi5wyiRMBU/RR7+3uYWdrB1WtCaNw5JxxOV3g9HIsUt91wLoVE1oeIA2nuDx9hcnFW2hZIAOiQaMGk4PKNMR6OZMOZars+oMuOr0OHj97juevD3F4vhCZ64MP99CocriQCAsbBIHUQnS7rP5pCyAkaOO1x/uKr4EAcTJZ4PBojiwtUG9UsLOzI3/G52By7GKxxt7eELdv70hOM1NKmTLKvYOAk12HlI3O5yth+CgZ5fvCoadi9RUr2WjW0O224FXIrqoOZg7vNpUsSnWh+rbFP1goQKiUTMx78P6YMvrTDlA/5av+tYBQOS1+N0NYAkJsPIRXuLh8jtPTFzg+eQHXK9CoW3IxEBDSF0WGkACIm1mcMjWNyYwEc+xhU51aIYu5aYjWPWRaC2HexNnYxMlYx9FIwyp2EeU16HYTheaJPOPaf0iqmbpuSq0IRKQjiGCr3DDLoIWNp+Z9yeiGCVFJc4orkaAXTUNMeYRmwCGg4aGCoILT9FT1zbEY3Up81JMVWukKHS3BMA9xL1piJ1+jjxC9aIZ2PIMXLWAka+TcyJJYwiLUz8niXeULE5AqzAfdYGSWVGcgXwzZQvp6FHNIil0pViICktK7IQxoGQtt2CpZUwBhaeJVclQlQ1NhhAocv99tJ+CC3rMyWENN3TayKsqx+D7wfVaFyUp+yMmzChMg2yGgL6acQIV8bKSm/FrK4wJOL7Ucay3BAhHCCpA2LTRuD+AOG0DFoDVLAUKRZFLWqqR+Gtm/Iha/Q80lINRENmoblIwxA5ZR1rli+yjN0SzpkAs5GQxi8T4s1gEMHu4rVXT67DRSsgkOGSjZJBCczpcCDJmFxOkVNx5es3muJEIi9+TElzI9AVoqkVAYP075N5HjZPFKtl299wRkucgqyMqoXAgFQoSxE9bYUqyfAB6mbpHxpLRHsY4qdXaTlEkJRvm5sjevDFqSXymljpVkVMBgpr5HJbfyz9/5CK/lkaUXdePP28gN3191NlLhH69EPwaEvws0br7nnZy0jJ0uVxx1kFeykneA8F1K6EbuJ+XNMohQpevcUFQpLX8tPYSqf0YNEaRCR8miGByiejzV37HpaBTAWYJL+jo5ABBQyOfM6R1yYOkOkOgSYrGchLg8meH0cITlLEHkFzC1ikiMA5/ybyUzYiw370MJ1ipBM+8VMgaebaNeraJRrWE6mWA+m4n0fb5YSLAFPyt2Y9osFSYgJFCgKAA6qhxkmJYKuJAyJoF+5QCslJqLeV/JB4U9Es9ZOVMydDjsQS2HEWrQpKK/RSIqRZxMA2VYg2KmuW7JUAEGbt5m79htYXVl2JeyQoOvCwhWazlAfPrxz3Dzxg0M+0PkUSr+JgnTYagOvVIemRbg1eEzPH31CA+ffInciNHu13D3g9sY7neQu0tExQrryBcwqGpBVbEED3slR6zi+3kgl+tApdttalpKEf17bLjaFAQSbioneOWINFtJRsULXFYEsSszhYNEqyMhO2gOEZkDJFYHkTVAaO2gsGvQLA9xAqRRhiIM0bI0DCsW7vZb2GvWUONazv3OX+Pv/+5v8d1XX2BnuIUHd+/hl59+LkyE7XpIFkvkSSxrsRSn25bIALluKLa7vD82Xu6SIRSWkAevnIM0tXaK11hejyk+N64F3GtzzZKOPF+zsCwMjJIc47SQx6pgdJwO3WtCYxoyFyruWXECp8hQt3QMmzXstCvY6XioUq7PvUjYwAwOJfISVmIgi+lXi2ESqPpMTxzj+MW3mJ68hJOvUTHoBdcwX3FvKNDubaHV30Z9uI04WCNYjBAGE+iFj2bFkLCNiGzEfAmf/tbCh+kwlKQLuzKAW98Syajb3Rd2MLGqiJn6aPBBz7aFhb/C1XyKk6sTnM/OMQtnuFxc4HxCpvstpuMLDFst3Nvdx8/vf4hBs4OmW4UTM9lah0P5c6uHamcIw65DMz0kUvPC5YtMM68lekJLVsRQNSuyBovDQwXY8dxB4C9tGsIgasLsrRczfPkf/xbf/v1/xmR0JQC/VnUFMDKYbc3aCrcGq7cLZ7gPb+smWjs34XUGCME9j3tMLGudpRWoOzaaFRftmoumaykvJLsJyexy8KDx6zJJGE39M4wOv8Hi4gmCyStU7RQ1VxOmil2+WW5KONvKz6DpbVSbO9i+9QBhpOHiYo7/9Pe/xW+/eoy3hxfSP2eYCf7d//hX+Lf/7q/w0c8+RLdpAssDzK8OsLg6gpEyVTOUoS6XsjAB7OYtuJ07qA0/gl7dRmY0UVg1wKyK7JmAkGmmGkPZ2FNcJp7z1MpCdPap8lxJppxL+qZ+zF8FMnDj4IH3dxjHmK3nuJqP8eLgJc5GF4gyKsF8BOwNdRypcxBA2OuhWW9iPp8Lm8YzEHsshWVjzY5XwXKSYE2FSBzjcjzFyeUlZospoph9gDa0zEe8vsL54TOMz15Dz0MB6g+YyIkcwXqF1y/fYDaZSOjLzk4Pt27vYOavMZ4rgGl5Lnb2tlGv8oyQ4fzsXAChY9kiAaWEk3JRgjDuswz3qlVruLi8wNXlFOMJ9yYLtVoVu3u7aLdaOD07weXllQTU7O4NcOfOnryHPLOPxyM5y7eaLZGKzqYrnJ4yQCxHq+Vid3dHfItXo0tJlp3Pl6gzJKfXQKPpSSc0GUKqByRpdCMIks5zWoHYvsphgCFVX/QQ/hEQ/hSc95O/5l8DCDl9fp8h1N6TjPLgWUpGwYJNyjqmWK2OMJke4vLqEI6bo1alSbgqRlTR1lNznSnaWMleKAMU14tsckrvzoMGt2cF/FaRh+PLHAfnKd6cx5j5jCN2YVe5ADfkIM0FgQsDLyROcOVcxEMRJ+icQEuPUFmBoExsChyVB5/rTrfymLABhKqAnbWp6kCgioLJ3miy8MR8TbKQx9CjNarJEs1khY6eYquIcDdaYSdZo0eWMJyiG81QjRew00BYRVVKrUIByBDacuAieOFkhIe3FGkRy/SbNR3qjErJIVnCTUCKmnwHPIhxQk5GtDxoUVZIiRnBobL1laChlJERdNKXwq+RUB4JIFC+KgJOStT4PolERGh+dfjg0VhSApMy0ISAj6BSSto5eWZMOhngWNgPlQLJsBdG0augDKbO+ux+Mgr4eoqlFiGsAVnbRvfBDmp7bWh1C5FTwLdUAqH0PkkAERM46Q9l92AugJCx5VWb+nu+l7woQnm96gBL87mNONUQxAVmaxrhfcwWPgz6T6tV9AaDa8kDWREWt05nZDzWWK2p9yfrx03HFoBZkqMlIKSMUF0Tkq+zmXiJj1BR33IIuK5GUP12PAzzgE5ASHO6lIdzcaQkkWBQwkXITinGTcCnwdfItHD6ccuCbEmXVd2DwjZbG08WT8zq7y5iFSpDbf4G3KmuQRUqsuH0NudL+T3R+JeR/b+zXqJMtS0HBZuBgZIh/35J6fvL1ztAWLJ7pS/wnWRUrWHXIud3hjYlzyUDbDjXYJCTf43TfzGol7IDAYRM5lW9evx3Kw1F6q3AYCmjLj1iitxU8hVKhPngZ6IXNoxMpYtmUY7VLMBy4mM+WmN6pR7ImBbLWoo6slSDvw4l5VGkypT9pomwe2KqL5MJeSCkz45gsNVoCPAnc5QEa5nm0tCfcKBAyTTle6whEFaZS5kuIS28r6Q7r5S9yyCnTFJWQVSlp0wAg+q0kXWulIhXLEtYHLKfqquTAw4l8U844GEoBgdgBBHldabW9ALtbltkQQz2IIPP95gsFYEnPdzddge/+Ozn2N3eQb1aFx82b1HKYMkk8lcyJ/TsPHr+LZ69foQ3J89RbdnYvzPEzTt76A4bCIqJ9A4GSQjd1qDZhJ1k8biP8L7n8kjpKyXcUMXf0ssYKdZdaid+HCpTpoxK2uhm/sBDvFrvGCIhYJCgMOf9SrkovYP0DXYQ2TuILIKNLmKzh9DsS6UBDBtxnKFIEphJjH7Fwn7Txa12A9uM1idAiyKEax9//3/9H/j2t/8V7UYTW/0Bbu3uS6E3pcU2B4WWJdN9u8qHp/zwGQPauIeWwV8SzFDed5t1UsrRuZ/yV3UIk3Rk7pMiM2cgWBmSYViIdAvkkmNRVHIAACAASURBVKYpME5yjJhImmRYcT+t8CBeUTUeXHskrIThIwW6NRfb7Sr2elW0bRN1qjjSRBW2E/jyWmOtES0ceQqbP58/R7q4wqvHv8Xo+DmqZgzPzOBaBa5mAfxEw+07H2Fw4x4aW/tIyBAuxkiThfjYPO4X0xHm5+fwZ8qLbTboBWf0fRV2pQe3sYXm1j04nV0po49gIyq413mw2AGomwgpNY0DfPfsezx58xRvzw9wObvAPJggS33Yeo5bWz3c2x7iwc4O6pYNhzH/61AGw+yu9Zp9VLtbqLe34NV7AgrFUiBVwfRWygYqcl4Z8Jbz6U3SM1N2+Wccii9mE/jLhcis05ge0gjPv/wKrx89UlkLBg/2jiRK0/eueVXotSaMZhdGswez3UNzuAOv1UNCCaWUfVM5oCpTeD96ZO9dCzXbRJWyZbKD9HWlKVikQrbJ1APk4Qjj08eYXz7HavwathbBMXPZxzm0TDMdyxXTJiPAbKLZ2cOtDz6F7bWEHf/iy+/w9TeP8eTZayzXc9hOhr/+67/AX/4Pf469W7touCkwe4PV6BDL0SmKYA4t8aEXlLvriCj/bd+C2yUg/AB6bUt8uTA8sQuJXpwPCSPk2UMRArwj1DmI4VsqP0KGfZItyPMaE0kjZDHlkhUZdIkMnz15WYzTqwtM6INLIsQS4hbL0JzMGysXWo0mal5NheWsGcDCtcxBpV67tj2NR74ke85XK1yMxzi7usSKmQFZKOm5esZE3CtcHD7F5PQ1tDRAv1XBgzu7UjUTBSGeP32Fy4srGa4Nt7q4dZuAWBeQeXZ1xURAtLo9VD1eyzkuLy8F/FHKT4kpJaLSQbhiDyT7LCtoNmqYTqeifFosOJS25eu2d7YlFIa1EwR09AtuE4Te2objqnWUMlCqUZqNFq6uRjg/H+HoaCw/X7dbxU75HBeXZ5hMyBKu0GzV0Ou1UK3xPMOzOdejcjBbHgTkzCP9uFK0Iwwh105hCPM/MoQ/Ge794S/8lwJCJa1SHsINQ8gADZlnKaboB4BwjbxYQtOmYEH9fHEO22HEOOCVCYkEBMpLxYOF2sjUFJoHYi6GqWjo2dWEnIdgF37kYrY28PrYx/ODJR6/meJsHGK6zNHo3oVbG5TgiQuBMhWzioKLgxxWSAkJs1WoDjq+Gjl0b6rJFDDk4UdZkt6lI5Z2PAGPaVlNwfkFJ898HziPlnVeGMMYRbhCJV6gHjNEhoAwxp1oja14hU6ywsCfoBdO0UhWqBSRbKQSdlIW2/Igo7xllAZx+sZ6AYJGdi5FspAwqZJM4aaAnCzeJk49jAgQFDAQxm/DEIpPUp125EBcHtS5YFLAEuaJKhX1XJWQJoc/FfRA34pKJ1SeJYJC/rwOpTDcEEQGow4WqpuQCwf3Nnb0RCUo5JRa/Uz0IBF4sp+Mh2I/DpGx48zMsTZjhHUdec/G4OM9NG52oTdtBHaOBVNX5eenrpwT77Ik22EcOdlBoGIxppnVIIw/p9yA/lR6Dh1AdyVmnCZ71kzM1wnmyxCLpQ/dtkQq2u72ZKpWq1RErkDP63yxlALXMEokJEaeS40YxPSugiYoDWJ6Hq+LUrklyH2TVEn2bRNoohgUOZIy4dVSrCz/PgYi0KDODY3vIz2xkiQpcZjvPlcesBwT8MNAJLebA7102ZGxlfoJSz5TPvjZiPeQhAJ/Zhldq5GHin1WvjsVNrL5MwU0VCF8KbL7HYDwHQD8YU+hYhV/GET0+9aqTRiR0j4rALupnFDs4EbkV3pcN09U+jVzw0VuVlBwsJQz6IeyEwsaHxszI9EHQQN43ai7lhJvejbUz1oG04j0bpO8qu5FBQh5ALJgFC7MtILl1Mf0aoaLo0uMzqZYTAJJNsxiHfVKRx7VWlsO2wzTGi0XmCwXWPtrSbljuijvYfpDpbSaayI3cttBo6aM/y0eLlh3EwRyDS7le30BZeoeltVMMQwyoFHVFe9es+qkoYeQwyV6CjcBUSKNLAuz5eCk66g5FmquJ7JQVrMQrHI9EQkWWaIwwlLkq+o1yACB66JuCBBkZLnN9EEewAg+CKjSDFuDAfZ39vDh/Q9kssz1s1FpoFGpK0Ao16ol5eLn4xN88+g3eH30FMtojP5eC/c+uoHhThe1lgM/GiNMfUR5AoM+NEtHkqukaqooJHGaAK6UzjLEhmxwnofXyaJyKCxTRq/XQvEbcokpDaQS0KIQPFkYrvVSwUAFCkvoBRC2EBt9RPY+YmcXidUXP2GoNWX4xPWCoJ2gqaLl2Gu4uNOtYbfmoUvVBpUT9JVFER598wWef/8tonWAyCdzEKDuVdBptmXqTgmasA+tFiqNuqzR4sGnP1BA4HveW0V1l95wxRLmGafy3HMpG6c/WVUkbBhRJRMxkOgWYrKEOYNmgEmYYx6lWMSZ+NRik1UDfD84DGVCJOWP7Ns00Ks62G5VMKy56FdsVAxdwr0I0ilZpPyxquny+wQhOtNFl1d4/fhLXJ28gGOFKLIVomCBZcywsTo+/uRXGO4/gNMaiAQ1CSidTmEUPrT1CLPjQ1y8eoNosZZBwODOFjTbwWpFK0ADVrWPzv4DuJ0dFJUmQkpjcwJsB7ZUSLH6lUnXGn7z7Vf44uGX+O2jr3A2OkWQLLE9aOHGTgf3d/q40amh75pwMwaxxFj7OVZhhmWcwai24LaGGOzfQ3frBmq1noSEyXkpyVXYDoeFVM3EQVnbxI41yv8NVKoVsURQDvr40Xd48+oF5uORgMSK4yCZr5GuKQVU+7RXcVGp1VBhKjZDmxpNwKvKo3CrqDSbsKp1JJqleo43PcHSzUyPPSsmdDjcS5hXJ7YX3q+xBJ2ALJ3F31thNT3AanKA5fQQebREkQRyX1NxwvTV+XSJxdyH6XXQ7u/jzr2P0N6+hQr7V0dTnByf4dHTZ5hMRygQ4WefPsBHn9xDu1uHq62B2Sv4oxOsR+dIVzNkASXSMTLNRqZ5cDo34fRuozK8D70+RGa3rtd3qi4oE9VNWoc4rFG4W/RIVEnJeU6pxOToR+aalok4keG7bVgyiKfkk2ubRnDsUK5rIskzLMOVCE8c1xLvHO8rAiLHsGFrHDCr1Hw5P8oQjWAtEYn9fJliMlvjfHSFi/EVLicjhExFz0PJPNAyMrAjTE5fYHb+RhJGGxUDe7sdVDxX1vWjtyeYjicyzGm1m9jaGcjPGGUpzi7HPMrCZS+my/2JiZ8jOXsRDFL+WatUcXR0hKtLFtMnqNdZGdEqzwQ5FksCQkcA4XDYR71ew9n5KSbTK6xWc/w/7L1nryRZeib2RGa4jPSZ17uqW75qunvaDrnDIcdIXC5F7XIXAvRF+gMLrAB9EbCf9GX/yAKSIIjEQoIo0WE5NEPX3dNuurt8Xe/TZ0Zm+AjheU/krdvN7mFTooCltDXIqa5r8ubNiHPO+7zvY5aWm1jfWIRpFaGLpDyROCTLcNDpdAQQnpx0pb5pNkkNbUv8xPn5KUbjkWSnttvMRGyjyDg1Rojl5oC8LqoUzSflPF+pAxWzPh1RDgiZJvAfg+n/dqT3Db/i7xMQcmMRZV1e7HLky86roowSEELrIQh6cKcdFIq+UAT0OagUJpPSYXAqwvqPdDgeRvyYhKcr60kUMpok2IiSMqahjZNujJ3jKT7f7WL3aIDj8wlCtJCSp23Yom9IQW2LhYxah6Ipk0MWzOxmsuCS4otFLkVrc0AoBY0qbOYmLXNzjZdHbKacPjl1m9OxWCixrBRQxeioCKk/gR2MUY0maOsplhFhm4AwmAPCHha9AZrJDFVmMBUUIBSNHTt4GamHnEKVUChWVVGVMojYFzE6/1YayNxpMw+7laOf4JeSjSg3AxIaqCagUAxoJJdOTRxJg1JB5sxRjDFNlY25Uy6rCWFKam8kOgECQtJNCVooECaQ5/SMTnhWURegITogvnbqOAlocyMKMT8giBSqjNIY6iVLACEfM5ppkHZmFxGaGaZ6BL8GxG0DSw/WUbnWglYz4OoRBhoPUaWBimJOHFUQfNVhAV5A1c6ku2wW6I6WCu+eQnLWScwlorA9zkxMPR7iGaY+dVGJCL6ZP8CDhZQPAVEGM3D4cxLMPB8BzVhYEYv5DMG6MPLknhXCHq/DvOV76X6pNEl5MtW8D3ZpaDJ32JLn40EVJ/A9Zr/xfqULri6vZR7voZwvVdSASRfVIuQAI+hWdF/1kOtDfY+dFw4lBijTnCTgzSprSzJ/ciAh1GnJt1T3kHLcVC9XuY8SuH79hPDLgPDltG+u1btCN/8KTaGawKuJvewrmdIpXQ2mn4O1S8fcy66i+i1SUsv1qnQVJVE6pb5TZRkpyqjMrPPgGBoiqFaOkwQw6Dw3p9Llk1AFlEmjJVU0nw5q6qBKvAL8ATC4GKJz1kP3pA+3T70gKdSMibBh6mUYugPdKElG1XTq4WIyxogFcbWiXEbF0c2WPYnda+oFL85OMez1MR6OsNBqYaHZFCoeu8XUXveGA6GO8p4kALCskhQ81BFKsZLnWQpdnNcuZz/IPF2Kd5bxymCGjA12+UWfynVeLMi0oESAxmkFzbnYBGLUhcS90EiGDqNcN76Y3HCPYKfa9UlWV6mbGrXO0klLZS+jUdb1zS1srW1gZWlFAE61UkWz2hKnUUVrJ6AsipHMzsFTfPLwfZx092DVgI3tJdx6sIlKg2ZPNJkYIOR+yAgZAYQagtwsgpeaP5OPOKCeMJOJJ/v+ccy83DwbT1y38lxKuffzuKH5USnTLEUt4/3DCSEJ6AoUUjtl8O5BWGgiLC4hsLYQWhuIjCVxG/WhqGxsGnG6w+lL3dRwreng1mIVS4aOOhsx3GNpsJYBvYsj9M6OMLjo4nB3D48/+xyTwQhJGGKhvYCFhUW0Fhawur6Otc0NLC4vo95qSITNpW5bLUalh5ciK5E8OzYUo3Amev2Y71VE7Tfp6Hk+b/49cn1lPqQj0EzMMh1uXBDAMwlT9DMTLhutBIR86Jya8t5gXEYEp5BIpAbjKFarDpZrZQlUF5YGo6ZiFa1hJpzOhxifHqC79xje5AyIR2i3qSllxM85xnFB8gIfvPaLWFjZltw5nuOM26H8S4vGmJ3uoH+wj97eAZyCiapTRnNrSdg8/f4MmV6FUV7AwrW7KLXXkNpVidlgfhzN29geTgnYKaewdDw72MNnTx/iT9/9C+wd7WA8G+CVu9fxyp0tbDRsVCnKGF7Ain3YXFNmE+OggIPzjhjyRHoZG7e+hbVrd7C0cg2VcgOMEtLTAvSUztcMoI/gzyaSK0qXSq4j/qERR+j7GA8H+PM/+2N8+vGHGPa6qJYdXN/cxEK5hUapJvphBoCXK2VY1SoMZuNxUijBxrR6tYheoPG/GRlS5OSLXJ65Hjx3S2YTk/phiauiXpa6QWVCpInhnQ+9SOYSYzzOEXpdxH4fGaUuvJfYJHU9eBMPo/5Y8npNNsKay1ha3UJ9YR3l1goy0pCDCIfHJ3BnQ5nUM/x9YZFulEUY8QD68DlmvTNM+x3E7hgZ1wzNbcwKCnYdZmtLHnr7OjJnAbFZRch8wiCFbTuw7ArMUkUmimyWscYkIJTmdO68zD2G+17IhogIZ5m1SGOwovw32WTzeCjWWGKoxfOUdWpR6ZTndHw23pRplXIOkAfrQHoUpJlQ6QkKx7MMncEYu4eHOO9eoDvqS35wmvkwNB+FZAIEfbjdfbjdQ4STAfRCiEbdEGpqpVyDPwvE6Iv6PDEVMwpwfReDiYvz7ljWfrVeE6on9/KdnT2hcpJSTE0gMwTPz85kytjtjmBbdEKtCZskijKcnU+lPlpeWkJ7oS1n0sHBjgDCMPKwtr6IzWsr0HUaQSoTNk7ydM0UKQNjKM7Pe7KHEmyKtrJO51FXjGgoHSBArFQdxAnBMM9flc8pfWgxAKKbKK8YdZCMH+L5zdeXIok52Cn/R0D4DdHeN/iyv09AyAnh3HGPhRyhEDcPAkKapIyQphfwfGaQ0CbaBQpebsev9Hykq3DBslMtRgK2JcU44yaoMZD/ZVxypF2xG1ln/xHDmYHjToinB308P7jAzkEXpx0N4xn1cfTJsqTgp+6QdALpGNFFUmz21TSStEhqZIrxlc2RRRMnYDIlzA0KpaukJiSqDa6oTfz+eZYbcwilQBBASNqUAoRWOIFDyqieYRkxrueAsB25WJ51seT10U5mqDFIXTKk1cSIBz+pRQW+Tr0C3WqqjDSN07dAOrFxSgqkchRVeXqkXlKrkNv2+kVk/N045clNQvnrqelUbj0+H9dLLh8Di3NA6HAywEKGdE/a4QdivMNoAz4Br5dY4+cgzzFpo2+IBpTgid/IIpPGF2JGIlSyWMCJoigqqmqxpGIRCAi9IIRPIOwYCC0NUzOCV0kRtYpY/NY6KltNpJUixnqAAaYCTFk9MWSWHW8CwlpVR71SFEBoFyOQ8KSCdTNEdB3UNBgW7RwshImOsZtgMkvh0eghYcCsygpkwSvuquwL5A12IRmSdiwuqSyw+Z6T+qzcStWUj50zGhmpKalM1eaulLL05paV89QzZQuvtDxkuswbIqloZz2PAJp6DGa/USRP8xk1ISTgU4Hl1ElmGLuuFBQSPJ8bg/C6ERQSEFILyeKB9z+vnZZwgpZnFsy1oHmWgVBN566wVybI0icpXp0Q5gviys4zB4FqoqgmhUqnN88vzSNPvuRUenWSpZovBNbsjOamOHPNn1CE51rCHK3mFFoBsgW6Edekq0iHQQGVMiVUlFHVDmHziocRu7xqSuikOSCcB9NTQyNgkJO2ueOreq4s5fMVMRsm6B/O0DsboNfpY9xzEc84MS/D0h1Y1LVkLGxpiBBLp3g69eESdFoGbty8ge0b29javi70HVK/OWWnZnDv+XM8efQIjx8+lLXUKFdwa30VDZoMGAYuul15jEZjKfor5aqUJtQdee5MGi/UEXKiLBM+0SGTxszpIAFhIvcT7yHeF9ST2JYtwICA0JG4FtUYEzdNAgTSQ2XPoQZZl8YYKaPsjHu+j9HURYeOdB4zZukCqQ58andKtiW/4+3tm9giBbJaR7vZxtLCEprVJqpOVU2oGf9RTPFi7zE+f/IRnux+BjfsYXmric2bS7h2exVFm/TXCIE/knUtRZvF10NAyJ/LNUPH1BwQks7IXDUWyhmbLC8BoazEnA2itKLzR96QzP9dZB4WI5CkfcCCj9RRHZHoByuIGDhP/aC1hYDZg5wQalX4mQQwCNCj9s/WUiyWdVxvl3FrqYYGMpTZ/CSlkmcL7zWESMIpusen+PTDj/FHf/CHePboMU4PjqT4J3W0Uq1hc/s6bt+9g1e+/Rpu3r6FSrMhAJ73OQtaxabOzzKuQk7VIh+z2USCsIPAQ8bpYGKiZLMpQCYOKYUJfFKU2bBlDI/hIJJwcx2zOIUbZjiLCxgkBYScHBtFRKaOzCRdmxJ6T/R8Bd+VGIr1WhnbK4toVEpAIYGVFWATGFEL6c2QTkbY+/xjfPb+n6Ne1bDYNnHtWhtpNsVZ5whuaqBQbuHBt/8RGu0NBD4bydwDEpTKBcReD+dPPsFgfw/jk1NsLKxgqb0Iu13FNIhwfjGEZtVh1ZaxSEDYWkViOgJ4aRLE35sxC9HMk3Wi2yZ6kxF2jg/xp3/553i++xS9wTneevUO3ri3jaYZIRufo7/3BFbqo0zTt/oWBmERnz99gdPhFAM/xdadV3Ht9iu4cesBFhfWULXros01NUOaqGz8etPxJYODLBnuvdyrvdkUw14P//4Pfw8fvv8uJsMB1paX8Pprr+HG5k2sL2+KERUbl+VKFYUKJ4IlcQYSGqScJ7pEWdGsjkysNNfPS7yFsh5SNPucGk1nWkadcDpIszJpTGsBCgQs0gik4dUISGcosvlP1g1NVsYTeCMXM9IOB2NMxlMYBKzlBsrVFkrVFhz+3WyjaDuYTCd5U4bmVDEKxUiyJQveBczBc8z6F5gO+0i8megYS2YJZrkBs7YIs7kJvbkJNNYR22zCOJgOXQSuD7tUhkMNZ7lBFaR4BKjUCSW7ENYLacqcyOsFaR7xnOa6E9kLa1E6KAt7iVEXNPkLpCYkKBQqKR2MwdpMRZORJiy9Q+pDuXbFOI7gEQhiNbXn30MvxWlniMcvnuOid4GBO5CahSBbi8coxDQXHMIfnsEbnmE26iGNJtCNQJxAF9vLcOwyyk4FtWpFGuHMgT05P8Vpp4uL3gy6aYnZzPLysoDjjz9+KNo9p1TErds3cevmTfS6XXQuLnB6eiYNumajLrUUGUl7ez2YVhlbW5tot1vSoHz+/LEAQrKwrl1fxY2bGypiTlOMNZVspguDikZB3U5PADXv4ZWVFYmZEFo5Ke2RL7RdDiaCcCysLSWVUI95/i+b4MpQj5NOBQjjiM9Br4aKchl961ewvnoX9foqspRDIOX4LbWBanWqZj0ZVrkvwjcASF/6knlc2td/58/zQ/imP0/L/j6e5Zv+tC983TcDhF9+efN4ApUWN38OZfkuXXc5SZlXRSoOp4OkMjF75ACDwT4uLvZRKPjQjQiOw1DtPHA1D0BnUKjY53PaVSihWKi91Evl7oyc8ulWHTozZ7Q6ZqGFgZuhN/Bw0Z3h4CjA8YmH846L3iDCYEyLdQeZXkbRLAO6JZNCdo5II5C4C84RC5we8ZGp7pJtC0ghV5wCYtXB0EBeP80giGVYhLNTr4g4qlvMe1geBFk0xwk9GJEHM/HhUGSbRrg+m2EjcrGaulj1L7DiXaAaDuEkvlA1WMDRiQwBKacBktlUiaOtstglUy8gVB8CQnZ3hS5JcMtgWBu6ZQvwoolOkZORhAAxpyTmpqKKuqeuo+rMKFosO8ikjEYUkEvHkto4VVgQWFCfUCqXBeyy2CS45pSBB3NJN6XjSctlFhPsxtEwg1MtcYfKgeP8vpIpIbfsch4vQq0KozuSBJpjIbQLmFoJJnYIr5Zg7fXrqG23EZU4OfQx1qYCyHm/hJEvhjxZFqJe1dGo6KjYvK4hiulUiisKrNUhoETnUWYgSHRMvAzjfEpIu/U45WZO/anKveH7xH+J7o8GGzR3EYDy0nxFjZeVXkfZx4hiQR3IlxPCXM9Hqo6cT0qnN/88i20+hcSsSIdM6QhpwCOhxgw05jWmQyiL+zxcnE/P7qlJUw/JL0xhyiRRdUDpSElROf/N4oGFP59bmdEoqPryz8v55XxKIr+a+j/VVMi1pvPOyPx6zqke6uP5lC//WyigcmLmTSAWJpfTwdz0Jqdyynq6nK4WoWslMeOR+Ji8uyuUZFmTHNKqiffcbEmiSLjmCzXRRZE2KpRR6XsT1CnaUIGUUQGCLESU0QbpaUhpPKQoVJws2aQCFS0YmsUvg09a2DiQ+IgwzOAOIvSPfHiTAKEXoZjo0JKCTFyEUkqzGasEP4yxs7+H4YSakRT33noLr7z9Nu7ev4fVtTWhes01oUWbAb8x3F4PTz7/DB/+9H3sPH+O7ukZSoWiuHNubK5L15VGMzQZ4ETQ5v7ES8XmVEC6l3IcFZMgNhHYLOIOTct+AdWQbjJp0bVKRemAZJKkYjgMUi7FsOmlgvolXsr1d2ycCQ1VUVHZ1BmNXQyGAwxHAwQRgVcmEw+G0RMU3rx2Eze3b0pY80KjDdtQGXoEok7Zlq45A6A/+uRdfPCzv4Zmx6i0TazdWEB9yUGpaUC3C9BMAtuJZNeKmY2cE2r9qE6zMrGRyBxhQOT3DNc0Afn8JMt7IpI9myfi0DmWVFZFG53HmSjjKK5H5tUxoiEqOgiLVfg6tYPLiOx1hMYaouIywqwKPy1hlpgwOJ1EjHIWoWkCqzUrN11xUEIGi68vUmHgxawAPYug0XXbneHp5w/x49/7fXz0/k/x7PNHKNPJUjeEomlXHNRaDfzid/8R3nj7bdy5cx+1ZkumwS6dNhlPQpZDiY6ttuzrvBem7lgFg5MWlzAzUBf6IfcW7iGkMLPjT3osm1RmuSKxBn6cwiP4jxMMNAejzIAbJRglGUYk+ZSrKNLQyGQIOh0xuyDsalhF3FxfwWqrirqto8AmV5igqhclDN3vdfDBX/wJfvy7/xtWFkvYXK3h9q016HqIfv8UsKnJ28T9b72OZmsZQcjrqbZlQ88wHpzh6Ud/hf7JPrxBB6/evY3N1SVx6u0Nxzg876O2so325h20Vm/CLLcRc63m8RCyMtjYSxQYYOHPCX5vPMbB2TFOj49wcXyAllVE29ZgxhMUIur6htBNRoAA48jE+dDDzuExjjoDnA9cLG3exLWb9/Ht134B29duY7W9DkuzYMIQiirvLxbVYhhH2i0bybmcJfA9uOMxnj5+iNOjA9KOsLK0iLu3bqHWboo+TdY2JQR6UajaCdf5PF5FGB3qnJLoGgHQ6uxis02o4/O1LVO0eWZlKvpCajzVuqEBCSmjlCuoZhpzb/ngJJgCarpVJ1KvcEroYkYXS6FtU9JnoWCWpD6BQUDF/NwAhmj92dTklClC4o2RDk+QdZ9jOuhiOh4p8yStCLtUhVVdhFVfhtW+DqN5DaitIDRq8GGJ2Rap1WzfmoaNsl0VYKMbpI6yYSvJtIr1JW+BiifixI+MCm4GHDzQWVmmfRxGSLM3p2Ez15TfJzRQNcXi62K2qcqgpRxJ5U/yPSeAFOOp3E08iCMcDVzsnnXwdGcHvWEPnufCLvgwswmK/gXgdZD5HUzGfUzGQ0ymnKB5sK0ArWYd7VYLjuWgXCqjVuX5BpGucNp6fNrBWcdFuVrH9o1raDXqsm/99INPMRj0UKtZeHD/Lu7cvY3j40N0OmcYj0dotRrYuraB4XCAi4s+Xuz2xFSGdNHVlRVUKg5evHiGi84FvFmAm7fX8eDBNZnmcro3HPZEekCAN5sFmLoeBj0CPUqyLHFYXV1eyRudAcYTmqHxNmA9RToyBwikuSv6uvIyYJ2hwCDPT57jzJWkvELS/gAAIABJREFUZ1aakOFRwavf+g7efvN72Fi/h0Z9DWmicqLn5ohzMDjPgRbPhXx//7mwKU9km7vbKJ/pv9ufL5vtvWRJff3z/AcNCL8Kq6oiVpUDL0FhXhwLWmQlQkA4EzCYguGUfUzdHXQ6L3By8hxFPYBlpajXlLuQykbKrZfZ1ZXxOQkeJRRQv3TOlMXFg54L0CC4q8IwWijqDWQF6icMhGERZxcZTk4DHB0PcXw6xcmZh/FMg+sXRDie0gVQJ12QmYacZvF3SoUbL+Y2EWlXFZgWO/W6AI2ZP1HAha5/JUeCwrkz5B6GSPnaCkXE1M9xc+fmI/qsQAJedbqN8pGlqMYRNt0pNmIXG5qLjeACq/45Kl4fdjKDqQGWboqegXoSMCrDnQjEyAwTjk1b+uLl+yYaCpnIxQIWDLsEs1SWHBnGFtDimBsUP6/A35X8NTGbYRGl3ERZNKlCm7lUnD5x0qXoR9xM/UgFn5eqVaGyqCmr6sXwD+mieqaJ4QWfh2CS0wYCQpkkigueMjwRUx4Ju06gl+mSKubWAgh9bs6OjdAuCiAcWT6m5Qibb98UQBjaCWa6D7fAbpiKahAqaEYXQwJCQwBh2WLeZCBCbS2jADyGZZdQ1E1EqYYgKcJLihhNE4xn1Aak0v2We6RgSsg830cxIdJIjWCxyQkswQmneARluROhvAukeuVh9HTLEvelSwSe6/FyCqbKAREDAzV/JMhXoEsmvASEsQLcQrEVijM/lxtu0F2woDRd/DgBIfWbLCa4dvmeq05ZBnfqitUz/81JUMkp5XRQFT6rzGmuQsK53iiHdvkAbj7Mm2+4+Ycv9adftWe8nBQqQMh5ikyvha6sNJACHvP3iv+cf26uiSsSEGoKyNEcipibdNo51ZGAkKYlKXMpM1LIeF9xCkEreX497y1lLsBrxkNcomPmcx6CQqFN0+XYlQOKOhKaj/CetgtSuqEQF+FPIoz6M/Q6Ewx7U+moeuMUs36GNNSgpQUYmin0GZrtUzNkGCV4dGMbDfHo+VNhHqysreJ7/+TX8c73v496vSG//5hhviFfO7AkQvwaSgUNZ4cHUhB+8P77ePizT3G6eyBRBHTw5BWmznDQ6yKYzmQCJgR+iuJYy5G6TS4z54YsCjnt52SfjYOcBsUuMMOG6WZq6sy54z2vHkpkyr+VI7C43Qr1VE0MhXqakRlB5nFOtZcwe8azjNAf9CR2gp1sUtDZiV5oLeDenXu4d+subl2/jYpdlgxXugSz2DRtHeNJDzt7j/HJ5+/j0bNPZDK4cr2N1RsLMKkpNkIULBrIJEiLnKiwaULwxzVJUyTukYrZwDOLe4TycWJhmEDPmFSWE47z/FW+H1fUsgIG5w9VYKtpIHVJBNuMkqE+PTJqCJgtZi3Ct9cQ2RsyJYy0BYSRjSCx4KcG9DhEKfaxWipirWJgvWFjsWahVTFFp5UEHqaDIaKZT54ZbBZNWirawf2nz/Dun/0EDz/+BDtPnon7LBcPDbhIlWW/48Err+CVV1/DG6+/jYXFZZnc9sdDjKcudO7blQrqNPpZWhZttOiIw1AaeGC+KcHcPC82y+AxZ8x11TRYp3OmI9OmKEsEiIZpinGhjDFMuLnZTMdPkNoVaKUK7HJFwr9nkwG0cIaSFmN9qYW1ZhUrVRtCuE4zVHUDWuBjcn6Gn/75H+PHv/e/Y7ntYHWxgo21JjQtxHjcQWvlJlav3cedu/fRaDI3jSCCUx81jeyeHeCzn/4lJr1jIHTxxrfvY2NlAf2zE5x3+zjuuVi78yo27nwb1fYWdKMuQfTMqeNER93NYtEra4WZolOaPSWxnH3jQR/90xOkoz7SSR/+4ARJNJIGt1EpoFgq4GLk46Q7xsHxKc4H1Aj7WFq/ho2t27h75zVsrW1jubWGmllD2WBeqQLnnGqrxnKqpnh5QDebqGHgYzToicMkm34s9FdWV1GwCor0MKf3Ss4oqeDcv+fO1ArcCD30MjAzz5jKnXLZyFG04jlThOcYwWCeYSmAkOmGgXguSISRlBEqV5IZkwTT0lgWTQ6Nr6gP9RBFrlAE2Swn4yYrFBGK8VEo9wbN3ugCbhls0YaiF4yGJ4gvXiCcjhD4vkzgOHUz2KivLMiE117YhtHaQqG6itisI6AXQDBD4JMVQTOcImzDgW1XYFmOYjfkZwujOdgblPdZrneu86fRT8oJIZuQPOcJSLjmCX8TJIVE9kxRMeT5o8wFZWoon4YTLQJCakRltxSATuNBLmfuuSGenl7g+fEpdg4P4U5GQtt24MJKBtC9E2jeBRD0JN9vSOMwGtchQqWcCOWzzPqzYMCxS6K9JuDiL3Ny1sHJWQ9n5wOUaw3cuHUDdbK7kgQfffSZgL1azcbde7dx69ZNHB7uodM9F0C6urqEW7dvoNvlc1zg+YuO7HF0Bt1YX0OjXsPBwb58fjKZYXNrCbdursI0NbmGogMtpDBtAwEZMNMQve5IdMl8fVsbWwIIubYYTD8cdOW8pkbctKjxVrIlyqHEFTpn4rHGUhmEhuSDMu+ZZWyWWihoVbzyrXfw1hvfw+YGAeGqUEnngJBnFBvoc+NCVau9DL3/efDusmbJG+WXDf2/Ayb8/w0gVF5sLydLlwHN4gr6EhCqCaGHOBlgNt1Fr/cCp2c7KOosDDLUa7ZYT4vDmeQjERRy2qU6BlLEZfZl10zUPsyLIzUp4SieNCjy59uoVFdQrS6iXG4jSpvwA4ZgZjg+nWHvYIxnux3sHvVx1puKViyiOY1RkYdMItmhNPkT+DN5UxEMcCrGbmEoOj26NXEyJxMvswRDIjGURTe7XQk7XtSVCCBUhjIMmyrmdtp0USMgLMchlidjrAsgnGIr7GEt7KLu9+HEMxi05KZ5CMEVCxxqSnzSn8hn14TvbbKzIrlhKqOIOhA6S7I7bli2UCbYEeOBSUqgdK+Euqiob2rBKV2gAMJ8OsjCXKYrLDBIlydIFE2i6rjTXYug03YclZMWkTKgtFWkoxk8WJL0EhByWkFgwomWAELaPF/mD6rXJNrHckHZZad0+4zhkzteJiAswDVjjCwP00qMzbcUIIxKiUwI3YInZhUUTnOiwEOLGgcCwnpFh2PGoh/U0plMCAnqWJyzAGBn34sYV5KhP/YxcEMBhIlmQbcqSoMqjoAqkkEc8YSOwLgKOpSqzerSt17s7V9OBwX45OHoLFqkFBVajsr64+E4fz7ZgGhJnhu0SLc3N3MRYM9JrLx3Cnpz8kpgJ4ezAFQ6uSoDEUZ2cGLL91wmvhk7/aSFkaZByqkFx6HbnQKmBIRzFvR8v1M9nznc+2LCQ47mVS5J/uebEh0k7kOOhbk76FUUmluhiONjrnfKDWI41VPaP/4+Kjj68tAVeqF6OTRXIjTh4aKBgJiaWwIXfp9qOKj3nO+X2FmpwGzlrCNNFjak+BrpHEeTAObiafw0swMnoTiHdk+H6JwP0e9OhM6L2ISJGgqko3JvCqiVM1GvtVCrt1GtMyfqMZ7t7uD44gw37t7Gr//nv4HXf+X72LhzD08ePsTjx4/x6OlTFQhsl/DGG6/j/r072FxbAyVhse/hESeF772PP/o/fhfuaITlZTrbVUX7RFrZhIHd7hSWYaFMLSHvKbqB+sp5lPcK94k5XZRaM+qPGs0GGrl+kXmHcq/n9wC1ZtRCs7CQrq3ETDB3U73p7K77LJqDAFO6Y0Zs+NloNxelieHOXJxdnMikkNQr5g2++sqr+IW3v4N7t++hYlcQ+RHGgyFKjiXOddPZGEcnu/js0Yc4vtjD0D3H2vYiVq63sLjZQNHJEBd8ZMUYmZ5AI3WP603Ms9Q15uvkfcnGgYqkYZGvSm7eH9R9G7w3cknAfDqjWDDqg/Pp4OW0hV9PQEg36YjRQjQsMxCZdYRWC561jMBeRcAJYWFR9OxBRCMwatgNpNMJCrMJ7i43cWOxho2mhaZdlCDw2XSMXucMzx8+Qv+8g2gaoF62UNKL6J6d42TvAHtPnqJ/eo5Jn7oiNeXmnhEmbKKFcl0arRa+/dobWFhcEtnFYDLCwJ2I0zQBIRsND155FQ9efRWtpSWhGsZs7k09RO5MAqwJEknf5/7Bc8QLfXC6QaMtjQwLyiR45mkaBpmBiegLDfTDFBezGOO0AF8zYNDpkguNzbFwCi2mcYYuRjPrTQfL1TLaZQfFOJMYjcHxEV58+jEefvAeKqUiShwEZAGCwIU7HeLea2/gwbffxPbN26jXm9Kok8uVppgMOjg9fI5Hn7yHxBuhaml48OA22o0ydp88xEV3gFGY4uZr72D7wZsSPaEVKghYD3CPp56RzTGyDRjhRCYS6bEEA3lGMbWfoTuB17vA5OwIJ7sPMRmdAXoAp2aiVFPTwZPOCPvHp5gRHOgWNq/fxtLKJhy7AceswtErWGmuYKm+KI0niY0pkdljShNa1R2cSrFbre5drj9O67jrstFqlqi/UsHqQgOXqVUeokNAIiZYKnNTGBFzBpesa7XXCkATXbD6O+/OSW1B2qhM08URjX/ztQQ5S2Y+GFARQGQQULkhkcb8erIL2MCUfYNSjkg5EhM0QRPjM0Y2eNMRsog1D6M6WB+xKeIiHp8j7u1CTyPRMguHRjZ5A8VSHXplAU77OixqCOvrgNNCZldV0DyNisJEbjnux4wRMTgBpqs45TRGkZJ58SBmvBerPrLB2CgXF2LpbBHzvZR58ByXcKiimhCKnEjO50xJmuZTQgGFPIOKKsalyJ/FqkTRRt0gxM+e7+P54RHOOx0EPo1yfBhhD3rYge6dwoj6MGnaMx0Jk+RiOBaJULtpq72LtUDAiCkTC23u2w1Uag0MRy66zDU8u4BplbC6to5apSzX4/HjpzIJpBbw2tamMEuOj4/Q7XXgeRMsryzi5s1teP4M/f4Iz16cI4pVoDwBIbWI3e6F5Ai67hjVmo1Gw5EMUJoh8YwwbRPlWlmmzr6X4Oy4LxNCShA211UkB/MmR6OBPA/BYKVSQsnRBFiKyY+uoWjQE0FJHHgHcn5AmiizJxmFKwPujI7BNZkQ/m2AUKlz8ontl+Kqfl4DO29TqwIlN+f6JlM++fK8dvq6uujrnucf4IRwbvL+kjIq0wJpmeSTp3xCKIAQHuJ4gNnsObq9HZyd78IwIpQcqAkhAaHYkBMMKgpkKnxqUiB58WkswwKPJgbSy5FJmRzELBIzgrkKTLMBu1RHyW5At1dQKLZAFyLXNTAYFXBwPMHe0RAvDro4OBng5HyMIDaRatRTtaV7muqJ6MpMs4KERV2kwpjFbKKQQC+wk6FAFbtHPDDEuZR6M8k8uwoIyVGnOQDpYxEMCuZTvuIUpThE0x1hJZ5iAzNciwbYjAZo+QNUoikMds1oeqIVhGJkMFJAAn05LUpgUUhMwTvfjdwIRgAhgSPNE/K4BAXuUiQhXcxUx5EHgxRzee6gmPh8wdRDafyE7EigdWlEQUAIEUbTZZR0ROrUlOuoOtCYiUMwSKcuTgjZjSQ1UeIRCgWhLBLUXF0wcu/w5zhKs8cJLQNbQx5G5RJCW8PEiDC0PMwqMTbevIH6DQLCFL4ZypSQRR57cEkaoFiIZNJbq9CqvyDuojr1rAnd5iLJ6iswZVgSlkh9ysRdtDf2MJiGAhA100Gp0pAJMd1DScegyyfptwQiKqAu71zR1poliVj6Kwt3iZ+XA5LAh+8lQbfqyAqFNKdDqE1KaRBzB5VLd9I5QOfZzUKFIIHTVQJDRcXl5FbReVVAPaMFBBGJSyvjW9Smo+iunHKT4kstAPW5PBhUHZUoFuyXGRFzQJAzLF4GA11tkV0pIK5sgj+386bm3Dkn76o90xfHk0rXomiKLGxIFVG0T36Pio7IOT/KJEXqd0mdU9lqBHosHsgCyCeKqexP6j1XUwUxI88BIduOqhJgIcCur1AYqY2OMngjH7PhDOPuFMOOi8HFBC4/NuVkkeDShq3XJI+Q14DFiF60Uas3odO8qGjgs8ePcHR+BqPi4I133sZv/OY/g1auYhTG+PRnn+D5ixc4OTsX51CCmM2NddzYvo5X7t7F/bu3cf/WLRwfHeDzjz/B7/z2b2Pv+QsBaqvLS1hst4SRQGpZ9/xCfgeyDFioiCNmHrfAXYOAUPYCvSC5YTS0KVcc0XpwaqpkmMrUhP+tJq4qV1SZ/agpMxtAvHloMMNGkTvzMPEY1uyLbmV1aVW+htE4dJcj3Yhud1ubm3j926/jh9//AV578CqoyWMmYb/bg1OmdlzD8ek+nr14iE8++ykSbQq7VpQA+sWNGqoLttBHI81HojFyJ4ZmqMkO6d0qMkXRqbnWZEI4p8Ur9CBnCrU/zLAXd9HcWlPVyrmzGH/XOVWUrpDyRSyeFWWU5wOp5XFmCRgM7TYCewU+AaG1ioBgMKsjikxxuRVDDH8GM/LwYH0BNxZqWK7osHPzFYLBk8N9PPz4Z+icnCGYzBCz2GLm3HCEaX8Et9dHPPOQ+aEUogTvXPs8GyltoLEPrxppZXXGU9TqAuBIJcyoMS47qDQaolW9fusWNq9fx8LCglBEM4KimS9RJtxrKuWysEFIv2WY9MSdiC6e/zZKvE6GTAt7NJehy6pRwijW0PUTeYypWzdLKJqqcSVOlXGALApRKqZoOwVsLbdxbWkRJhuffoB4OMTo5BjdwwOJO4iDGXrdc4wnI8xmLu69eh/3X7uP1bUNyXWbF22UOXSO93Gy/wx7Tz+DoydYXahhY30JlqHh2cNPMZ7NoJVq2LzzKtZu3IfhtIVVNJuE6J530e124ZRLKBoFBEkAy3RQLbVg1aqwSKUuOaqJysiBIU0/CNKfoN8/wiwYwo9dzEIXp30Xo2koO11raRVr17bhVKgQNXB22kM4ZTNCx/badVxfvY7F1oJoQQ1bUXnpA6DcYtWDZ7ByQs934VyTTtkDIzdYjPO/eV2IyHJ/O+UgmmcmSyM4103zPhaMd5nFmoPC/IxS72lOG53v1zIhZGOFewdZGMocTL4un7yrBlveOM1tVVTcDancNDVjDaIMBKkr9r0p3PEA4XSA2BsBgYssdMUxNpv1UZyewTGLwoQgdZN7P+U9adGBZlZhN9clNsRubsCsLcGotgS0cW8TUEatGSOVmPVI+rVhSW2k2zY4IZSIHrras8ayqT1TgJAmXKRPSzMoV/6rptEcDIqWQMAg9xviQ4GOAsJzxQhNe2hgSOMvTYOXAdM4xXgW4sPPH2Pn4EAAGvXBSDzAPQGmZzCCc5S1KWoW3cXp3OzivD8Q/WGlRhlQhMALZAJKPfniAtd5A9VaXZzR+6Mxzi46QpFdXl5Bo14VWdPe7p5Qv7k3Li4uip7v/PxMIiDYLGYm+NbWmuyLruthZ68rNQ5Nq9ZWlsUQptM5x3DYh+eNYVk67JIhlHOCQr5hzXYDy2srMsiZugF2nh9L3US9+PrqOhr1pjiVUhfPuAuG3rfbNTSbBIVkoKnzV1yhWd/mBmbi9cO9VmRPCtjJoChxrkwI7+cTwvxq8H4XF/b8mswB4aU7+ct64ypo+zJQuxTP5PpTWRtzh/KvKXT+NjB42XT/iuf5Bw4I8ynh3CxD7IG4IgiiOOaeItPYwerBdZ+g1ycg3JfYiXJZQ00AIYsVVXDQ+UzchggIaZoiG0+CmMH0BIuy+RDQcPPjAiavmEG6NDQwZLKnacx8WUOpvAzTosXzIorFRYxcHWfdEI+eneJnn+/jo0930R2wq62jVlsRgXOopyJ85qSRo2maP4i2okD6HU0JOEmIJQNIKFjkmevsgJYEDKoJYa4hlBwnTue4+SswaNEYhjY3SYjydISlaIr1zMN2PMa1aITFYIRaMIEZTsXuWc9oSqHBom6RWXZBCG/mC11UusP5tIVMO9r4kjbKK8JDpVSpKs0Aowu8UGmJJKtMHS6iLWN3WYwz5iHmKg5AqInc0HMHLgFt7NZw8sl2DX+2rou7qJjyEIDSiILOldS7iajYlfuetsVCW+R0kRQSAsr83/yYxCfQUdZhUaNC3wM6eXKTJSBkGLEeCCCcViNsvrmN+vYCEidDaMcILDYPOLkgTZJGKjFKVip5PuUSjRl8FDMPiDkhjASkZQljNJg/aIBmol6UCq1nNIsQZkWYThXVRhslsb+3xVZ/Ng1EM8aOFwEG6QfcMEkdVWJ8Hg7shpLuwMYBazBOmNng4MeuUHKubFLioimdTxVxog5qZQDB90lReEkdTcQRlNeZekKZyOb6TKHkmqYYO7FIZTA5nbx4beeunCpvLINdYgg6AaF1GScxp1Fc3d/mYCCflfyNTVABW4Uiv26D/KqNUem3vphReJV2etm8vjS3EXiNOGYTSB0IajqrnD7VlDbXWwrNSk23laW4Jg9OEvMoNnm9SjvIvwncFYWV63pOi3T0MqyiLbScxIsRTAL0TwcYnA7RPxtj0pvBHfpIIxqE6LBN5qk6kmHGPYGFGOMoDMOGXa5i6ofojSd4tr8HNwrx4I1v4zu/9F388g9/gA8+fYS//ugT7B8cYMACIQMumON0fi5623azgbdfew2/8Wu/hv/iN/8Z/NkMhzsv8Du//Vv48L13sfPihbgNXr+2Jc6DvjvFwf6+TARZ+FGHzAcLKqF/cepAzo1GJ3qVScWCQnS13GPEOZeT0hwQzqdnuaZQwDQBAW3dOSXS6M6ozKaodXFnOSC0SlhZXBHNICceBIJnZyfY3d0Vx7lXHjzAr//aP8Gbb7wlgJBTzUG3B8MmwyLAoyef4fNHH+HThx+gvVLB9TurWLnWQnPZgV7OkOoBooIvpg4pW/rSfFGh3uIEK6CQe5Yyapo3vdQZrAAhiz6Gg6tKW5lyydz6S4BQjRBz1MgikXqWzEAY023VRJTZCKxFhPYiQmdFgUJzBUFal7zcODJA/yVbi+FkCWrFDPfWW7jWKqPJwXekiuPTo33s77zA408+E0DoT2Y4Od5H5/xUvr/IfEY6xnIqQWMcaqroCpsbfHHqS60w6eHuZCKTP5pKLG2sob2yDKtaRsG2kDH2wSmhXK/j9p072Ly2iVarLayUQpJJFhn3dmpKyQRh5iyLuOGgL7RJLh6JCSrZsnd3ud9z37IqmGbMKtRwNgnR8xOEXKdk1DhlqQ24R1KzyKmQrQW4ubmCO1sboHK2Cg0VgnSGZfOs8HyMBwPs7OxI4er7AbbvrOHG7XU0W22ZPMj9KHtkjMNnj3Gy9wydk10sMbdtex2VsokknOHp48/kTGmubGBh4wYay5vQjKrQRcd9F8+ePMWLp8+kqC2aBfTHPVScBpba17C8uYn28grK1Zo0U2nElvozhJMhLs4O0Lk4RG9wgt3DF9g5eIHTzghpwcDW9jbeeOttvPOL35Vc2+Pjc7z/7ofonfehJRpuk0J6467S0C4s5iZ61PoJt0TJMPLIKV5j1RxTZijc0ERyEXhSH/E6sFEr2nOh4qvYKvE9yw291L6X62BzSqNqbubNylxHqBr8eRapML7yCSEbrzRli1mPKWCoVA8v91M2qAkClSefilzKxXWKSSVTSdL+2GCdweXEaXABd3AGf9SRPEl/OoIWjOGkEzTKJclfZeODvwszgEPqyGDBoJawsYxyewPl5gqc5iIKXAv0FCC1O0wQeTScYkOXzX4bBt1Hy2WRfXBZs5nFurIgJlMqJ5n7gqLKKqBHroFa/ooqqh5sUvJcpvGOmojKQ9nWQDNLkkMZsxEODeMsw4RMJDfEhx9/gj3u0cFU3FkLsYuwv490fAQz7KBhxViqGxKnQrB23u1hFkUo2pY01Emh5TnKc5xOw3SnpqfDmBP20RidXl8AIeNo2q26SIxOTk4xGlLTlygjqkoFvV5Pmj/U/NXrDlZWqDmGOJofHg+hG444ki4vLaJSdnB6eiJaQVJMKfWiA/RoOBJDKvYG1zbWxNCKNRKD6T//9JnoDdlYWllSObO7ezvodZk4kGBhoY61tTZWVplFaMrzUOvLKLV5KqzIaPI4N9ZczHouEmynFqLAxLcevJ1PCL8ICC/dtL8ECC+zhfNiJ3dy+Epod9UJXmwhvlTrXK17/obXypeM8n5ek/yLddc35Vp902f8xl/3t5vKfLWGcP4WSopNriWcO4zmtvBiKkNhLyeEBIRdjMafo9t7jvPOISwBhAXhM7N7wS43H+x+iEiZxZlGMBggouMUNyjRF6ljXV0bZQ4hYZW0/I4LIjYllQdGWaggPGJsawWOswmrtIpUa6I3SrF7OMLjZ2d4sdfH/hEDximOLyKybFTrS2jUlwVg+mEq3Xq+Ht7wFD8z2Jyun7Ihi5+5g6xoIyHPnBsdowIklF6J01mA0bbZZLwFARDpCWmEsj9GO5phJfFxPZrgWjjBSjhCIxjD8ifQI1/0JjSYsYsFlNgFpuiexiD5xs73n11nUiokVoB6PgbJGrpkEanDQQXlCmVMqIYs5pibp7RnSmQ+DyJWBwk3azmIzDzAWwxE8lxDybZSBxWdRQk4SSFlgWCXHISeJ0Wrx25ssYiqmGTkDqU+p1SktSpqseQWkk5qmUgtXRWWXigWzQTXmsNCK8NI9zGyfcxqMTbeuC4TwsSBAMLQZJhpLmzXSHNKBQiWHcCxSE/0oKUEhB4KWqwoY6nD6gVZgSCUOkINEz/CjB1FTYdVJiBsibsYNx/mxU3GPoZ9D0Go3FEJ7QWMXBqd8HdkrhcPSRWELcY/BChycM4PXk4Y1NRrnnl2qTHMJbh8T4XeK7ERqjNKkMEijQcCNWYsdhUgtMTkiFNCXjbPi0UryM2Vk3cxZ+KBzQO6qImZh22rySKvOxst4lqbT4kv9XyXk0HVlf5iTIZSEEu+X/7nqk7wy0Dw6r8vKbV5rqdM9/LporyK3LRGGddw3aupXhSrsGPqGliQF4qcUJQFFNL7W8WBKA2CyknlmU3TEH5MmYuoZpWa3l4FhOx8K0CoCh89KQFhEcEsxLjOQ8YnAAAgAElEQVQ7wfB8hNHFBNO+j9QrQAtZODNKghNIxjMwgiKn0LELnnAyTsqxJRT3k04HO0dHCLIMtaVFfP9X/1OsbG6AGSE/efcDPNnZxy/98i9j++YtofT99Xvv4cc//hMcHe7LWlpqNvH9734X//TXfx33796Fbej4iz/8ffzkj36Mn/zZn2JlcQFbm+vYWF2V9Xy4v4fJcKKaRzK9V/cI6VuJz0Ydneh1oQPJo8n8LkUfZ4g37+F58SiaTaE9zy+0MqcR3arolVIEsdJXsVFBl1F+jPblZbOEcrms6MlZJh3x3d0d2evZxPjhD36AX3jnO9jaui7/5lSqP7rAWecQDx9/ip39Jzi52MXm9hLuvHINzdUynEYRCfWCxRBJka5/DIhXTqkq91TpnhUoVNmn/PicIj8vqoUqT7a6dJxzp9p5F0T0hHnhPKcsqwwiRSNlA5COogmz62z4qSOAMCgtIXTWEFpL8PU2wqSCMHHE6KAYRbCjEVZrZWy2GlirW1gs6aiwyGa2WuShe34mj8E5nRUniKY+zs5PBIi1a3UUOGHo9NA9OhHX0UJuky/FNXVmUSiMDO7vzKgkJatWb2Dr1g1s3ryBxfVVZATn4xGe7e1i7+gQ17av4+69+3jzrbewsrCIim1LoUhAKUuR2nKdja9capBrktWUmfsl/cQzBKQOF014moUZTPTCDIMQGMf8HA9P0u+ZA8zpUIg0DlDIPCxUHazUq2jqRSzaBtYqJZQ1wOQ1S2KEXoBeh6Z0SjLRbNsyUbBtaopZOxBYBJi5Ezz69CMBhIHbx82tFbz12j1oKc/MCU5PD6HbJSxtXZPYA7PSEkDvjj30LwZ49vgxdp49RZWUt0KK/rCLhYUN3LrxKja3b2BxdRVFriFxXs1NljLG9rgYjjo4Oz/EBx+/h59+8J5ECthOFW+89Rbeevsd+fvx0xd49vQFdp/viSS3VW+jVW1hqbmE29u3sLi0Irp/Jc9Qps+y8QqdX4FETuj5s/m3wA5OUTj55z3P5i2/V84cNjwUIFRGeDkozLt7MiHM83AVM0XtsXOWSm62m9d3OROMeyjPzoLKIr6amasiinL1o+iwFY9LsTCY/zl30FaO4vx6UbZTR+hN4I/7mA4v4PbOMOmfYzLsIfWGYthDerFDEyrWCaRfpjSPo3QlA8yK0Eed5jJKtTbsalMaD2apBN0qCZTjlJCSjzBM5fqJ4R7BmtyLciiq6BxlFCrnhFBlczCo3KVfNorESCZ3nFK6TVrp0iRNNDnKcI2GPkYJCdlFmoZRnKHnx+hPA3THM7x49gTnp8eIvQkQjlGMRogH+8jcE5jRAHUrwUJVAULSaruDAcazAL4wZJT5H6mW9XpVHEAt25T3tNPtokuQNxxLLba8uopatQTmE9NJdDRyhYFFF+pKpQbXnWA2I90zQq1WxsJCU2oYd+rh4Hgg0pq19TVxNqV8Yn9/TzSEpLlyusdg+SjwZfrL2ItWexErq+uYcc12h3jyaFfAeJU09cVlVJyKPEe/P5BadWlpAevry7KeLbsgkhYymQgIla8FXUiVvlbWOuUPbO5KpjOdectfOyH8JoDwKhj8Mtb5G03uPEf66se//DVXn+P/Lqz7BzghnLsNXqHhzCeEsoNxUbAXl08IQfpaF4PxJwIILwQQJjkgpA5PE6pTTIExAYZw5jlRIUXUR5R6ip6Ub5QqHH3O82FHjKCwKLQAOoRy4XNxR3QkimifvoxKeQu1xnWUyuuIUcPYLeKiF+PpThdPnl/g6dMTnPQ8uLBRqiygKqH2ZXEfY1aOmvAkAgZlokDKnjibFcHw66RoKSCYR1tL8P0cEJKSl6ZC/VSAEDCzGOXIRTOaYSEKsBW68lgLx2gFY5T9EXTfhR7OJJPQ1gtwDOaSxVLoKxyu4ASnUAxZZudHpqicSBo6SmVHOob8Up/W8z6BtprIyftJQEgjHBbRl8WUmhRKAUWDEnFTzSvBOa9QjPoUd151Ccn7ZqwEtT/2JRgkcOHPqlSrqnAUO3pP6TTy18UDi3pM5iWlpi4ce1rxS6uBovWSCd9MMSx6GDs+/EaqAOF2C3EZAgYDg7o6XxoJRjECmZCVsiZg0Da5SRMQUpTOxoICaqDZCGgopHLEIupdqE3lKcxw1XIFlXpDfi+2zGbTGUYjD/0Oc9YohmfnlQcJraU5qVIHqtDqWGgKXVEBMDV9Va5uijaa6zVyQJivphx1qa6sTHVjJaxmhqOivkHoovII1cSRxQMLfdGfmKaYm0wmQa7VpFsvqaUUdbMJwLBzHq4Eg8oUgJs/C0kVY3JFL5jTBi8xwFcCQqXju3Thyu+T+f1yVVD9BYA4d2DNmzzK9EZx7gW4zenLX/g8wSCtwxUoZJxMQaeDYRUFvSQTQ6HU5vsHj2zJX8xC6BkPrPwaEGQLzYlrWenJlKmMcj5VDiQpgpEGf5xgNpphcD5G92SIWd9H5NIhsgK7WIFjVGEULOiaAoN83XRIE1CaZKhU69KFnsxm2Ds+xpPdXQmK3rx1C7/6G/+ZFOafPXmEdz/8BL3JDP/dv/7X+MGP/hNU6nX87u//Af6X3/otPH70CCdHhwhnM7xy9x6+/91fwr/457+Jb92+jccfvo8//oPfx//67/4dKiVbQOHtmzelQXR8eCRd2PFoApNB22LqZItTXzRzpbCiuUu71UajUZcpIdkFkidKV2RSqDi5zzMLaYCjXAjnDTkVWcHflUCQRgmkkitbd97qufpG9CMOKpUyavWaaKBOTo7RuTgXeujbb76Ft99+G++88w6WlpeFgvjk+ad4+ORjPHvxGN3BCaLMxfXbq7jzrWsotw3oTgI/nSAtBMj0WPIGee8GgcpBVZpYZYSlYlnYyec1zhsM+e8hNNKUNK+rgFBNllkNvgyo5xpWelUFCOk24uT5pRaCrIxZVoFvLSGwlxGVVxEYbQQMp48tRLEFLTVhRj6csItbywu4vbEqU8Iy93Y6OYshRyz6T8+dIPFDpD61VJEY8jB2gLRC0jmPX+zg6c8+w/OHj5GSYun50nwj+4IFFQOg69WqFOGmZQhrY/Xaljw4KeR9dzHo472PPsCHn3yCtY0NPHjlW/jhD3+EzfU11BwHvV5fJnKD4VDJEPQCVpZX5BqVKxXZz8aTiVx/nnNsbHAS4tPtsGAh1B24mS700Y4XY8JGFU9M3UKmU7vNPY5rjnOeBCUtRcssYrViY3uxjoalw+EOTRBKZ2uPjTZlhmYZDMBWU2CaJbE5NpuMMeh18NH7f42j3efQkhnu3dzCd958VSZQM3eEMPZRa7ewen0bVrUFzXIwGc/Q7wzQOT7Dwc4LHB/swalwP8/gziZYW7+Be/ffwerGJhqttorF4g5CyrTJmCQyO1LRu150T/Hee3+Fv373L9EdjFAuV/Em3YPv3cP29jZ+9uln2H2xh8APJVpla+2aGJfQuXhrfQut1qJk5nFPF81ljtN4y0mDMM9kY22hWCQ5dVvsNrgnMv5FfR/XgLgHzwGh9NyUk/h8l1dzrznqzAHhHAnOez85yJtbxok+m2dFrnPPF5WqESRMXEVlSVRRPlLhpxhZQ/W3nAP5vi7sDXFhCQUYBe5AAcLeOcbDLoJJH/CG4qjKOqcqcTi20CQpm3FnASI2JHVLgKBZqkK3HDExkkD2ak1y9NgU4pBAfKUM5jCymWhKM5hgjjmN3KeD3IH0sieUn2wyUc33BHUdePYrUChAnXmm+XSQv7PsG2SKkX1UKGKcZOj7Mc5dH93JDD3q/E4PMe6dI5oOoPl96EFfwGBhdg4zmaCsx6iVCkLFFAOW8QRjL8IkVBmyPL9bCw2hebYWmnK283Wdnp2i2+lgPHElKmxldQ1OiTUM990ziQBhnVwp1wUQsnEs+30BkhVIp1EC0NFogsOTAYq6op0y+5Z1xs7uDroXHdEZLiw0sLzcFsaVqjEK4sxP2daEbI/+CIf7pwLgqHFcbC+g7JRxdHSE4WAgjW1OHtfWV+E4zIZMxZOC0qcg8i8BIWtDFZlEFiBrTvpi8IylwRxNZeYawq+fEKrBrTLwmzcGfx4Y/HKTW+7brwCEVyeGf1cw+LXawv+QYye+ekI4d55XdDQVZJ6HbUvBy3efReZLQBjFHQzHP0O3T0B4IK5C8wkhAaE4KIqtPjd+ZQFPzR6JgymjAnJ64xysiJFJLpSmjk+689ItzG8Y8KACkojFWhOmvgiALn4M7G3DdtZQrW2hOwIOT1y89/4jfPr0FDvnPuKsjKLOSIsmikYNDLpSoezU8JEqGqrDlpM23ZCFH9NdVI43AkHl4MciRDl6pSpDkLNMgqccilQSD/XIQyPwsBbMsBFMsRa7WApHqPsjWP4IZjABf7pNZ1Pm0lEhRSc9cQ1UNsmkUnCxSmYhdYbULepF2E5JAB+vB50HSeVUlFGVNyZB8XQOJV1XKLt5ZlE+neLBZNp0r5pruZRDoUwdeeDE1Oypw6HAaZVk3injGFIaVAQGRcMV4ejzGlNbJBPCHATwfZW8MwJCw4AfkaLryYFL2kdm65gZCYaFGdxKiKiVYf1Nxk60EJdSeLqPaYGTMF8cRG0zRdnRUKsWUDJTWMw0ouso3UUz6gdJ5eOmyg6/jlBE+ypHjMAwpaOYaYs1e4n26rynUgaITzEe+Rj2mNuXIJTfnYCQoJoFhKLgCvAQi+7czVUY1AoAKvLJlW7spZaQW9PcoIlTQXVwcmPke0+doMrxI22SzRDmHRHAqUkNP0/QyPfenYYYDKcySea9QFDKw4KTAk4F5W/mZub3Bak/fLwUp+QF/f/LgFDoyPNOcT5pkncgnz7nA+hcX6k2cjZnBBCmLH7KYgZlWMxNolk/iwTqa5UOmfe8hKrDh565ck3UY64RZPeazQECgFwHk08HuRbOdicYXcwQeSm8USiTwcjlKERHSavAKjJbsCwuorpmiJ6YOrsgnuXriGwhRlTTNXSKs24XR+fnKDWaWLm2hV/85e+h707wJ3/xFzi+6MKpNfDf/5t/g1/50Y9QMAz80R//MX7n//xd7O/tY393D/svnqNZqeL2tev4b/7lv8Sv/uBXMDw5wk9+/O/xP/9P/6NM5R3Lwp2bN6Q51Dm/kC4sKUQEg5wQ8kDNOMEOfZnKU9fRajaFzkO6sU/tn6deP9eITXMLgkI57dVkh/saA+j5XtPZksYQU88TEyNOfZT1vS46VYkxod6ZrsiOg5XlJXHH4xTw+OgIuy9eYGtzA/fv38ePfvRDXL9xA06thr96/0/w3k//DCcXB0i1AO2VKja2F7G+vQCrSk1aAC9iDAKNNGLoDDgvcDJ+BRDqNATha1HTZ6GBXbrWSbtfNb14LzEsTyjMMi684kI3n4IrmrJ0pvO1nGROHmlSRqDV4WmNl4DQWYZfrMPLyohCBtBzjmygkkVoY4g7q23c2VhBkS6IcQw9DVEyCnAsNvwiadBpbHiK+wYdC0M5e4yigVGni51PH+LzDz/Ck599KmCQtEq6PRMUUjtMGiU78suthoqlEBMYA5plQGe3zDSQFDQcHB+JTf3i6jJu3rqFt956S9xfGbNCyujFxQV29/aEgso96fU33sCr3/42lpaXZF0y00ymKWy8lAyRSkw8X4xlYr2EQLfhpjrO6TboxxiFCWLdRmrYss8ywoKGN7HHvM4xqsUMi46J60sNNG0dFQJmSh8MOnmrHZSNirkzLJkbMpdKUoyHfXTOTvHeX/4Eey+eAGTdbKzgW3dvCsibTkdYWVvG6uYm1q9fR6mxgILtoHfewcXRCU73DzDqXcCbDFEuM8+PbpZFrG3cwvat14VqSJ036W8FNgwrNcn0o34yztgUYZ7jFLs7z/Hs6RNcdHsCpdbX1yXih+fCyfGxTG2vbW5je0s9AkoU/BiNGvXqZQEpkifL6yXRsDxnlbs0C2GJU5EmBzWGNNgjmDZgiauuoj1LjcRaQAB3zuDK+3ZimpTHzLBmkvMoN5dRjcqX5hnz71UNfvU8BJl0lxUpg5w/OWuL+/bV7mHe4BOdIWUKdLaWKaJyvBb2Sx7LZMj0kPe9r9xFJwPMJkO4wy7GnVNMhgT0Y9RrFTRrNTTrdWVU5U4l5J1sLGr9OfEjYKdO0LQdiVxh9ALN9Zg9jaIl3gA0iWNbntMmsk0oCdEY3ZI7kOZWOzkmuBQz5BZofG/5yLWd1CRyEpmzXfi7zUPo3TjBJIrQnwXoTD2cs/ngzjCazpBMBwgnXQSDM2izCxhBF2bQhxENYaaeNDFpgDedToRe7TGHOKIOka+dv6qGZruuQOFCA1aJe3UBZ+dn6HU78t7QRXx5ZUW0ftxXDg+PMZl4ImWoVrnvc0LoCiA0LV2mjQSEo/EAvf4AR6cjYd81mw2hpRKM7+/vS7YgKaYry21sbC7BoQTF4kCgCN9PMXYjTKczzKaerBenVMbiAqmrbTlzzs/PJSKJTXbqGFdWliXfkr4h0pSktjTwZM/j+0kpgzLPY/QHo1lSaVymCd1fvx4QimY2H2KQ0aUAoYonk8bI15i+zD/+N6Z/Kp77bzCivvjRl2Yyc9bTlz//t/37H+CEUJED5l11GWHn/xNiGQ9WYet7yLSpaAkJCEfTTxUgvDiAZSdwHEUZJa2O4+M5IFQFnTJxUcpeTl1UJpbKJVObmNAOcrfAq8JP3kQRuFGkSruh1WHqLcSRjShWj1J5Fe2FW4Dewiy08ezZKT5/1sEnzwbo9COMJpwWVYBiDWapJfk5FIWFOV+frk3c4Azy0JlRw81obr3ODTmnbEiXjIemZErlNhhkOiBFFT4qUYCy72M58LASeNhIXCxHI7TDISr+EKVgDDtNJJ/KlgKHtTE1lcoRLYtpdKOLmQs3WQn8ZH5SURN9h7gu0g6edBvSdPLuuQKEpBlwiqoKqavOn3LQ0zimxPB5dZPPnRklvy/vzF5ZHjlo0RSlkTpBAk8xMFH5PzJNCEgfVgt9zmPhZItdukwnRTeC685kg2YRk1gFTPUIA20KrxYjXSpg/Q0CwiZCK4ZbnMHlPZYEYhjjlDJUSUWuFAUM6oUIWsoYiliKf4IQFrupZkpQ7SwIEdCBkRiOkzgeJiUHtlMWyi1/ed5HChB66Pc4ReFkhGYSVHByg6FdObnthPz5RjPXo8lvyk4kP6fk6coKPD92BIQQiOfAREyLVDeXdBGOBVnIq7woZiMKO0VRJthayGlxopcq6LLh9wfjy2xJTsloQGRbiiYqGzcnJ6S9pJw2MsMylHt7njvx/5QyenXD+zrqqOpWq8xLyXO6dBS90rf7EmU0pk44ZQFG4wQe8uwIExAy2VMBQjojKndROnySqsS5BDMFczCYcvpF6M8JvwKFqqbJ6fMS85HgfN/FpBNKhEToJvBHCaKphsQrQI9tFFIThcwQq/Eiw6V1HtSJAELVIKOdNps0PCBdXPT6OO92USiV0FxexuvvvIPRbIp3P/gIvdFIJtL/5X/9X+H+q6+JFplUvue7exiOxjg6OMAnH3worISlRhP/7b/6V/in//gfI/Mm+Ms/+xP8D//232I06KOYZbh944ZQqwa9HnpdTnhGAgi51nkfKcfACOVyBbVKFa1GQzIB+V6pKRPzrpTrrKzLfELIwpcDMtJBOQ30/BCzwBNASGdRgkF+TlGcmY/J94aUCQUu2dVn8HyjVkfZLmE0GIgehbqU1dVlvPOdt7GxtYlKvYb3PvoJPvzsrzD1RyjXTVy/vY7FtSoaSw50h2ntAYLYRaKxkUE2hNJCc2rAhgkbYzId1vOCdQ7+5vebOI+qaJ1CxvwwNlxUgZqLh3IKteoqJzQM41oXB2A+ivCTEk3gUTAaiJg7WGzDt5YFFMalRfiaAy9m/l4qedOMLGmbwKYTygRss91EkVQ/Ru6EPmyDemeyMVQDMQ0Ydp1B1+jWN5OisHvRxcn+AfYeP8He02c4fLGrwtNTUuRphKbAOxtyvJ8X6zUJWedpPJ5NMQ0DGHSTXVzA+rUtKcdpqEGdYa3Bbv+SSBEi30en28HxyQmePHuK6WwmjcFf+cEP8Evf+x5WNzfk5wy6XdnF2PQrmrpYZ1FDGmQaYmb86iV40GVC2A8SDKMUAaeHdG3mu81JjVVBzDPBm8Akd8fUsNKk66iBhq2jWTJRtXQYc0o3jdliDQYNQshKoQt3oSjZc6NeF59+/CGODnYlfqJesbHQquPxw08ly+3BKw9w6/49bN+5C8PhhLeAcW+Ai6MjHD57JhObcDbG5sYyFpabKNUd1JvLaLbWRTLA4tabhbArdSysbUCzHTn7vTgSTS7rk/FoiGGvj06/J2YgZPR0Ohc4PjyU7L6FJt1fX8fWxnWJXaGUl/s58/K4f/McIjVXDDWEjc+aR0W/sBAW7wRpfhMQMiUkgV1QgHAO4JRuUE3K1bRbafxUjJqqTRSlPpf5XIq2VaPkpfRpPinP/Z5pppOb3MxdrXmeCrND8o1V9MU8jkYIpPlkk3pXgxIUGhexQcMpIvUNWSL1H836uBcz2D4LplJneeMh3N656Gd7nQuUbQu1ckniNug1wTXBxjNrHjJk+FspUz02GiwxWSlVarCcCnSrjAIN4ugcbjoiOcg0BQyptaMpntyTl3wXUuSVNOYl0FXaRxkGSo2XIWOTLWdR8XMEgx6nl2GM4czDQB4zjDwPYy/ALGS4fQjNG4qL6vRiD5icQvfO4aQuStmM4QrIYlInPXHzZByMvI6ChUSvyb3GGrlUsVGplVBvVlGulCS3lfcaGzX8HjbhqB82LDKBQuzvHwv7yjYrqFQacEpVoYbTa4DmMI1mTSaONI3p9ggIJ8K8aTVrWFpcEjB3cHCgAOHUx9r6Mq5f5wTSgkkLbAbM+SkmbgyfTSr6HIA1fv1yysjnoHETJ4Tj8RiLC22srq7AMHivkf0WSGNlQiAsPggcLCjnX947LGjl/pE4JJo5lvHKg3nsxH00aqvCJBJ8MDeVEb3qNwOEXzUAUxIDxSdWA+6XRnhfNyH8JmDw/zsTwvkbIh0oxRWXYvdy5XAjIqibIdMY5j5DlHQxnn2O3oCAkKYyOSCs2kIZJe1D9G/S4c9dPckh1tkVS8VMQ8bEFJzTWdFgIK9yrpSsrFwDN9dJRRpFzymigKCthpLVQhTo8LwM/YEPrVBHrbGJ9tIt1JpbCEIT+0ce3v3kHI+enuPZThedIeAnZZTra7AqTZhORWm46KzJ4GDWJpxcmgYy0jlzIMgOGjcLRZtQQTXsbIopQMZsME0AYbngo0R7dj9COwiwGHrYSKdYTUZYjgZoBENUgxGcKEKJWjtNg0E7XguIQxrbxALkeCCyC68AIQ0jaAsNWDQPyAv/lGBQ3j9mdCmHQAGEMnWKJTqDz3WV7sdCi05yLwFhHmzNTg2Lbz/IJ7cv7ZfV5FCZl7AgJq1GqIlzQEhKAIPpOb3K9XFyHQky54BwMhPHVwqoIwOYFAL0MJHpoLZqYuONa6heq8MzQgGEY435ggH0QoxaWVOAsMwMIQaLB+JwRugmAvd80hZmmgSET6YMbI7EVKZgUHBeQqlaF5prpVpT91cOCIfDGbpdX4KQCczE8Yq0UWoI/y/23qvHsuzMElvHm+td+Ij0PrMMi9XsJrvJltgtYUa/QHrQgwQNoD81gJ4kQI+SejSSMMMmm6xiGRbLp7eRYa93x58jrG+fG5lVU1VDQRpIjVYVLtKFuXHvOXvv9S3HaTUP3HLo5C3B14AMLhOz2BVGdrfMKyuTy1Qn1CrIhK8HJ6/qMM7NEQRqpSxFUmxZfi2KRiVh46FAZC8lWKTxejZfYjSaqEOFvM8mHIJyx4bn2sIO8t8IWmTyLEwiGWX2i3wzZvQ/WKjMt6Wlry2w3yiiUBq/8prkdUpAyERHPtcqNKMGwyaDrwChktOqYnlhCClTYqCQtpDCeT7oJ9LyBMaKLV4xleXQQ7FJwOw0RTgtoCUm4nmBcJbLn6N5gZR1bQF7/xjLztAEQ/wVHL6wmoaHMLJTHv1GWY7JZIL+cIiTfh9RXsCr13Hrzbekk+vpi32cMuUtjkTSV2k2kRoGmr0e2pRQmiZOjo7xu9/8BsF0iqrt4L/9b/4F/rO//U9QMXP8/h9+g//uX/5L9I+PRQ5KQEimcDIa4/SUfpKhBILwXpcHuxqNQiLEW40mWvWm1FVQlieSQ/oLRd6sDqUSdMRhkMVu1UIY/kUYYkGZYsx6CQUE6SmihFSltzLBWLWeMaBEldsX8B1Pvt/W+qYAUDLgDBDgdHpvbwedbgt+1cdXjz7Bw/2vONDH+nYb1+9cQpVS0QqTAHPA4rCPsnIGaKmEXHmewuBR7k6PMg+m6tpRMjZ1uFP3pzRqqzRSRtJLE16ZM88BpCQp8r5VHl/xrTBBs6wsoTJgGnqI0IDldZHZPSRW7xUgdDsIcxtBlCEPUuhxhqplY7vu4Pqag/Wahxalb1RW0Pe3WAhj73kE4GS8MgTTuVRi+LaDIdnlFy/wyUcfi8/t6PkLjIcjzBnmsFig4ji4eOEitre3sL6xhhcv+O9D+KYusf9Mgj44PsZwOkWj3cK1mzfwV7/4a+yeO4d2tyPePErHyBYQ0MzGI7w8eImnz5/h63v3RApcbzXxz/75P8Mv//ZvsXnhvAD86WlfBmzcSzRLl2uAzAQDwcgWEvDROziOWVSvSQ3FQjOxKHQpsGdnXOE2FAhhETVj6/UUNddAt+5ireFhreKiyTC3gp2MobDbdmLAzhVrQHUJryuiozgMxDtLDyY9ThFrdoI5PvrwfTkk/8VPf4o3330H1996U7xrZFU5KO0fvMTjrz7H4OA5wtkI7777Bi5evQCnVZVBHIdChwfHGA7GiKIc7bVtXLhxG3qlhtS0MaVslywVfboEqGRPp2McHh3h8cMH+OyPn+CTjz/C7Zs38NYbb+DP3v0Jup2enGVcrwrbrcqQkMqPSPZhdvMxNEwFsyg1R+G2G28AACAASURBVDlo5F9IWJIlbBgHIOxJ5UPOGqVNZXXNnwW+mJKgJUwfQZ0M1kUDx7/6ZmCSAoXliE68w4ppJFu5koiSXZQhJL8K7SaJZM/KgZ37vaSdlt240gEXx8LycjjMD5PzQFT2JksArgabz/Es2ItDkQDJbCySeSoK6AVnRVmj5iNLQgTzqXwMi+5EMpmzioEAQqV2U+XDABlTHlV52BUO+Buw3DpM04dhMKGew/7XAKHIaqV0q/ROl2tG+dpLPYcEnUC1MvJaL+1CQQaRdg7nIU6nUwkSmwdLRAxLZI5A6eXXF6eIB/uY7N9FPn4BY36ImhHBNxKwTYzrIsO5Fou5WIS4fzt83pU1SRGeL6Yo9EzCj/yqi0azhlarjsGwL5UOwTIQALcChCkB4dN9yReoVZrw/YacoV++fCk+Qtcz0W7X0VvrSGhMfzjGi5eB2LF6vaYU09cqVTx9Sg8huzBD7O5u4eKlPbhkszV2C7JNgGc9V0gBlQ9hiwqFz4Pgjx23BISUo49HA0k73dnZRr1O37OOMFyKTH04GqqPGw0FGMqazj3FIoCnp5BnTp5DXdy68Q5+tOohJCBMVeaCAoQqt4GJsyrR/VUP4Wpw/frQ+vsA4dmg5JWrRj79hzyEP8QEvm6n+fbH/aNjCM+Mx+TEzkDhtwAhYgUGeRgjQ7gChMOHOCIgtFPpHqkJIGQYDMEgJZnqQCfR/bIpc6HhAslNnW+AKvE2GOcrBmv1OVzouCgwOdH1HARpjICJnLMEBlw4Jnu6mHbpIlhS8scJmwevugm/ugnX6yCIqzgeWnj4ZIS7D07x5cMRXhxHmEcudLchvgNOkiS5k4cJBsyXQRLUjK8AoZQMSF9gCQi58TOcin4V6bUiU0gZaAg7jWFFKRpxjE4aYSufYyubYDMdohON0IomqMYR/DSDnTNGHrAdxWLk7D9MKXvThaFYvR5JFst0kQWhAggZshFxw1V9iSvJKKdoYlSX153gkoei1QGcOR0GDJcTSXXJ8iZbSUYJ4Lno8IYnQBfcy4MAD4dl0AwZNgISmViWnkpJyKIsIFH+Qm4QYkiXyg5D/HlkCDnJprwpMjJMtUAAYd7VYe642H77HKrn6lI3QTA40WYwNG4WORpVHXVfR82jkYKbRSj1JZx8M+SCh1WiZULEZZJhMptjvgwxX8Yy7aPZvNZsodFqod3qKBloUUjAwnA0x+npAknGDYH8EmUnPChy0RHq9iwVVKKTpVuT1zAlbauuQiWu5jWgFD6q/05YK9aaGBlMS5POOVcFjyoBdsqqACCmR5adPBkrOggG+R6rbj0CwiVT+RYz+VnpoeLAgu8Bp9NkC/hnOVxQUkTgLtNkTiokEu6ba9OfUjvxWkz5nzIVUzNqdYAvT+hn31P9fflH+fX12gl6Xek9YlUI47wrgFGDRkm35kp9iHho5WdSDCG9DabBGpLgFSDMIugyIEjlgMLuLKWmWgX9KImvkfpIAwPTUYDR8QLDozkT0ZGFBoycB1AVViD3IaVcAj6UHEsEXboG12K6YYLBaV8mscPBSLwqvL6u3botTDRjwp+8eIr9kyPoLlkVQxLp1na2sXPuvDA3BJTv//a3yIIQ7WoN/+K/+q/xy7/6OYJJH+//5tf4H/+H/17Y/5rn4fKFCyIZHZyeysY9GI2V10iubYbviNPxDBA2azV5npzeK7nzSlpZSsFKoDwPlyIRJSAkI0hmnd2D4pM+4ybUeyatZ9yMeacxsTgmc0sQrqHi+uIlqVUr8F0mdarQI67bpm1ANzWMlgeYJ0M0uzWs73Zw7tIG7JomNROanQIGvYqxSOfPUg75rcvkYnV4KJthSkCoaid42anMQGH+BBCSyaQsXsXpy4G0LCFbeQiFIWQ5ScHCIAUMx3ENsdaWA1puryE217C0ugitDhK7KSmIDFMw4hRuxnoFD7tND1d6HuqWIRK6ikiaC3BYx7uCz5nsPYeH4WyBYMrHHF99/ik+/+Mn+PTTT7H//AWW87n8BLZGWayOtW4Pb775Bq5fv4bLly8Lu8f3fzEc4PT4SJi+4XgsA9Ibt2/jzttvC0PN996mx2kylYRXDlPoxZtNR/jq7l3cvX8fj589kcNue62Hv/rFz/HTv/xLnLtyBZVqBdF8jphgSDyGykPLwa2S0xWynsf0XxMIkqfXTPCZz3IdU67zZFrNCnJZkwlu1L5Pn37ds9CpONhqVrBWddC0AV/LpbrJpcJG/DxKmaRqVVTyJqtLZKiRp8IgTScj3L9/F7PpBFevXsfFK5exe/mSJHPG4RKWBsz6x3hx7ys8u/clTl4+wZ//5G1cvLIHwzUwC0MMxzOM+uz2ZCG7j42dC7h4602AgNB2saSEn2sGpZtUC+imMK/9YR/3736NLz//FF98/qmAwTfu3MHNm7dErheGsQTPOF5VMYWlWpP3CpOkTa5f3O/p9S/9eTxXcJ2XZGuGPRH88M+sRCmTQflaSKiLKgxVWTEmgaRad88SSHl242soitBSOio+2dUarNJ2X39QIio1VOVQU238DIdR57OVr5EXs4SBlYFhOVlrAQiuAEWuNStWlfJHwarCyHGQqoZ5OvelJMJ4OJChSBzMJS2WQz1WkZBV1qkMKgii+Bw44CQ7TrWM6hsUGSlVXJSJGi5svwGv1kadyaTVDny/JZYP7p/0EAq1oQgmRXXw/FQCQQXEpVRD/VsBzBNgzH68rEBA6XKUYxzGGC0iTMnsS2YCFUoJLIO9gRosLUN0+hTL40eYHdwHJi9gLQkIE6liIaCOkhQzMorBUsAVZeCux1qSlgDC2XIqVT5kGWyye+2aBMIMBqfCvlHtQQC3ubklagd2iL7cP0YS59KL6/t1AYRHR0eYL2ZwXQOtVg3dXku6D0fjKZ69mAl7urHRk/5ADj2ZED1k7U2SYXd3G+fP78ouLWCcSgevhUZjSwZMBLOT8UiUC51uG3s721KFw6oL9hmOhgNsbGzgPAdT7YYomEi4BBw4lgMqGVLNp6LQWoXfcPDE61oX734dt2/++AwQNuospl9VU3F2ooaaZAilruoHJKM/5AFU3cdnQdU/WDvxbVD5fUmk3ydZ/UcICFcHR94WK1D4OiCkgf8VIBTJaNbHbPmFSEZZO2ESEHoaalXFEJ752HigY3S/HBR4WOUGwxAV5cHiQqhKh03ZwNQjlmkaDfSVigvPd+WwH4QpokUspewWHFmEXduXaP4gKjBfMHO8DtNuo9HYhONvQbe2cXiS4NGzKd7/ZB+f3j3F45dLJFoFdq0rEgTLrcg0ms+BcrGVBl/JKVR56WpTlCVSKS8UGCQopAacix7lbFkCI8lRTRI0sxibBIT5GFvpAGvRUGooamEIP0nhpBpcoxCfHCsv+KCXjMCU/hIeehjywmmQAELPFtkDp+hg5USyClzgdJWR8UoymhOMS0qdAoSqp01tIrrDw6S4gV6V3Bq6bPycBlOWIJHnEqiSiew3plcxz6XriosbJUhKpEJgQ8lEItJR9hhKQIHKx5EJjkhGF0tJCjN9F4EWY4IlBsUU2roJ51wFW2/voXKujrm2FDA4wgSWkUmBcatuou5rqDok6ZbIk0BKWUW2RmmHHMHKNLw0F7P2ZLrAZLpEwvfHtMV70On00OutC6ji5sVD+XA4Q3+wkN5JehIIxggGCdQ4rRUgUQYCcMsQ2Q6vZ6aYcVMpN15eBwqW8tog08xHrMCgyW4hDa6jo+5awhgwcZWsZBDzmma8PxAzbZNdaAIIlTmeGxWle0EcyBSNoSAim6R8TvrKFEMqXjqRXKwOyZpsemWDxBlA+w9VTC9sTukxOQORJRt4NnWTj3ld56+jyDwUhSNy39yooDBrgE6fpyvwbjUQkdhzCfXhgSoSUCisYRZDF68pwYmSEKv3QdCEvIaq41BHxWwhiwycHI1x/HKMk/0J0qWBIrHhSdcgE844+I7VEEtqCpSel9JNfl2CrGgZ4OTgEPPxVDY0162g2Wzj/MVLqNaagloePHuEB88fYzCbYhyFmBcFultb2Nrbk4Jx+sK++PRTeKaF89vb+C//8/8Cf/bW23j+8C7e+/Wv8a/+5/8J7XoDO5sbuLi3Jx6ww8NDSZqjXFX8rlyDTMrayeQlUidAyWjV9eAwZIp3BgFK6bsTZo3vkly2BfrDASbzqXgFA96/XDOEWCglYsK8rwIqyu4uSXkF4jCW3qw8zgSAKKlqC91OS4YfPLCEMYPHQnCYZfgR3CawfW4TGztddDZrMLwMuRVLsmiukRlUQV8qwElNapUvWUlGueBKN6kAWuV3VsMuglUl3yYg1AoLJtjHqQJOaHVg56xyg6u+W97vqj1WAUIy1JOUMtEu7OoGMnsNkdHDXG8jMJpIrZoMjaig8LIMdb3AZr2KvVYFFzqepE3raYaKacLh4Vq6QCn1T+EwUa9QIWBH+y/x5P5DAf0fvv9bqV6gzIrMWJdT905X/D27e3t4++23xIt59eoV6RrjIfp0fx/Pnz7Bw4cPJeSBA7gf/9mf4fqt29i5eBFUaeVkB2cLeY+4RjKpczLq4+M/foKv7n6Nw/6JFNG3e13cvHNbHpeuX0O31xPLRLgMpE9sJeUSGWDZi6tYEw2hpiPQTSx1G7NCx5RsYZxikukYFzZSrmFMeyYoLCuPmKxdsXTsNCvYafrYrrtosY9OK+Ajg13Qx8pBMdcxtU4Q1MiaR98rgd58JkxE//RE9ptep4d2t4tGpy21UWSZPFtHNBni+PF9PPjsYzy7/yXeeus6dvfWoZk5BvMpXlJWNwtQsKS7voat81dw7tYbyL0qYstFonG8a8o5w9EsuFSDGJocZJ88eoDHjx7g2eMHuHH9Oq5cvoKdvT2po6EPy3Ercp6QKiMuQ5KnoKTvtlGA9ZHsaZaaFEoFRbZGUKYGgdz9cwkt4DyPVoByplaCwpUalD2/MjA582vzPlGpypr0aypQyN+fAcKyZmFVt8A1jgwXrxPp6aPySZLW+fmqakciE1aTPT4fCXbSZZjFtHUqhkTyV6qpuNyy85H/qQwE3n+5gGDpQ6XiKAoQBUvpK1wwjXQykBCaIl6IvJLcnp5HQBohYx8jOPg1JfGdd7IUwuccApsw3ToqjR566wQhm2g0N8phKnsnGZjDdZKhMIr14xqn9kY18FUgXD1/qoRGYY6TBb2CGaZRhlGYYRwlmDB4Tt4vdiAnsHWCvQSuznDBCJP9rzA/uIfw+DGM+Uu4wRGqZgZX1MAWwjTHJEiEJaT0kl5gx6nAMKoymFsEc8RMVucQ2dHR6TUFuDFQhvUwlIzSR7yztY2Uw5EgwPHRQNQvzQaBMAGhi5OTU+n2tB0NjaYvLGEYLTCdLbB/QEDoiaSfHlcOmckQcoDEgR/TR1lYT2sLpdG8iDrdHWxvX5POUspX79+7iyQJJY30+tUr2NrcwMuDFzih13Fwiu2tbVy8eFEAIdPPV7kUKnqD4TGJSK9H45EMVRlktViyTovEBpOzW1JM/6O3f4bdnesgIEwTZQl4lVDOQEMOG8p0bCGyv+kh/PcGwpzJql/NzP+dFNLyn74PEH77778LEKp17PvEpD/EOf4/8m+vQd7v+Xrf+dRKykjNmpT/SQ5ykpqoEvwoGaVUtNDmykNIhnDxBU5XgNAqAWHJEEoPoSzuBISq3FuNrkLpMSQAk0RDYWM4MVNyUZXaSNDDw4E6JEjcskwPPFScigQH8DCSk1qhlp1+QBrfcxNRYiPNXAmPcdx1+JVz0IwewqyOD784wQefHeL3n+1juNSRm1X4dVYRVLnnSeQ+AQYt7xqZorL7h4cumZCWYFCOm+ViK9M8ma7xILOEThlbWqCSpqhnCdaLGTazEbbTPtajIdbCMephiGqUwkkKSWPzTLJKaoTFQym/P5lKhskQcHER4qTd8RUjIIAwTIVRVDcSZYQ0xDNdi4dcSkaV3O5V8AnL4iX9RgAhF4CzoaOuyUFgPptLYAzLrMkcSuw/D4tLlSRKeRJ9hPR3qG4vlfZHQMgpEENvGHkvBnhJLYUUwPOGd1mI7HtYFBHGWGBQTKBv2vAv1LD1o3Pwd6uYaXMM8zFO8yEck5I0DZ2GjUZFR8UpkCdLiXKXwzmDABwfFLIJgPIbiDitnkwxHFHSN8EyIrdrSJEz45PX1jbEZ0HWiYmI48kck3kiEhOL5nSdjJWBkGEJ7AkUOTO9hHy9RGSjUkfLy1akw7mSDPPAIkEJAgbJYhO4EAzmYB2S75roNnwBcfSJLAIu6glmy1R0+iE7+SiZ4OFDJ/BXQJcBB7wO6N2UlEiZGis2TqpKSokPJ7q8twkQCWJLwdw3VgEpFH7tPxVCWtZClIfwVfXAGbB7Deh943Nfk4muVh0l4ysX5pU8VI2Kzz5V/CnyMQz/qEg6bK6zVLiC3Kgi1ykXdZAVJRPNG4IModR8MFgmgWFFAgZBLykZQr7elI0yYKhkB6VYSiSBSnpIMBgtckzGAaaDCNNBDKQujIwR3hUpos8S1WXH58gpKOsegtlCZHo8/FAKOBsywfBQZGT1Sg2NWhONekv8LQw74AT2dDrA4eAYTw72cTqbSllPTmbd5hqlZJrchG9euYr/6C9+iv/0l3+Dva1NvPerf4MPfvsP+PC993Dr2jW8cfMmttbXhPF/8fyFSjvVNCzYoRlFKgmUHuMikWkvmUT61CTAJFMlx3IQWwV48fVh0q+u46R/gvFsIvcuv0bEgYJE46/y7FcubgUMed/w2uU1SGlYtOSBUDJbBPAwyKbVqKPZrsP1bQThHEG0RBQHqLQ1tDZdXL5+Ad3NJuwK2UEarRJE+VJSp3PpHFUhWAoMrsItVLCWKspmCqBikhRDqNhLQ6d8mwMsbr42dLhKMipBUDw+SjSYIj9kpS4BoUZAyN/bmGEdibUOq7KBxOwiQBdTNLDU6khNX1INyfw1eEiydex1mtht+tiqmDA4KGKnWKpsAAxr4GGYsjICcq4TBISff/xH/O9/96/w6Ycf4PG9u3LSZ1rr2to6Ll44j8uXLuL8+fMCCDe2NwXks/OR4Ie2BrLTUwKigwMZ3vE12NikGsZTkq6EadmFsLb0ILImZToa4Gj/OT7/6ks8efEcMe8jKgx8yukd1JoNXL1+HRcvX8Lu3jlZ5/j+0ptEZousjurGlUZI2RNDKhegY67pmMHEvNCxYNdhquE41hByqKaZsPwGdNtDypAvPv/lAuuehe06mdU61ioW6gZQJZOiqTRfUQ6lZRVDDngue4056NREwkZQKPJlgm8y9pliS8hGeLYBI4uRzIaYH7/E068/w7MHX6LZcFGtMlRGxzKLMCYrxWGs5WNzfQ+9vctoX7qORLekBiA1yHQbKFKdzXgCCGkbiROmPS8RLWcIFzO55vn+MfKfgI6WA1m3eT2yNoqSbNYJSZUU4Fq8h8ja05NPq0pYhofZwvYTkHC/ZNgRr2uqPwgKpfdP9lOlzFGDnRLkGPyeMt6VIYis8athtZwp1Nord3MpY1H7VznVLgEnrx1ueHIC0gxYck8pb7tYe/jlOYwUa4pJ87GsiVzbk5wql1RAF8PvOMjnt2ZADs8vBKoc3vKQxTA81zZElhgsppiN+xgcvUQWTqFnARwthpmHSMMpsmgh3lGCU1F8cO/WDSQcdKRlTYVVQaXew8bWRXR7u2h3tsoEUgUeWVbPQTh7OnP2DPLMwjVAflVqoDhlAnghg7ZBkEho0jhM5TEk0ZBzCEJpIwfvGlxWYeVLmMkUerIAwgmGzz7D4ugeMN6HH52ilg5RsXK4BKOGjUWcY8iAuOlUBuSUjBLk5rmlhr5JhIK+S379iomNrR72zu/g9OREzirzyUwkowRgfG3ZEds/HSFL2f3dFv+gZboSHsVUUcPM4VcYAOggTpbSuzyZs07Mk4RQl8E5BaS6Igwiuc/anTbarab4PTl0brUb2Ny8hJ2dG5KM/PTpE/z673+F8WSARsPDj95+A5cunsfTZ49xyL3ulIBwSwAh10DuFTy7k6zgGlWr1cX/TkA8Go2FzewP+hhNxnImo/HKthu4c5spoz/DzvYNNOobZ4BQrmNRPTGjhHuFUnJJ7dhrieqrM8j3Abaz+0HOUT8MCP9UdnB1Xvqu7/n/aUD4+kHv7KUoZWKKOH8FCMuIKrXQUOqp8Wgzp9VUegini68UQ3jyDKYVwfVIX1M7bMhhimBCtOiyMatgGYYG8GupUBlVUKkYLB5cXlVRcEPldHmVyMWgD17w7D0Rnz69GpxSp2pKxaQlgsIoNhEnPEwzirgBy+rBrezCdrdxNLJx90mAf/j4KR48H2N/EMKt9mC5TWEpCqiHyYkUAaGWSgl5Wqg0T96JFAUx1lyArEgqeFBRwTv0MrFnSUtTeEWqUujyBboZC+uH2Iwn2Iyn6EYBmmEIL4pgZzFsYZMYCW+qlDyCTG4jPABSplhq1Zm+V0hHVw4tVoCQNxI/l4ERLHBlOiY7FcnsRbIZqcOcgG0uTpbqvFHAW9Hm/NnYhcjJMA8RBIQEmTxwRBEZExbF56jW63JYo4yH7KlQ95zW0++RxtKTU280ZCOgDCDm3yfsdYoELJquowChtsBAm0LfcuFdbGD9zjbcnQqWeoBJPsIo74uUtuLq6NQt1HwmJJIVYOcOU7UYasEy9oqwqTz8a34bme5I5+F4skB/OMd0Rl9UDsvxUK02hMnh3knWdSrlrTHihNNZFo6rDkNKdmImf0rymJIoCKN6xnBRMqred9WDpwYCqteWAJGHKM4uI7hWDlo2fc9ExTVR9+hHUeW3BJ1kCBdBhkWUy4ZBUBjT30TWU6TLqgdv5f+SFE91A6s0QBnaEC8pORF/T/8prwfebcopog4Iat0rf1MeAkpouToulEcKBehen3aVas8zWYX68+tGbPX7s0TRVfGgyPxWTNOqMvAVINRyprmxP8oDyA6WgDADD0espFj1Y0mjlIAC04hhmYoVpNSIk2S+3iIb5XRc9ga+MmT6LQUKeUBNNPELBYsEwTTFcpqhiCzQ1KplNoqMB0D+XIp9pZeJrDilMhkT0MIIs34f0/JRcVx0Wx34LEVmqp2wGUxn8ySMI0hDnNBnOBnjlPLkMMAoCjAOlgJPyKT/xY/fxT//5d/gzo2baFYq+OOHv8fDe3ex/+wpdjc3hSEkIxwt6XXty5CGVTBk3QngZGDB6hHHkg2da8aE0+TZHFHAShbFLhBQSb2q9JSqxGR2WzEtlddIzAMd71eJtlddmcrrqbZOfh0+D1VKzbVdeZS5D/NJcI2nl7XCgIgOC4k9ZJSBMfE2i9Hb9bF1sYnzl3dQbTmIi7n0DrJzMNNjcpwy9FISntLfo2KYztJ6FTvI61ftTyrVVvkblWdNXV/skDR0V30cB4r0r7MkThrrCYZNqS+Kc6YQcr3nfe8jdPaQ2BvIrZYwhUuth4VWRwAfEUOPeFjmgM8xsVlxsNdpYKvqomdrcjAW0MqUUU2DRw+61MwkcijiQXg+nuGTDz/Gv/5f/g4f/e63eHz/Hnb3dnH50iXcuHlTwOCF8+exubWFdrstKc302vCAxwQ/DhE8zxUfK/truT6LSkDTEM4XEh0fk7XJga3NTTTqDTlEM5Hz/pef47h/IuX2bs0XpmOymGG2mAvAu3TlCq7euIEbt+6g1WrL4Y0KCypDyLpbfJTSZF47lOLNswLTDCITXRAw6SbGKXAQpuoAzX2y0kRhVwVoUYpKMNDQgZ5r4EKnhvWKLemjHTtDw1SVCmQHuZ7xV76vZBm4nhEMMcI+iAIBYuxq5UrJ+3M8ncLl62LbsLnyLadIRkc4evI1Dp98DY2ibT2GbmTIGJZD/5ZJ0NxAp7eNancbVndLJIi5BH24SLkWLxPY7LDVLUQcFHEgZdLLzgGgqmSQXnOyTWUwDMGvqEtKJQh97ZQNEwTZDM1jqmfMaoBI7g8mlvL8oluG3INk7KV0QiNgUMmfUoVVJoWvAKEMRngEUTY/GfAyrVWAowA7/k+/vKr2kJ5gmTkXMqggO2g5CvTJwL0EhBx0cRhtS/UX7ytlG5FhHzGlwfAfA2ZuyLUmlWFyVssEdOlMA+bmTTaPqakcaGe0TViCLpMwkMGV59jCNIXLmaSPZtFc1B46Dd3RDOFsKIFASlbKxFLqtDi3Y5otWWgD5Op0uwq/0cXa5jk0O1uot9YkJC5Ky95j8ajR1Mg91UBCoLryCvI6zXXMeM0GMWbLCNM4k8eMEugkxyzTEJOdNB153lIXpsVwsrlUS7BGI5ufYvj0IyyO7qKYHcPLp2hoAXy7gCPnNR1BmmMWZhLStJSsBpUIyyGWpGmTief66hjwKjbavSbW1rvCiLMofj5diqeV9yebsyivPz0eSvZAq9lBrdqUAbmU1U/Gkl1Qb7KHsIHpdCyKgvmCg86KfA1KVnltEcRx0MJrmOsOK24YKMO1hn3T9UYH9XpXvH+sl/joo4+wXM7QbFVx7eolbG6s4cmTRzg8YsH9EJubmzh/bk+qMehvl0wMpts7Dur1plS3MDWWDDoZ9dOTIY5PBjjtDxBHKWynijduv4t3fvSXOLd7C83GlvSRq5oJdZ6QcycH4FzzRcnyjTn32ZD738cSqsH6Nz/3++Sg3x6G/xDY/DbG+n8VEK7Yve+a5n/7ZVv9eVWovYprV9UTZ6fI8jDGo8MKEC4Qp0zduq9CZfqPoZtzuF6KZruiOvRoMqe0KIqFXdQ0LkL8fdn1Jxp11X0n8EdYwtdBykoyr2RLaq6jJsQ8GAh4LRkPFSrASSyN2CaKXBXbx4mBRUDPFZnCXaytv4Nl3Mb7n77Erz94iF///h50bx262wOcNgqjhkL3YFBCSBmBHiIBPWYLFY+d67ALH0bOFBhOl3IBjRqJO0ovYlPAIAvTPT1BRUtQKyLU0gVqIb2EC+xmS+yyiiKcorocwQjmyKOlgCneNPRPaNwMY8aXM8m07LHTjdzZ/AAAIABJREFUucDlyEwmYRFXM5GUOm/Ka1WoDKOZGYTCSTY3cyZDqRROvga2LNYFJ5RyxaqUJ94AvGkZVMBJkXScSQ+e6kGkLI5ruXTeMdQmK0rGsNwk+K4QLOmalL7TZ8gNJ0xTLMpwCk6tyVYw1GahhZgYS/TNBfQdH87FJhpXunA2fCRWilAbIywGIrWouBpaVUuSRg07Q5TNEOeBTNG4kfIQbJSeC81gRxxjvl0sgxzTaYKTAft+mILK5EtTDtNKK0ugQZBLOEl5mWJFJHtNNs3SU7CqKRPWpEzOFB+/klNz41W3Semv4nUpjFUkMpKqq6Hhm2gyMcwxoKVK7ipfSyMDzVRAYMlNKEwwCxNJM2NAjmx8TN0z2evpyaYqlSAi31LgTqbBwgip5yRSY50VFEquVZbInPUBrqrqFePDQ03pDZNSYQLVHMvSPC6gsASR6p4thwpnQEENEviQQ8uqk0ot26WcTw0e1H1d3q7ylJVMiiygprkwGAZgNaCbDJSpSJNZlOqS7sYDFafz9H5Q3mQZERxjKR5TYQYLeggjSZ5VZcI8pZDhJyCkpNimOwu5bYu3KY1SxIsU4SxBNEsRz3IkAedVvOdtWAYZCQ+uxYoXsgWpJD/GkxnGBy+xGAyQSSWEjXqtJtLsNEoQLgLxFFdsbnx1Ydop4e5PJvj68SPsj4Y4WkzQjwJovosLly7hZz/5CX7581+gzeQ83cBkNBAvFK/A+WwiMsHDly8xm6qUWQ5BCD6J7hitzl7E9W4b270OavWmHKIf3HuAo8MjjBlQwuoC+lNmYznMsqA7SenpWGI0YcR7KmnAwkwkHEww7TOVKf9ZiIuUYLPDUHnhskhF1PNQKEJhCXihx0/5o+o1MiYsGXfU52jAhds9XLixhu5mA5oVYzQ7wCIZISqmcHwbuq3UCFyzGYuOnAdg9s4yLEwdwiUdVaN/kR5iJp0SgFNJYQjTIgmjEohii3SK9wmZVfk3sSuwR12pKILUwDIxsYi5HtC32gKalxE565jGDgK9i9DeRGzWEcGRA5OexvCR4FyjivOtqvLCOTZavA+l74yvk2LuKd1elWB7PIxmKQanA9z7+i7+8OFH+N/+17/DF599Kl2NP/vpT/HzX/wCO9vb6LTaAiA57CHQefToIT77/HM8fvRIDmT1bhuXr1zGO2++ha2dXbSabYSnA8xOTjE4PpFBHePoL165Ktff4OQEn/7hI7z/29/Ie1Kv19Bba2M8GeLu/bviiQujGNt753D56g3cefNtXLh2HZt758WDzfJvk15u2hpMrluKI2SIGA/MYx5wCxOBZkNzK5gVGl4GS+lpWxQGlqaP0PSQUIZJljDLYSd8HXMprO9VXHRrHs5VNGx6pUWFTCx99GSqOPgTizTBoIqwT7NI5HZkBE2NkfYRpvNI5J/cnynLt9MFivEhpscPMTl6iCKdIE2miJI5zFoTTncbfqUFj8FylZYohaLChVtlCXpLBlRRlGI6nMh+TJadomZ6snld098vIJVqEelPVoMkgi7pK5aidTJjBGOmhDwxDZp6RYbsMRyHbLiygZgSJMJzRFwkCLMYlsb6G0/VESkUVkoa1ZrMy4z4jgMTDqyZ2cDBgMs0xpi9zWpIzOfORG3aSHi2kNTMLMd4PpWzS6NZl7/jGst9XQaK5UCMr706cVOhwT1HhapJ12RB5qsGgzmyZABLxjKXknuVgCpDZ3b3SZeyujfk/pTDPPcyriM8m/DHY+BaJOegcD5ENB0gGPWxFEnpGMFigmjJYTA/xxQlhlth2mgddrUOn6BlbRMe1V6VOmaLEAsqpEgwOI6AG10ny2wipHybyaE5MM8gBfPH0xDHkwVOxvTx0aZoy9BDoswIjJlWrluwCx1OUaBSxPCyOZx0BAR9pLNDTB7/FrODr7CcD0VOSouLAEJTyWbp6+d+T9zN7yEBcgJkWBPFlHm+s5ZUFDm+K8Fcpm2K104Cv5YkBgwYhotKhfg2weFBX4adTAylJabi1/HFF18JKOQ1sr29icuXL2F//wWOjk4wGTG1vYrNrU2RpruuLYBwPBlJrcT62hr29vawubUte5vqmeb3n4q0czKZyoCKFSrdblfYcX4fMoSDAWXcgSqm59dvEkBDEk9XQwGeKz2fVRgbaLc20GpuYNBfYP9FH5999pVUYziehTfuvIsfv/1XuHThTXTaO1JPReAsajjuKaVnVQ1J1HlDWUO+/7/vUka+RiqefeIPiTtX6pUf/Ebf8Y//iAFhCbTKtKpXLw6BGMfn3wUIH+Gk/wiGOYfjJWi1q3LBZHEmJmsCQl3nhJZJo1EpB1I1BypOmQvRdwDC10oj5VDJBbTsz1E1GKWs9ewAaqBg/5SAQgUQk9RAEHMx7MH1tuG455EUa+jPHHx+f4APPtvH04MFTicazMqWHAwKvQI9s+Q55ZxgayGSYimHTT3TYOclIJRESgLCBLklOk/omVNKtiK4mpLB+HmEahKgFs+xmS2xQ1CYTrEej1FbjuCGC1iR6hEjaGLKoawYSQqLAXwCVghUCqR6joKlzTRtU6LBzYUTRcq5RMpBhlCXaSyBIql5FUBCBowyRMo4OCmlD436UXWopySEBzJuYAyUUUEtqnie75/jGHC4ATN5lTK6BSWkqsBemROV2ZwHLsfzFSDkoUFCBRhPzd48TkF1TPOFVE4M7IWAwdq1HmoXOzC6Nub5Aok+RWFOUbF1YQgZKGNbKTQjQlQskXD27Kj6C0qGeCkUlHxkZJoqcP0mktTEMgSOT2YYjBilT85GxZorxkrJP5VXgiwSAZq6olbScmVAXzWiKMC4+reVXHg1tVKyXE5pS0CYR5KiV7UhZbSMS6+6lDNx+svNlSCahwD6lzSEaYEFp5GcSkapGNrpf2SIA9kOShpXm6iqs1h5p1SYjZKuqltCiWtYw6HSShWbqTDaChCumP8zT6GwaqqLKZK48dLDU4I/btwrQChfqlx7FSO4AoQqmVb9921AqP68YqP5/cVTQBZP4zXrSeUEASGlowyaiXJTQAoBiki35aDB6XUIS1tIzYT0ULKTUqSjTBtlfjhfAx6GlMScoVNUF4TiBea/mECqo4g1BJMIy3GE2SBAOGfKLmCbBIQ+PKcC07GloJsAMJ0vUNBbFbIHsUDGQvgoEkM9JT2UlpJNqHsciFHOZinpNXtNeUryHOSugxF7Tz0HG9vbUjp/4+o1uOy9LIBlOMdkMsRg0Mfx0QGOjw7Fm8HUOAJdTpXZ0SrqLYP1Lz42uh3sbazj+rUbEgU+m8wxZxLedI7pdCKBBCcnR5gvpyK/5+Y/GA0wmS2knsX2PGimLQwH4/Y5qaY8nk9Z3nfp8+MardgQ3hQEZ6KKKAEh2T2uzQSFBIS1qiquZxouP+7cjR7OXeuhtVaF4XDo0UeQjRDlU5guw49U7PgKECq1Bw/B3Dd4n5ZxRBzkxLyHKEPitUAPrXYWVa9UFqpXVSTUZJjpB+Vz5/rMyZZpYZnyZ3UQZOwwa0C32kjr56SEfplVELJywuwh0sgOWiLXdAqyWDnON6sCCterDtqWgVrZHyu9iNSNryTcosfPUWUyMytAFkscHR7i6aMn+PiD3+Pxw4dSbn7r9m38mIEw9boMaJgSyH67o4ND8Rg+ePAAz/dfiOfGqXi4desm/vrnv8A7b7+DKxcvI53OsBiOMeaEPWDYUiZdZbxfD17u45OPPsT7v/kN4jgQsQGTX9M0Qn/IHuGJBAntXbiEC5ev4tKV6+htbqG9toFmdw1+pSreXEokg+lIwAEHBVzjGeoRQMciNwT8MXNyoWmY6AVGSYZxnGOSm5hrNmLLl7WOO7jOjrQsRdWAhPE0XRsXmjb2apak6TJYR5wlfD2zQhIaRa4qIKKUz7PHkPkiYB4BlUiKGaZ71KEQMJyimBwiGDzFfPAUwfwYwaKPgEPY7jq65y7D9uow7CpSzUGYWTIgoBfNr3Vh2vQAarLPUTniuB5Css3sKuZeWl5nKrZeha/I0PosiI7dyRzHkVHnOsRf+fIxJ4A2D+XPks4/OaoUyLQMmaYkubbuwtQckTEqr3DJEJbLqxrQkXBTCe5MsSbQsnn+SQoBTqv6DpGZ83YuA2G4p7FahmcXh0CJ94r40NXzE+9YaUcgs8PBi9gkJPWd9S/Km2wUNifmUokl6evlMUBSN5lVUCYCEwzy3pD9Q6w2XPvVcFP6LpWCXSwArGuJl2OE05EEA437RxieniBYjGVQxgAbMkz1eguVOgF9E5Zfg0nWya9LD6Vme8TEbL1Gxv1ekpjVXshu4nlSSADSJIwxjjPxBo7DBNOIQw7CfgJ7W/oZZQhZVt1wXzXpmUwT+EUIL5/DTcdANEC2OMbw4fuYHtzFcjGWIQrzD3xbh2tzveS1wdfZwCJMxCpChRAvdNcha8caIVeuY7HaiLRfk1AudoaqdFLCU/YOV+DxqKOn6PdHErjT6XTRbnXltbl37wGOj47lfMM+wPPnz4n/fDAYIgo5sGtJerErsvYcT548k3+jx/XSpXO4cfOqJIhy72JdxGgywHB8etaBy9oIStl3d3cFaPPaePjwvgRf8by5tt6RmpdetwLP1aX2iIFKHBzw/jBNB5VKC83GGlqtDSSRgfk0wfPnRzgdjOTnvX7tbfzorZ/h4rk30GnvIstfAUIVKqPOrUIoyT1RlnJ+D1L7PpC3AoQ/BAJXX/JP+ZjvA4r/pADh8IwhnJWAsFYCwrwEhBF0kYnyZmOEOw+XJSAszeMqHIAUehmLXoLBV7HiPLgrsCqyIUmQWx3fX5sQUB7GcnEujKX0jklypt2BaXWxCChLW0etcxVHQx33ns3wq9/dxZcPBtCdLWhmR1hCLXOh5VxMMgk9SBGIpILAw6I/MbcVYJSpT4LUiMDpGMvRJZq9SGEzUrlI4KYRKmmIerrERkaWcI6ddIy1eIRGNEY9WqJGwznN89RD83AvgJBGex5gVdqhGKK5mtqUfhoSb85DKVkAAjLK1cQfRNi+DBTIy3O58Zn8aTK1NE8RBAuRqLDHThJEhWVkxyBlp2RUlJmcQHMlFfE8Hj7ZzWeoqdFcAUKZmIhcRskqyTaw8JfR9dTEL7jC6To8MhuuzVQODJMpBtocIzdA7XoPndvbqJ5voajr6C8HyI05TC9AnUXGroGKy96+CBnBoBYi1xNYBKdSxk55bIYszrGM+DwqqDd7gO5L6uzh8RSn/Tlmi1h8LDyci9RKFpWyoUiuFYX8JIFsxRKWQGoV1iY+jfLvJEhIQmdWJcDKY8hqCQITMlZGHsC3CtQcoO7b8rO47FCUcBo1+c0EFJpICl2mlpSNzqNcBSjRfyHghp1yvgo1KhHoqt5DDuaqmFIkbQWN1gppSS8TJLlOPW+ZqpUDAGHoRHLBZFKVqsnPl/l/6TNZ+bg4bJDajFL6+QoMqihvHog4iRYv5+seRZG3KrnoKpxkBQgV+yjNglLhoWkONKmdqIp8j5LRJDcRU07Dg4jIoxiGxO2PDOxShfcwWKagTI5SbXYkKf+tHA6FWfVhmJwOW5gEjJIHfKcCx3Dk6BiMQ8yGSwyOxpgOF1hM2X3pCij0GA5BQEfNL1UOYYSaYUqSpKubmIyHAtju378v/j6yMwSEDa+KIiFrmYq8fX1tA+cvXMLOhQtY29vBjD+PbaHaaqLeaKLBKpSSbZ6FMzzff4avv/4KL148x+HhS5H70LfEg52k7TF4omRYuY72GEKysY6//Olf4o3bb4hUUPzHDEKg36x/ioODFzg9PRZmaP/lPvYP9jGczBAy2MrzYDNIyvNVBAuHApIqTJvAK1DI2Hy+oxY7OpVuWWXGSqeaYg/4jtbrFTRqVWGjOATitbN9uYOtSx20ehXYlQKZMUdUjAUQwiTDoBgD8YQQshtkjZUPSYYTwvyq78ODBUGqeCN5G1PuzgMuPZMmryUelMukxFV0YHlYZRAUpWZBygGBjxg1aGYLmt1GUNlC5PaQ6E3EegshA2UySgUJLjPUDKDr6jjXqGC37qNLCbiuweP9U66jIssTjyMBDIdsKaqOq2pAmM29WAhAf/7kqVSPcAq/vrGJC5cuyqCN79eHH3yIzz77DE8ePZaDHD1E9Houw6UcqG7fuoW//eXf4D8mKHzjLZEyR7M5pqOJKEZWVQDcF549e4pP//AHfPS793B49BKz+UTCIOiPpfmT6Yb0WF2+dgN7Fy9jc2cPXqUKv1rDtTfeEvkqLRCnBy/x/NEj2W/IYPY2NuE12zD8itRQLAsN0zBGQHDu2RjFKfqM6k8hDGJk+kh1Cxn3CgbGUUqbJ3C1Ap6h4ULTw/mWjw7ZZceCzQuMoWkRGUqyVvRGq2QBvqYS+CT6BwaOcG2yxfNGL3c8GyOd9FFMj1EsT5AFx5iOXmI+PUawHKO1sYHty9dhuxw+uZizZy0sMAuBSn0N1eYaXI9dqK4khToc8HgVBFkkcmqGzp0NREpWQiklVndEOVSUASH3GtVdyv1SwrHOfLzqokzoES8omladf7yoObSi8oXeNl7CBOHyb+X8dSUF5z1HQEhpnsVKHu5lIrlVNTkcmKz2eA5cJFSOlVEEaQRxwurTZ8wQOaV4oXqA1y7vdZ4ROEiWGivaQJiM7qizQx4zkbn01HMNoIS7rIbh8xEAKh5ENfjnkFmWDbnPS6ZTmEQ17OEaTlCYsV5kPsbo5BAnB/s4evkC4XIqVRQMEGIWQKvdQ7XehldtQHcrpP6VrJPrnm5BL/MUpE+aQ9ECiMgKpgUmgfLy9edLjINQgCGrg8TpSZ9hKf1lhgVT8enF0/krVQZRACMO4OYLOPkMbjYBkhGy5SmGjz7B9PCRSGB1LZHwIHpaKWPm+YsJ8GQFh5MlBiMmbVLGnKHZsNBotFCptkRCuQyUgsOwOHixJICFcs8J9ybTQa3GWiEO6lJMpzMBQ/Swy9fwq3j27LnYAchKsiR+Z2dLwltms7mELzYabWxtbQuJwHqar756gMFgJOv0rdtX8NZbN9Bs1qTzlXsPay/oN2dYDRlCXgdra2u4euWKhD3y2rh37yscn5xK4unaegs7uz1srtVR8U1ROki4mOwpqiqCQxLfa6Je78F1uF9VsFwm6PeZhHqMSxdu4807f4Hzu7fRbm0jyy3VFSlstwpHU3kFqkZIWc6+myH8XiC3ml1/K1fh26Du/w4QXH2tfzKAcH4mGX0kklEyhO12TZguUuD0jolk9AwQskeOC6ValPimqv/4hgqUeo1JKDVmZdqdAoQr82hZcL+StkoUOcMjVDCM8g0pb5jhuEgzB3HsIoyrsNwtrG3dQVS0MZjb+Df/cA8f/vEABycagqgCzWjB1JnAVAPP1AUpf9L6caLkUqkJI+Ohk5p8ht1kiLWgZO8qovfnBmamDBlIpIbCTyPU8wjr2Qzr2RSbyQBr7CVMJ+jFS6yRdaB2n140Fj9nhTwsMhoiVVT/SzOQTEcpPywBoTCwZAiV8V66oxZL1UGo6/ArFSkqFvlGzLCAKRyXya3+a0xiLHLPSq0uwIBT9flMhRbwa/s+FzVK72gwT2RyquSS7JUsC9zpH6Au3jTLPrMIQZaKfp8BB4ZtIDVznEQjjMwlFvUcrVubWHtzF+52FbGb4WB0CJgL+JUEzYojnjuX7KuEGM2Rm6nkkzseO9iUxJiAMI0yLGIDMCtottagGQSEFg6OJjg5nWE6p9SIgEKBZoZsrMrGGR6kmNJvRlOv2ECF+UqPXPl7KlzIFq/SaFXSYVkLRR9EHoox3jMy+BZQ9QxUHR0VS5WnU8ZDQMgAj4JAXbeQaibYebSIC8ziBIuYheHcPHmY9BWIPCt/L9NPVxJrLo4lqBNwyOvI8MWHcsZ8cqAg02wlaRPGkZNfBhNJErA6IGhWGUMunZKrhyoKPwODAgTKcmNhCAkI1YHlzKu46miUl670YJZ+VfVa8+dXgUCUdBb0Emq+SLYlVAbsJ1Q5kQSDCu1xMEQmMFTJxfTClMX0fF3peyEoUGDQFXmNzsRDGBgxeTGlp9OHy7hyzUWypHQ0xnQwx2y8xGwaSr1hkakYeMN2oXs+zAJwsgIdz0eVQw8Ag34fL18+x4vn+zKRDWaMTVfJm4iWMPME3UYTu5vbuHLhMq5ev4mLV68i9z1wxMsKFlZHKI8e61kiPD3ax2dffob3P3hPqgWYBEqplnSRMlWT7wGBuTpCyVtdc120KxXcuX0Ht67fFNZoZ2NL/I05E4BZoDwdS0cUmcdHjx/h/oN7eLL/QiosOGjive9WuDbyORniVwsZepEk0ifG60DIDEm2tZVMVNYGBQwJFhkcRrlirVZBvVZFo16H46hU3d5eHb1zDbS6FVRbFpxajkSbIszHyKCGPJJ+Klk49McqxYhI4MUOoOozhKUgMCUgZP8mv3uWSdE79xIeVPnayL6y8vfy2hQFA5MJ+dAQZDYSrYbM7ACUi1otjB32DnahOx3EWgNBURWVAYOaHQPoeBa2ai62qy62Kg6aloYqD81ZIesl10VK4iWAylCVC/SJ8VDOMB4CWB6GuQZPR6yFCGQNZjgKf4b7d+/h008+wYcffYQH9+9jNBzJPUevz9r6GlrttqhIzu3t4c7NW7hz8yYu7J5DMJkinM4RzucSQkLVRBKFkkz4+MljPLp7Dw+/voujowOMxkNosnipkm4CHNv3cPvtt4Qh7G1sKQDkV3DjzTvYYMR9muP+l1/jo9/9HqP+UGTJTNTd2juP9Z0d2I0GdM/FZLnENI0x1TLMKcfLNcxgCUMY0NvNUQ4THclYEdQzjZvJ3EWBnqtjw7ew0WmjV/PRdHXY3AcpaZYIIBWgJdeaWgXl+WtFKNeXbTpYjKcYHh/jweefYnT4HEY0wVbbwVbPQxqPEAdMahzCr1eFAW10N+FUmlgGKUbTGCejAKbXgFvtotHaQKXWgesxsZwl5zYivl7qclfKElmO1LqoFA9UWKxqIco6J3b7iaySAW9USKkDrcmeN0mqVl2gfERMOE7p7yuQBpEkedNbJtVc5Tpx5uclI2iymoq/MtndFt8qA864jnPItzpNiRZGBn+J6sxb7X8MB6L8msNNzRIfMn+UZbgQiR8Hi8wToAqBP1ssKe+ZWEfI/Eu9oKz9SnciUn3x9ZINLJNRhUFVYPl1QKgmTWpNlwoMAmUJL8pkAJGGcwGEh/svxE+ds8/SBDY2t9HuraPR6MB0KzBsD7AVWx0RQDNtHLpILnXbloqUICmwCGnJSCU1dBpDfiUQnDPdM2bIodrzLHofSVbImsFchwSOkYjah97GfDkGggmMaAojmcBMx8iTMdJggMXhY4TDk1LSnsLQM1iU6tpMyq/BoIxdt3HSn+KkP8F4yuCXAmtdX7IN2CM4HE4wmc6kmoJdhK1OHdPZFJPpHMNxBMf20Ot1pDie6woBobDBFhP3+V6p2omxhLTEaLdb2NraFIApvaSzpbCsrN/yvKqMTw8PjmT471dcXLy0g4sXd5DlEaKErCRzFvi5oYTPEDgmSYF1KlKuX0azwV5nDY8eP8DJ6bFYlFh1sbbeRqdVgeswCGopoXgSVnmmSGPuhgvXqaFe66Fa6cA0PEwmMZ487WNv5wZuXn8XO1vXJGU0E8moAoSlXKQcPisrkBo0fzc/90OA7k9hCL/r8/+vgsR/QoDwXukhXAHCFO0WJ5A20ngFCMkQMo6OFwU7ZVTog5ijRXJWxsn+O4BQLSQrhuFM73smF30VOCCH9vKiWCWX8usa9NX5vpTXL5b8mAZsbwOt7mUY7jZycw0ff36KP3x2ij98eoqjE9YB8ELegOt2oLOzzyKTkyOOeLhiP4ACA9x8daOQZKgYIWJKPmxfWCiax8n/a+zqiqk3T9DQEnSzGXrCDvbRzYboFHNsRnNsBwvQomExMZXMIEtxGVIhen7G86uJHr0JEvvM7y0HYhUcw0MFX3PeEwwM4ESJbBKn7ASEDHTh652weHq5kIJ7BgfwBqYcihsWD4TVRlPCergZcbHhpiC6b89SqYvU1cdMHQ3P0gD5PQgKOdmUQz4t/HKgjJFoeVlFwQTJDAFiHCcjTL0E2ZqF9u1trL2xA71jYWmEOBgewDBD1Gs52lUPdZ8dUJwsLRElM2hOLiDdcks2lG+8pNIVWOaUg/mo1joSFBHGBo5OpjgdLDFfkoFgZLatynd5MOG0qdzU1VKiWFjFe72Sjp6RgCVzyM1MLmeilTMGTHnoVpJRIw9h5SFcVmcw7cumtwyo2ZwwK6ZPGeR1aAyzMVm7YIvBfckSdZrcowRBREaEbLpTHoJKQMAhiXS0lYeR8gCsfEsqYEAHEzytMyDJwx+HBQoIqod0KtKLKj4YevQg5eEr0EzgrKa9ygu2ep3UhHc1zCkPSDItL+FgeWhSzL9i8AW8l55DJZktqzFkgsu0R16/rP7gg1UUrOAgg1rqo9QPJsmRBIFkK/ggMJTQE0OXQmvfYaiVq0Km2A6a8XBeYLLgpJK9UTZsndI0+oA1ZFyn5gmCeYTFPEK0JOtOaRqHPSYK24OrmfB1Ax2/iqo4+lPpXGJR9Xg0xoRs23wpwSHT4RiOlqJu69jtrmGz1UG31sKlC5dw6dIVVNbX5RDN6pKYiaNJKlN6lsN/8eQ+PvzkY/zuvd/hZMDQroV4SfifeJJURJC8H3xNeR0JWC2AzfV1XDx3Hu++9Q7u3LiFG1euyKGQ7y9jxMmizZcLvHj+TDxpX9z7Ck/2n8sBhOsKBzkV9ti5DuKMwwhOq5XMkICQ0nMV/8/XVLF1/Hs5D5MNo5coiSUJr0ZA2GAlEOXnGio9C7V1F931OrqbVXQ3fWTGTMlGsxlyPRYZuHSbJpQAKrbQtqoSNHY2/eWhWxjCst+vZA/JoHIvoadYheio6gIJ+jHYzaoKQBdJhmUCBIWL1GgCzjoKix6yJkZOF6HTkWL6pPCxTBhQRQBaoOFaWK+52GsVM1p3AAAgAElEQVRUsO5b6DkmajrgA9Khl3BvSGKJ2ycoZNAPhy1MpVQdmitGU0H5gn4h1i/SzxgG0jH4/u/ew6/+7b+V0Ibnz58L+N7Z3pFJ/PXr17F3bg+e56PVamGjt4Z2vQ7PsHD4/AVG/T7C2Rz1SgWNak36+k6Pj/GQ3sOjU8yHY0ymI0xmY0wXY2EbozSCV6ugs7GGH/3kJzh/+TLqra4EcHHPvHDtMnrra+Knv/vZXbz3q/fw6P4jjAYTrK9vYff8eVy8ehkb53bR3ujJHrnIEgyTQBhDykmnhYlZYWCaG5JKSlAoSbayWRO0q2RLN49R0wtsddrYbFaxUbdR1/j65jApU5Ru15Vfm4s2fUT8EmGZ3mnj8NkzPPn6a3z4m7/H6cunkvB468o27lzfhV4skMZjTMZHImsms8HuwXp7DXFcYDAO8PJkKtLRwqii3dtBZ30X3fVdWAQdhoWEARkc4JVhN7wnRRkhQznlZVJBa1ybNdmTpfomZUG9krtKOBkHBpYl1UOsIlgwhVtCTVLMF6wl4P66EJ8hlTvEmEzRXa31HA9zSMOQmopnoVZx0GnV0GqwB5T2AnFzC1vMJ0XgKFnxZY0Any79hHzODC3i9c2hqABCg37CUBhLrjOs0KCUcRnEmC8iTCZUeKm1gPc2fZwV35aOQRnWS+2Feq9UZc8rCwEVJEpYUIZWCevJa0ElO0tJkKzjmqwj0+EpTg4OsP/8GZDHcB0D65vbaLa7cCsNSXJlvQnZwdxwwFxvlsrzwUAmXhjzJJWqh9E8wThgfUSOZW4gYJhMlss9EKfstVV9gvx5REnDfAUthK0FcPUAZjaDHo2RzQbI5kNJFdXiCfRsgiyeIokniIenSOdTGe6oMSYVE6ormYy7YXmyp50MpzgdMmk0FNl7r1OF77F+wsXBwUCqhejzbnfr2NpdU7L/yRT9gRogbW9twCcY1kzx81HCyduJ4N33PVGETGcTkWm2Wg1sb2+I+oIf1z8dyL5RrdbRbq2J55B7F5lm33ewsdXB+mYLy2CMKJoizejN5pqrao9OTvqYTiNZ2wkc6Rfk92TtBCsnFouZBIs1W3V0WgxbIws5F7UJz8oiT2bybhgjz7h3OAIIGVrje3WEgYHDwwjbm9dw5fJb2OhdQrWyJmegFSBU6oCSRqKl5qyv+9V55E9l+f5/QPjdIPqMej0La/kTPYTz+T0MRw9wLB7CBRwvRatVUYAwopSHHkImKqmUUqmcKKkYBQjLMlqRpalpOY+yr+LrX5WqnyUiloCQFzEZOk4Ky8GdOqKWJ3heNuK5cR0slwxHyeC6XRhWCxlqcCq7qDQvYjir4/HzFP/6/7iHL74e4vAoQbWyh1p9G6bnQOM0TDcQhFyoY6Qh5Wm5dH2pAwDlCIQ6GZJymsjuKVZi5FECLUzgZCnqeoZ2NkM7HaOTHKObj9DRFtgOp9hbTGBnBZwsh5dk8HiDS0mx2nBUpyNZAoYjlFHUZRw/p4gEvvQD8PUkuJst5+IDoqfQ8z0JUyFwZFooWRUyuPQDMllUir+LAq5fgV9vSDw4vSiMNef0h1pyTgWVl4AJaaqXUN4pTr9tRwFCspM002eZ9OqwyJfyVj4vv+pjmS0xyeY4KaYImzqcC020bm6geW0NsZdhXizQn57CsWO060Cr6qtUTvGJkN0hIAR0h9JUHgiU70HxJQYSw0Nh+jBND2GsY77IcTpcYjJjkqiSJhqmpxhoHjzJcBAylelrKxZWMWqrQBU1wZRJ5gru0FeVFPIgqBF2sMw65aam5KIxbC2Cq6fCEroWBBjWyBBqasYtrKMAQkppHeSmLb1KQa5jzvTRSAWqhKGGMFDBApwUk0lX3UkqBVXVpXAySyZHdRNSMpinDvKMB1MmwKVyyOf1s5L/cKIrnyc/nrrPxJfjqGoCCfKgV4TXoNIIlkzqqoFS/XkVpCEBkN8Y073yEapPXCWRvpJX5Uy9lZ+FMkiCVzKFDD9g8iN/X/Y9rhhCOQSqaTSj8cm2EJzwOVKWU6vURKZpmkyZ1BHzNQxjhGEkKW8EhpIIS3N+YYr80dRY1WBKiwU/fkFgNw8QLEMECT2VpvQF1thnabmwGXnNot0FZT8zAeosyY2XEUaDIU4OjrHRcnFuvYmrW3vwMh3DF4doVZvYWt/CztWrqK+vS+gPpUoBhy6eh0Uc4Y/37+KTLz7HH//4R0yXc3nPXN8VKTPvKbKEZCFEvivWUbIJIZLZXCSHnWYTP//zn+Fn7/4Z/vydH0PnsIRJw1Qs2Go4Fi7mAiA+/PQP+PzrL/Ho8WOc9Pty6GAFgV+ryoGK1wzLhHmYoN+J/aR8nWWYIEME1lpQElcGqUiysSpcJijk9NihVJIhEk4Ao5ph51wXexfXcOHaGnJriSAdYkEPjhbCYwqDpvzMVJUkCVlvFQYhQJRsS7kW8m6kL29V7h2T6UAu14BEbUgKKg+lZFHIEvP+L8vTY5YmVZBZHWjeJnL2UxpNTPw1RF4XttNCktoIIg1JkMIogLWah+2Gj3PNCjq2gaahwS8gcVQ2Z3+s4eCayIRFS5fDNWWw7IckS0hZ31mfHMdVhgtLU5UJLGrmIY6A8O9/9St88MEHEvSwtbEpoTN//dd/jatXr2KHbJzDtZjpfSZmJ30cP3+BP3zwAZ4+eoTZaIy1Tgdb6xvCCrO/7MH9B6I66dXbIkGLkkAkyewi7I9GOHf5HK7dvo53f/YzbF+4IIyLyZoHr4L2Rgf1VhO+28D+owN89dFXeO83v8fdL+5LGiB7DC9euYg3fnQHN964js5aR6jUQTjDgkAnA4ZRikGUYRCn4jMM+R46LjSGe1GeV9aHxNMpECyx1qhiu1XFXrsijCFluTbDR7h2RWFZucBAMUqKCbSWosbxTAMPP/8cX378Ad7/zd9j2j/CeqeGd966hnfeugoLrIro4/jwCeJwKsFf5y8Q8G5LquhwGuLF4QhHgyUmywLN7i62zl3FpWt34Pp1wHSQ0j/PA61qa1fp0mdcYekvVwui7E3S1ZdxKF4y+1LHYEvlB+WJo3mA0/EMhycTHJ9ycDnHYMhU2YUcxBl6RkAo4W/0DTP1mqdiDmJ4PzommjUfnUYNmxs97Gz1cH53Da1mBY5jyhpFYMU0T4JCDivJ1HBQIfeJBglLkt5jMosEaAyu40iXa76EcJkI4wKHh0McH4/lQW8lhzTr63VsrDexsd5G1bOERSfzywcHRGpzUjVIyj1Yvjb8tawiEuEv5bICCInhFJjj1hgv5hj3+zg5OkTOsnpDQ6ujeqN1y0OYaQh4pBSW0IVmuUg1XfyDKWsZ0hSDxRyDRYDhPMIkAmYpVUoEkDYKMvNSdRPL0Nk2ctmnpaY+z2Dmc1jFHG5BRnAEbTlAOu0jmw0lBRXJHFq2QJYukCZLpLMZMvqbldFaVadx7dR5BvLFp03mcTRbYjIPZP3nOaxRqSBNcizmMZ49G2IyYYdgge3dHi5d2cNkOsRoPEa/T7BVE++ea1VQZDqOj48x4/fNKdWvSSrocNjHdDaW95ZdgAyW4R7N6hqGjXHYRjvEzvZ5rK1tIQjY/alSmFttH82OjziZQNMjeAw8EkWILczjwcExnj8/EQDZblewu7sjstQph03yGMPmoKLiYb1bh+eaWCwpa2XKrAoClKFDwDMZmWyC8LqsMY5DxrKGKKxja/MqLuzdRKd1Hp7bRZJw3+GgrzyZSaQDzyuWsKNkSVXn9uqM8j10YclQyqV49sHfDYq+jwVcDbW/B0p951//E2EI+1gs7mE4fCiAUCcgdMtQGerOhSFUGyXpc42yIERnEoIVIFTrxIqFUIdI9W8r/dmKZVCHoFccDuP/VfLZytv16jIomRMJAqGclKITBhywT8rBMjRge5uoNi9As89jNK3j/Q+P8fEnh/j0swPoxhpsbx0Gaw3Y12J5UiQeBqnIwnh1OhaDTXSYLMLNI+l3ShnqYqqwkyxOkTHMJEpg0YOiF2hkc5GJtpITtPMx2sYSO9EEe4sRvDSHz3LjmHUVBSpMxZN0PXaupCJL4q+ctHEyyY2Qiw4PPwRkFlPECAizDAtOzDmdsmmIV4CNenFKM8SfUUZYr8AgDxj0FZqUWVCqUrKG/HuRm4okpKwREc+MMokLABFAyMkvEzNTREkqDCGTIU3PhuXbsH0bw3CCQTLBxAmhbfpo3tpC5WIL9k4Vc8yxyJcIsyWqLtlBoOE7qBD8gSWpC8TZnMpCFUIoUhMVcCHmecNGrHuIwUOWjvkyxWSWYLZgjDflYkxf9cRPprToBFJkCNW0dXVViXyl/H81ZFB9Ta+CWWQ/41RVGMJSvy6+UarjMxjsXEICR8BgKh2TTOlz9Ayuxol2eUBQ41BhZgoOEAwLscYofHqctDMJ0WzBigwVSa2KdFmarKtoc85VJZBJHUCE0RNfoYY41JDIpaoirflg3QavD/F+yr6suq5UeAAZVDLQNPsrcLkCg2el5sLwvYLLYk/kAUhpQUrA+GoqvEoXLU8DZa1ACQgJvBkEKswhh0CWyET5BhO8i/9R/KkqGEcFK3GT5SBAl3uBHhYOBUzxqPriofDdqsg9eRhjaq4AOx6OSiBNWRWDm+jRUYDQFnBIJjFL1PSSn0cQycn9LGC3HL2DFnyNwUCMTg/lfloE7GXlwVYau5HQR7UIcHGnhSs7XZzvbCAdTnH/w0/hFDq6jTYu3b6D7va2+KmWeS4FyPQqxkWBF4NTPD84wPP9fQGDvM4NxuQX9MhyyKKYy/KFlNc+XiwRTGZYTqfwLRs/vvMm3r51G29evyHSM0b9EzQTSBDsCUBLEjw5eI6Hzx7h7t17ePDwAR4+eiyvM4dL1ToTUi0ZKjE0grHyXAv4n/SK/Z/svelzXNd9LbrO3H16bqAbjRkEQUmkRNmWZFmO7dhxkps3Vb16f+f7et+rSu67uU4cR9ZMiaJIgvOAGT13n3l4tX77NEApHu+3VGJVmxIJEECfc/be67emIs2VBxpRSvBRFBDGPsQyqq6LRqOGsjAWJub5AKnlYX2rgyuv9fDaWxvQy/TujDCeHyNkYl+Z17roWpMgCg5uyMGRZSz2B6b0kTWh+kEGIByaUSYveYDCXPAZ5kGMhyzOzOhH5P3A52ZGj26iIzTqSO0OUF4VpjA2Gpi6PYROW/y6caQj8nPoaYaKaQhIISBcr5XQ0HhsIZfN5UipOCTROaQfj4ozDRajMWWNIvvB71d10S2uG0NDCAh5D3NyzyTB/f37uHP7a9y5c0di5nsrK7h58ybef/99dDqUVVUF6PmeL4e9o2fP8eLxY9y7cwcvnjwVlpFBRhWGBDE12vNlQLFUb2JnbVsAIeWAD59yvz7DaD7HD3/6Af7iFz/DOz/+Mbobm3Kg5sFVt5m4WRYpMUOtBscTHD4+wUf/8glu3/oGJ0cncrjrrXXx+pt7eP36VaxtrqLUcBEgQcxuOgmc0Yokx0xVVFCyy7oA1ijQ/01VCUPQeI8GAWqWgWXXwnqDALwsEl3ZB+mVIyCUtYuJ15ZI/DImbGoZXAN4dPsW9r/8HE8f3hcv2tZmD7u769je6UILB/BGhzh8sY9kPoSZBlha7qLeXIJhV8RHeDrw8Oj5GQ5OZ3DqK9i4cgNvv/sXaFJaWm2I3JWeb1nvJIxMkWDqmhbKjSISn8+JjM0UfpM1jGs9f1Z6wwczDy+OzvDo+TGevzzHwfEIwxFrn2IEAf2E9BVyeCcxPCKJFck0n7GIkvlEakAqjoW666Cz3MLOVg8//ME17O2uCUjjs0i1j01/YfFiIBPD5uRgTpsm7SbSd2hJbRT9w7BMYTD5OhvNcHA8xN27T/D06TGOT4ZIYqaT29jZWcLVq6u48foeessNNGmWZ4ATASHlqfQNCrvJfmkC6UXlkWIGF6GQktTON0rquyBkAvcd/qz+bCb1UGEwE9bMZu8wAaBJRtBExHXbtJHTn2fx9zQJypqz59X3ceZNMQkjzEQVYCFg2jSHwlR5ECQzCikPZXjr6BEcJhpnAfTYhyYdgyPY8RC634c27yObjpHPJ1JxRE+hqSu1SpIEmI9HiAJfhQXxHCF5BJxYaxK2R1abahePa0WawCqV5dzCYeRs4mMwmOHgxQhzL0S1ZmFjs4ud3XWMRn2Reg9HM1SqNWxsbMLIy4iCXLzrDBzjEGplpYtOdxnn56cYDgeYzSfC5K2u9uQMwFyJ46MzAfPLy13sXrmGbmdVQB7ZPYLI7koD65tLsBxWuan+ZIbAmHpZFGP0Ed679wjT6VwGxltbqxIiQ2aQxfXjyUTUZM1mBeu9ZVRcC9PpWDpmyRBS7cLnVsgJBiZRaWdWYFmuDP4MvQlDX8X66mvY2ryOdmOrAIQLhpDZC+r8wbMFlTU8fxLk8iz75wBCwR2/Hzd+Z7h9ifP+ExAWx+Xvpoyyh3A+vwcVKvMEmjGFTUDYqslkOBZAGCMKmGpJZoubturzE7VIwVAsZHeL8mRZTF9hDxVg5AqySBIqJjALdlB+LQ6Mi48trl+cZPDDGK5bQ6XSkGmd5yWYTlMY9hLc2gbqS28BxhaePtfwyacH+O//eBvTwEWcN6A7dRgOvYR1ib7lz8SuJ8oxbJl4GLAcAyHT+biwcZJNQMhkwYiJePS3xXKIdHWgmnqopxM0o3M0szHaho/1aIztYIBKnKIax6hHEWpZipqWw2GSnqGpuG0egCkPzegr5ORGmbHpRyMVT4kK11z+NwurubpKjYWwd7okRvFtqpdYYhzKoYL/45+L90bCGJS0gA8XD1ucxJIhJLPIFCoxBstCX4APBuGQBWAEt3gSYinMpnwq5fdfK0F3TWi2huP5Oc6iEYIGUL7axuq7V2GslZE0gUHQR5D5sEsGGq6GJZflyqZUT+g5WWUfSeYhNTOkRoY4Y2COkmyWLBZyl+BpJXixhvk8wngaYjQOEaf0A3Di3VTVBoYjUykZ8l6AosILJ71SigdUwLCYNhWL+4V/jmQdmSaRDl3EkKoEPoYJ0QGnZYV/kAfKFKaeweIWls6EIeR0W6S/Fg8KTLMtwmU0U2Qwcc7aCBZmaxhPIpz3PeU5zFlUT9jJ95ssKSduKihHyTrV8ERkGdMEoc+FVzGE7InixssFlXeOhA7w2jOm31Ssg0Y6RGeFwGJIc8nQKyBY1NHIc6YKxBUgfLWipmAKi1CZy6X0VcmoAtkEhJLeKgwhUyWZOsqXOsDLQWoRTlCIeTOpJCDw59fhHc2eqbKkr7GHybbLApS5SfBQzPuc4I5eYpE3F72RwhRqDKJQyb4EmSyElpj04kX51nAUSlhFmWXNSQaNVQZkHAUwBtKVyK/He5By1Uq5gjd2u3htq4OOU8Xo6QE+/2//BHghGqUK3vje97GytYXctjFLUgx5KCNjwjXTMFRdSxBAsylXV3HzEcOg+PwR0NMPxGkoBxDsOmMk+XiKSX8APU2xt7GFK6tr2FrpwZ/MMB9P5PuVfjyXZeWueGxCJDgf9nH//n18/sXn+PiTT8SzSGDTaLNLsIaSy8TgWOSq/LocKKiiaRo6VJUM2Wj2sokHNUlRZhJgmeXHDBUoS5/jODhGgBFW1paw81oPb7y9DaeeSYBUf3wILxpBN1UMv4RucDghkt8asiJhToYSGWQ/kUArStqYNMwSbCmQ5GCwYPP1HHHI2gkeSCkZ5XDBgpca8HILsdVC4nSRu2uI9TpCrY45AaHZlMl7FpB5TVExdbTLNraXGwJOemUTbpahnKVwKEfleE4zpBKBUju6zQkEWSNAYMjBykX8b5HIyh/ChDoIcjgjIAeQsBmyeuz6om+nRf/pxgZ2dq6ow7sf4OTFC5weHeP87BzPnz0V+W//5AznJyc4PT7GbDoVP6Wj6bDZJWea2Oit49rWVanemMwnAgiH0wmdD/jf/q//U15vvvsemr0efAJxDps4dBLFB+2wKbxJgvkoxu3P7+Cb2/fw5OFjkJWtVstY21jG+mYXG1uraCw3YFbo32IgmyXDVPa3EUyN4wzDMMYgjDBNUkSUIzABslRWZfT0YMYhqkaOTtnERquCzVYVTceAS29zUtTKcJAnQy+qMzMZtJW1FM+++RIv9+8gDj0061Xs7l1BlWqlso50coDJ6RMcPL0LeAO4WSBSM8ohWV0QZ5YMfm7vv8CDZ2fInTY2dt/Cj372t1jZ2kN9uYc51wSRICvVjkiTpS+xqFTgemrxXlQySOmVI7tHpQM7fXUNsyjG6XiKJwcnuPvgGW7fe4ynz85wdDJW8uSM6zg95UwUV6Et9N45XB8kLIYVNz6yiDUb1JOksDV2P1dwZbuHv/vlu/jRe9fx5o2rsibTH87wLUskpjy/hBJCJ8MdgnY5x6j6JuYOMNHZKCnAxGHc3Ycv8OWdh/jok6/w4MELnJ6NkcY8xDvYu7aMt2/u4icfvI9rV9awvtJQNpkkknwDDkgpEuWaS1Ao3ZLisSQHV4RFFQNYFZKl9hcCQn5/ogbg8I33y2yI6WwirBKloblZQm7x+ywjYnoo/36DAVAZ/DjGkPUIswnOwzl85q1x37d4L1JFVBJwxp4+DputPIADjxFjoEbHiqYwgjGycIjcZy3YOfT5ANp8yLQ+aEEAh6yfML7ccxXzytoFgrMFQUH9K+1E/NWQ/mhlPeJwjynxNXpvYWM+SdEnQ3w6wunJXH5Gsm+Ub66vr2AwZC3EQGxAZAjX1jaRxbYkc1L6P/dmqNXKuHJlC1vbmzg5ORLFAT+H0n0mhvLsN5nMcHoylpTRq1f3cO3a61hqd/Dll7y2+3h58ALbOyu4/uYVNFslOCUO2nzVrWtX5dqxyuj27a9xejoQG9bmZgcrK01hARlaM5nMUW+4WFlpYHu9h2rFFoYzTkNJwOCgTPmreS9w3+egT1VDERyaZgvl8jbW117H1vobaDe3UHaWkaSWDFeUM6ZoJpCBoAKEi/36jwHC77J+/wkIfw/PedlD+KfXThAQemQIRTL6GJo+U4CQtRMFQxgFrEXgdIABBNy0Q3VBOf0tAi4Wh8p/Cwgvy7EFFEr194LoVaZ4kfO9CghfOaSqaTaN0IlorituDVHAonX2I9IfVIFmNlFtvg6rvAsvWMaDRzN8/MkT7D+d4cVxjJTJh1YDRmlZBV7ktgqOYGCMkYuUktHAPDQRiFGGIFMLKXUnJa5AISWmjLZw00CBwmSIRjpFQwuwnkywnYxQJxgMIzQCH/U0RD2PpcfFZCQ1p8yUaUUpLDIbrJyVw4YKUBDwInY6VR0gXkNh71QyKP/HAyzZgSq9gzQKz+fideHHMGSGsoEw8GWCyAeHkcIElFygCRI5nRbJCie0BBBk5rhwE0gwsIbyN/qOAiaCkrbRYNUdZDYQabGEyfTzKbTVMmqvd9F7ZxdpW4PnBBh4AyRaiHrNRaMMNB3KLDVh1rho875JeYRlJ5zG9E1VUkspWJmbul3GJDYxYVrc1BdAOJ7RxF+CZroCCJkaR6aYCw8XF1UMS/8ED5eF+b3YoKT4XdFe6pD5CkPIDYAeUq71CtUUk2J6RMgcG0zOy1G1clTsXLws3LgpI82jqbCIXBgpN2YNBxlIOXzxgEFmi945nZJJeuhMxXZOAoSUL8Y5gjiXYm167uhLkNADg3eXAjMcHvAahvNEUr8WC2ihclJSC2EFTVVJIl2HpvS5sfidAUpqCFMMYuS/iuCAAjArvlSBTxUgoOKg5D686C9c/O5i0bmsnVAeRJZeLb6QAoR88YrT7E656AUrWrC2Eo5AgJAr1kcBYv78ZfUis0hQLWXKZIkIiBl2kkgfFd8nVVyvqX2b5cp5Eb8gYVQU/RYBVeyrYhjBOICRQjy9oNTF8zGfTMXfN/V88TmyE7Dd6qC71MVKZwU7vTp6dQfpYIzTB4/x4KPPYXOjd2vYu35dAKFZrwsgHMx9AYRGuQSzWoXO4Qwn2Jwqs76HQJ5rpQwmeMiA1M1wdxS/C2WkHLzN58h9Hw6BWsbsJfamMr2PfiLlGeWAjHUtNpm7aknkYfSh7O/fE5nqnbtf4/mL53JoYfpordGUwxNvdZFxFuXcRaSi8s1e5HzxJJzBsRy4TklCZerVGqq1KvykL2ygU9Gx3Ktha6+DZreESstAzJJ6zZdBxELxQUDI4Q27KWP2UTLdRSg3An0ykernEUBYsgUQkoWLkwhiqrR1CZoiIASHDDq1YDYCVgyw3620JIAwKfUQ6Q2Eeg2evYRAcyU4TAszkYQv02tWd7G1VBXvYJsx8jxEUy5LbkWCzNQaLNeI72jRxSaB2TLDVEqEV0ptkPMRS3VZWwnquVdQvs81mWstP5web+6jtmng7Owchy9f4OHXd0Qe+uLFC5yfn2M2naBWqYh9gQfw8XCIUX8gydQcShKYu3ZZ1kiyg17oi7e7VK9iaW0FP/+7v8NPfvnX6O1cQanR5LhW6m4oxzuf+Dg6HeH500N4kwhppGN8PsV4MMGEYURUQtg6DJPrGVCrleBUHBglqlXUntJot1FnCXazjdSw5HB+PJuj7weYUbbPAY3D0BYOJHWk9NKnESp6hk7FEd9mh/UeroU6B7BksKUmKVIVCKaGspGhaqR4efcWjh7dlRCaZruJ9Ss7cFwyiQmy+Qlm/ec4enYX+fQM5Wiiwlp0E06phiS34YUa9p+f4fnpDFath/Xdm3j7/b9Ce3UbbnNZwBwBMllYBQgpFS8SmgX4cMDGdVgNZVX/MnsLy6IGoGft6eEZ7j15iS/uPMD9xwd48uIEXpgjiiS/V51xuEfpGRKCBwJCMnhUHom+kkMXBQaRRMhigkMWvRvodRv4yx9fx0//4vv46V+8hxJD16jqCX0JemEPonSmEvQVw0PV66c6RZnoTP2RZtuY+ilORz4+vXUPn926i/sPnuHkZADf4xlBhVytrZXx9pvb+C+//AXeemMXVzY6MDIOvxkYlBQMIe0HvMdNJLTQcAWL0jcAACAASURBVK2QvUolxsqsr/Dt00fI70+G2zKs5Puhhois45nNpxhMeA9nSLjuOxV5zZkfwME/WfFU1RRN2d0XBfD0BImwswTlJfHqE+gqXzR30AB27sFIJjCSmQTHmP4Q1ryPPBoDDI+JJjBCgkQPGtVucQpHV3smz3/0x1FFwXqG2XwmtV4yp+QXkfmmBt0xRD3AahGyv7zM1UYNeWZiPEgwHvmYjHzMphwiGGi2avJqNCvoSz3MQIaatVpDEkLT0MRkHGF//yE8b4ZWu4K9vSsCCg8PX+L0lInSIwGETATlGj8cTjAa+Ogs9/DWzZu4srMrEtOPP/4I9/fviyT06t4G3rp5VZ7nIJxLsBkVatItW60Ly8u1hwwhj4Krax20WnWcn59gOBxhMmUPYQubm110lmoo2TrmHr2IBITqeeUGzPtOsj40DkBKUv3FsBqgAsPsYWPtDexs30CnvYtKuYs04xrPoS2H4kVKu1gnlIdQ9Zn/bg/hHwyAKTKgXoVFf+jj/2fYQcVE/rkxNL8HqP35v71I//v2Z/6+SNZLRK2klX+Oh/DbgPCRAEJKRnkjc6OTsIYCENK0KwyjtgCElwyh8qJxmsqDWRHtv+j3ecWTJJHrYj1W0yXeWPKPPHzFr4tunyLIggtqFDGOnCWZjiRjMWyANzO76qLMQbl2BY67A8PexvnAwKMnQ3z42RFu3T2HF1OX3oBmr6jibL2ChF01MYMNGNrCDZGLqerVoT9AHba5kCmmU6YhotOnRzCCS7CXzlBL56hmAVazCbbIFsYxWlGItjdDI/ZQywI4FvuEOEFm2T2/6Qx2pksdhWp0XUhsCQI5wVceI55ExD9pqUAGvmecBnIjYwT6AhAyFp7yEb5CJm7NpooB1HXpEaM0h34CfjwPLNwIuJmU2JtDNrQoERIwklGeGSl2gwwYQU/dRmTEmCW+gMGpHaJ8pYnaGytYensDgRtjok0xCVicHaPVrKFRYj9VAltnHxO5MPbXxMiNWIBlrFFOIzuLSC44PeX1HYcWJn6G8WSOSQEIwcWGkoRSXQzMaUY/Jq8Lp5wq8CKXWMlLqajK8lRbFkFhcSsVMgW1gZExou9CrPRS4aBM/ASEZDWZLNpwdFQFEOaQmvg0ROy/AgjZT8TgQUmqVRlcjLzO6W8wOMVUMdUEgPMwgSf9RQnmPjc9ptPZMNmVZ7uyyfKwQukaE8rIiqUhBy/quZBkSoYZcLJeMIMiExa5rZKLShExj7T0VVzyo8W/F0+dQnwXATMKNBYhNsL0vfpxfwIgNJT0Q2ShAgZVUI78ujhRX6TsqmRL/txpRvlvWQAxry8lwXR0MUlWvdTzqJJkOcGn10R1UBb2jqK5hv+tqhzUS3k0FVXFVN4MwSyCwRh3VmBMPXijKQb9PoYs6p17kspYa7DbaRvrvXWsrqxitWajoSc4e/QER/f28fL2N9zq0Kk3cWVvD136QNotzNMMw5kn7KXpurCbTdjVqgQ8aeWSsIZk5QR+Uz5OVtlksi59OsrbR3BLYIIoQsLOqpNTzM8H8IcjVGzKrh0BbmRM5wyJKeTlTtWFySoZHVKf8fjxQ3z08Ue4/fVtHJ2eCDPpVquwmBBs2VJgTr+PELjFQyGBRLzxGOBSEHQWi6NtB/VKDc1GQ0JQ4nyCKB0jyjyUqhqWVitY2WxhZZOeRQMc9nPCwhxHdiUKmcYAEt0VUM50PNtmSAF7JVW4Fe91HmRV6A4lprQneEi5XjoMC8qYVI+MigAy6pqNmIyCVUVcWkLkdBDZKwj1BiK9hsBuIMpsxF4oTHAp17HerGKjWcFGs4ylko4aD5FxCpPJfjzVZQRzrN5RQSIEgwUsvFAaqDGJ8hSplZiKRmV0opx/0Qcryb8iEeTjoIrEyY54s5nISO989RW+/Pi3eLR/Hy9fHsjUn88bS6DXV1fFO5iFkcjseF04CJCORi/AnEwxk1i1HO1uB5tXd7F38wZu/vB9XLv5Pdj1pviw2NXJMKvRPMDjwzEePj3G/v1HCL0EllaCxU493gDsleP+Z2TSuxYEU0lMZGI/O/WoLiFYX2q1pMC60+uhVKvDKLsYRux/SzDmAZ7PGGuAHHqsHEQMOYkCGZ7VLR3NkoVunaCcrzJqlo4y/WEBU7TZv6fDNXM0rATHD77C2dP7MLUM1WYDna0t2CUeOFlf0Yc3fInT5/eQDg5gTlnozbWHCp8KkoyhThoOBz76noZa9wpWdt7C7ps/gtvuScedF1KVwhkNGS/2IitAqNI1L9dV8fVSpSP9wJqEbkS5LimXt+49xqdf7eM3n36NZwd9nI99AaSUQpocWvB+ogzeYL+xGiiTISQglNMRD8GsP6Dnjp2M4QyRN5EQl6VmGe+/u4ef/eRd/PIXP0GlRDl8Cp8erlwNT2T1Lg7SEkrFoTVrIChptsrIDUf6JA9Op7j76AS//fQ2bn3F4MApfJ/TFR3z2Vzuve6ygZs3tvB//N3f4vs39rC71ZUqETNPxDYh9RJJpnqNdUtJvbkS8RxWpFTTFyieOwEJKqmX39cim2AhNw2TQIYZJ/0RRnOml+vIGNJilSWAbcoOQQ5BORClyomKJlZhOJI+pYaH3Gyl44LPBRNAqebxYedzaOEQCEfIwinMeR/O7AxI5tASD2bqw0xCmEmksgM4HNSVMkLYrpTdrSHG3gQzf44wCuVp57lJEo8s/syqbzIj0GdWvJ6hXCmLvYV2kNk0FrkwrdD07DVZIVFjEryNs3OmhrInMEa93sTa2gaSUMdkFODe/YcS2kLv397eDnZ2tnBwQCZXeQvr9Tq63RWcnp5i0B9hPsuw2tvA97//Paytr4q64pNPP8Ljx4+kUoIpo6+/voMoCaS64v79x9Kb3GqUsbS8JBYAsoS875nyTolqteoKCGW1BQHh2uoytndWUa/Qu0oLBtcp1SdLbM5rz6Ee93eN/v2CIaR/P0lLyPI2NjeuY3fnJlaWGSqzgixj3D/PCMp3LEFEfBjFSqCyR/4YkPtdWEqFHP3bP/lD/sE/H5P9hwKE9zAcFAzhhWS0rhhCqZ2gvIoM4SuAULTwivpVsj0VkiDgQmRmKixBJASqdbJgLIpKCpkoFWyDKPYKmH/ZAqCIxMWhhTLKSPneypYDm96FjH43SPiIUerBKK3CsDeQ5i0EsYv/8Zvn+M0nhzifaJiFFaRaB4bdhmU11KSLh3+a3RnLbxqICTLpR+Pis1jkiiAO+TPKPQjm0gTlLBEGsJKEKMUeutkEGxihm6ToxCE63hTNaIZqMkXJogeA3FEiUzdd/g4NFlkuAYQK+Knpv5JzERBS47/wgF1E8iqsLUwOGSRKQBljTsaAgJybLCUP/Hcu4pVKESLBaafvSzgQD2IEUm6J4S08PKvoe2FkuBBHsUjbWOjNSXFe1TGnWCyYwCsnSJq6FNG7e20ppZ/bPiaYIkoYYJOixmRRB2hYBII8hNDzyPc5RW4kAggTnf+uJkNMk+RGygU/SFzMQh3j6QyjiY/R1EeSU3roSNEwHT+JAEJOkwgIVeBFkcqigF3BCqoETfVayJGLvHGVTMpZriAtJWOTHj8ewlKmigJVR0OjZKBGQGjm4jcAASE9BhSDWgSDZHH59ysvrCScSqqLBXCaKWwXfQcGUp2+yAiTeYzxjB5NegwZasRUWxc5AWHKqV4kQSA+pS1F4igHB5QF80WJqvQwijeVcrciHfWC4WMRMv0ci4CYgskrVk1lmL8spl+sppwiCrj+lo+wkJtevoFFiNQraYGUgkkvqQJgasFXUlD1lcgSqt4hleTH+4zXkXH9/NnJ8tdEFpzmLHLmc63i3/kPEwX5vXFpyZheJzVYnLJTR8SFmleS8iQyCeo+WoBBAaScYVF9vZCKjucY94c4OjzEYDyRqP3u2gbWNrZxZWcPnXYXVbeGZSNHJfJweP8+Du/t4+jufTRsB2tLS9javYIOi4GbLQRZjkkQSr2C4brIKi50hkDRu8UORFslfrLhhAcMMrr0FdMLxMAI+nrZXUoPkLABcw/jgwNMT88wHwxQK5VRFa8KD4OayIYJ7tgXGqSMoVeDH9ZFMNnw81uf4/NbX+CLW7dwyqLhLEW5VkfJrUpgIIcXTFlZDBEoh0940IspNKSU3RBwSlDIqpl2s41up4OU/uBkipk/QqYHcKo5Nna72HltHasbbTSWmGZIXyzXsEju36kXYDgNMeUB0AvQ7axJuiV7tHhQZJw5n1NeYzLbZAiD0EOYh4jICsWQPSgKM8QcEuQGEttFbNcQlpYQWEuYG8uIjSYSk57CivoY1kFAQ900cWW5gU3Ktyom6maGEmXfPOQmfKZlmiPDKXme6AWWeUPBFsr+phh6XicCeNmWREXKD1TM4iIQSXrb6BWd+/IcqevCtTeQ9NFf/9Ov8Nm//lpi+KeTqXwdAmIysVevXMF777yD7Y0NdNtL8LkG9gc4fPkSp8enOD/py7WrNut446238NY7P8DNH/4Qte4KnEYTXm6Iz4ol3YdnfTw7OsO9Z0M8fdnHycmZpIK7pRoq5aocCm0Jr+JMkt/fFFFITxH37QRB6ksADAM2mBtcLZewvNRGt9dDd21dhh5wq5ixuzBJMaFf3XREHcE9SeoREgrmM5T0HK2KiV6jjJ1OXaSkLakyZBhaJGsF19e2nWL4/BsMXtxHFHqwyyW0euso11mhYUFPhgjGhzh7eQ/+4WOkx8+EuWMhOLvdGAswmiUI4CIvL2Plyk20N6+j3ruG3K5JeT1L4rkKUUmhUpxV1sFCnqNkrJR4q72QMmsuwgxe8uIc/UmID7+4jw8/v48Pv7gn/02emT7GcrmCjB6+IJDhq/JxK3si73WH32exRgvGoCedHrXYR+RPwZu91XDx3juv4/333sb7778jCaRMtGaHH5NuHda0SBgVlSBq+EZVD/d9P5jCrbahWRUMZsCd/UN8+PE3uHXnIR49PVTJsw6VOBaGwz5Gw3OsdW28fWMH/+vf/BJvvraFrV4DFn11BIRMKaVqimcBOYtYotYSmwMl/UXCrHIEqIGJquYgIFQDTMpSaUXhEJt7I2XzZ0zbnHgSEsP7dZ5omDKwKErh8fMJFoqHjJJts6xqYC6Dz5hYK+5DWFoEO5/BYspxMEDqD5H4E9jeEK43gJazIi2WxGgxaHC4KNkB3OvIwfPSU5ETIIx8zAhao0u/Or24krzO8DuquXguJIDMY5GWc7DHHACG9sxnySUg1B20Wkuo1ly4FQcnJwcSFMOU+yZl5JtbiMIc49EcDx8+EblmrWZja2tNQB7rZQaDgZzXms0WVlb4eycY9Cn3NbC6uoYbb74ufaQ8f+zvfyMeQimyX+1idXVFPIhHR2d4+PBIPJLVqoF2qyZJpAw64hC+Vq9JrUW5bIvclJVGDCLsdFh10UWlzIF9LmCZfYvKuaR0RLQUUSUoonudAUc2oojkjY0oqWFr4wb2dr+HXmcP1UpPAKGqk1MVbCqMquiRltqqV9VMl5Dtj7GD8nnFh/8xDu/bZ5s/Dxb+h2EIfXoIBRA+gmYWktFmTdg4UsAKEFIG8AogFN/EKwxhUX78qmSUb/6lx3DBSijAWAj5Lg6NCymcMvEXV7j4dVGuzXCb2I+kJJRSGiluTpm6liPVG8jNJRjOKqzSCuzSCn798Sl+8+kZXhyFOJ/Y8OO2eA5Nu4WU3XA8fXNKV7AtMf9T00SCKXHYGv+MrAwXAErrWdeQwkpz6a2q5ykqSQQr9LCUjLCaDrCWZ1hNYvTCKVrhBLV4DMcKYZu0SisZBnuZzJgdh0AixWCqTF4Oykz/lMRQEguOHDRE1iIF5OrQwj/korvoDCIg5JRVxRL7Ij8gK8juHJXYx7h7BR7pYeTXIdivuBVhlXg9lEdN+dQYKBPEsdRcmK6N2M0xSefoe0NkbRPmmov69R6s7RrSjoGZ6WGqzaBp7Duj3MxAo6ShXdZgysKdSvoX2WV2lS0AIeV/lErSL6YOVzpSs40goWadnT0z9EdThAkXXfocXVl0MpGM8txFkMDNRoyTiiEU1lHda6pjjxMogrXFqqHM4gvxsgrRVpIWDht44GMIRdnSULN1NF0DNcpGCfyySIIOyGpwWqvAoJJR814hO0KGQcCgFHIruSgDVDjhpHSQ7OBUwnISzIIcXkRZZRlkQWHYsrmwK4qTaX4dTvB5UF74SwUQFgdXgv6L1F6FwFRvm+L/ivfgu2CQwG2xEC6eQgUcFSC87AJS0/dXHsZC07yQXFykC8thvgCERQfpReiPLPJiZry4Lmr67iBOyYqWoekEw1VklPqhjCTlIUddExEbEBAy7ppJkHKELg5wZHclmUhJRgV4UmgnpcSXDKHJlErWlURkGWIkcxbZjyWC+3w0xmg2x+aVq9i+chVXrlxDrdKgLgjtJELFnws4O37wEM+++hqtcgkbK11s7e1iqbcirCABocdnWhjCCrQ2Dbb0xpiwXDJ4ZQEcKnKBv6067QgIVeVGUgB/HSHlhpMJ5mdnyOZzGHEiITP0iKofmwcrVYZN6WlI2TUH6JYJt+TIZv/i5XPcu38P//zrX+Pewwc4ZlCJW5WyckqtVAphLGsEBypUS8iAjGubeNZsaOxQpbfXKaPdbGF1pSepiWE0hx/NEOceciMQhnBjdwWrm8totBliwx42JsIyYGGA8/4Ih/0p5pTopxmuX7+JGze+h83tK3KAJhPGBE8CQcG7yBAnAfw8gM/wMoJAhgQxxj/MJKQpsSuInSo8q4W50cJUayMyGwIIJdiJkvu5j5phYKlcwm6nhk0WprM2Rktg5aEwxZQQa6nquiXvt6gCUi4o1TO6GJzIWqLkIkWXY5G6mJG1Zcohr6ti6vnMMDSGn+OW2cFI0JHik48/xccf/is+/NX/h4PnT6WqguwiE5zJ7O9sb+MnP/4Ar7/2OjbXNjDt9yWy//GDRxgPRwi8EJqlo8q4+Ddex9Ubb2LvrZtIyfxqBnyYGPkJjkce7j58gq/3H+PpaYT+hGs+QY2DcsmVYSAHEvIyCEyIRQJkEt3PYVIMP/akRFynhy7woHOf0yE9igIKt3dQ760iK1cwz3IMGc7EGgAybovCcsEIVFUkcI0MSxUT28tVrNccSR9lkjP/nGueq6domSEmL+9hdLAPj6Efjo16p4dquwm37sJIR4hnxxgfP8Ls+T68Z/uoVKrCONOXTdXFYBzCbq6h2r2C7t4PUFm5CsNdQWJUEDP1WDzLr8aICZel1tFireMSqkJSVMUPly8mfvbHPp6fjPDrj+/io1sP8dX+AbxYF+VK2WUqO9nBSACcY+rSK1hlnYNhCRh0ud+KTJXpukI6iRIlj30k4Zz/Ih9/7doW9va2cHV3S/oJNcoZ+ee0KbAjU1QQSqrHe5fkPsNa4oQguo4wdfDs0MNnXz3BP/3mKzx8coTjszFqzaYwnaxJGA7PMB6d442ry3jve9fw1z//Cfa2u5KsbGYFIKR0mueGMBR2k6FfEjrKRkmDEj8OS6hY4j7B50N14hIUEgwqyaijBoV8xgwS6jnGXojT8RyH/bFIWs+nAYJMQ8hzDqXtHB7KAJADGkptJctHmHLluud96UNP59DjCbRoBC0cAdEICMfIIg/laIZaNJO8C567LHoNRYkhF1fuA35ffDbJnjFQhp19o9CTXkOmWjMhm4m9UpskzcOFwsPidyHCcjUsEoGKLpLRwTkDdDg0stHpLKPdbkoex8Hhc5GAerNAAN6VnR3EEUvp53j2/Lmc2VzXxOraigTL0D/IwT73ylazrQDh0QnOzgYCPPkxN2++jmqdVosUR8fPEQQMhLREQsrrzHqJ05MhTk8nPHqg2bAlPZT7KQPX2HnNQVSjWZfPOz07xng0lBoT9tAy3ZQhQ47FAW0o3acyBC8OEMy44FBey0mgcB93wKBTAsIgqmF7k32630eXtRN8BhOm7BY1W0VQpJKIcj/jvfw7aL4/Aei96iH8Y4Dwckj+54FB2Qf+o0hGBRAO9xUgNAgIE5H9ERCqlFFGiDOg5BIQqtjyRWHpgiFQiXELaeu3AaGSFIicS0KBC75AQjYuEqBVvoeQiOoAKV4vUaMxcZFVCkyTMoQhZPCBmpABXsxOoAqM0grc+gYarU18ejvAR1/NsP94gpenwGheg24uwbKY3qU8OdSfcnpHpopmcz78BITUFDBVSYIFOPUWUKUSSs1UQynTUWetBLX8gYdmOEAnOsOWBmzmCdajGZbiMerRELbJQlZ6/7iQxdCDCEaUQo9SKV2l14jFsTzwKb8UvxqjfBm1zv7CIoKdfhtHAUcm2nGyTLkoJaUC+iIygIG8SiXlG+QhhYt0EPpFmqO6ZgSEjPfntEekWwzZ4HSOgLBIGa3Ua7AqDnwnwSiZ4GzWh7Neg7vbQvPNVeSrDsalAFNjDl/3pMCU0ySNk07XwEqdoQtKfmKzoJHMIEJEiBAzSKBCGagLy3GRh5nII43aBhK9guloivPBCCfn7NvKENGszHQyoySeM06mZDGSMnXeWkVtySv+OLU4qFqTS7ZZ/bvcVxI5rgCL1C0tGMIsRcUyUHN0tMqmMIQ80GiZ8n1I8iELeKWGhR4TvhimoZI9JeGPvTqgJFT151HqaLiMwc8x93OZZE+8DFOfGzo/1oFmsKqBm00hAyJbqXNzZYR4wRDSSM9UU4nrV+iNQSCqU04Vf8sRp5i4fTtAppB1E0gWq+hlNQwBYVERuIiOu1gzF/M3BcIXi+oCGMqB4EIurhZ8YdOLomc10LkEhfy8OHMQZa74Q8nZ5FpF/MApPb4aOQmyfMqrwMmkYnZTRCx4J4vPZ5beBW4k3GSYLlrIiOlh5PScwJC/0itSJdpgNPc8lEAZfzbH6ck5zocjnI+n2Nl7DTtXrwlDaBoOppMZmp6HpudD90OcPXmKux99hFalhJ2NHrZeew3NzrKw+ewhCwgweNBmsfDmKnK3LIoDp1qFTSDGgw5/bkq+CV11nrcjYRR46FIVCyn6R0eYnPeRc1O2LKzUm5KAyVtY2H2G0JjWxdCG9xUP4GTaWs0GVtd7Ih2jfPTv/9s/4Leffoqv796DbhF4KNkoZWxB4suEmGuoyMDYGRjncEyWY5dEJkY5NUFEu9UWOSNDrKLQF1l4nPkI0ilqS2UsrdbQXmmKPCrXmbjpS53HwcEhXh6d4AXDNujZsU384ue/xF/+4m9w4/vvSJFzMJki8GYII09JA3lAZvgOAsxyT4ZEPGTMJ0yDjQV4ExBGThVTo44JGhjlDUSmYgjJ1JMppQ+zaVtYqbq42q1gs15CnQfwPIKR+mCvuyEF4EUYkjxPqhdUgpsoVVsEfUkASdHBLQEjTIxUnm65lyPW+CSi2FCHYFPWcf5PvL3sfrQMHB4cYv+bu/jV3/9XvHj2GH7oo9Fsij+TUv61Xg8ffPAjXLv2GtbWNzA6PJJKiicPH8ntX6sxqt+UEvpWt4vW2hpaG5siY5xSPVMqY+AneHI4wG8//RIffvYlBkEFmdUUDxKDiDgE4P4gUk1R4rEQnn1tPGgraTbBeZgGqFgmqkzHnY4QkFE6PYVt6ag16rj65k2sX3sNlU4PkWFhFIYYBCEmcSL7GddA2VOFYQqhRx6qZor1RgnbbRc7S1WUKfdjdgDlyXmEajbF/PA+JkePMJuNZIhWWV5BfbmNaqsmgDD3zxAMDzB5cg+j/duoVmltKcn5ZDKLMBgFWN58HZ3dt9Hc+wGsxiaitIyMCgS7wiVEVd4sOluFLSTrxnMJzyKqyohgkKBQ2D2LdTgWXpz08c2jQ/zqw6/x2dfP8fx4jsyooMzOXNl/UphGguVWFZtrXWx0W+gt1WXwUavWUK835HzEv5RMFRNGRSnNnriIahDl52wtNVCrM+WXIRz05FFFwOEg1Uvi+C0G6Qyg4yCYA0Nm+9A7amEwSXH73il+++kD/Opfv8bx6RQTjzagJkolJpMmGI3YNzfEz95/Az99/yZ+8sEPsLFSR5N1jSlD75i+SUBICWQo7zFf9IRTMkoWngNovgiopFeWL+5DkmZsFXUC/HpqP0gJCHUgTDWcjjw8PjzF08NzvDgdyVCDrKNVqUgIl4S4SE0N7cRkAiEBMOwEtjV2Q0+R+wPE0xMkszMk83MYyRRG5glgrOUxmhkHNfS9xUX2hTr7iAWDz7/4HHmbca8KEcU+TiYjjDz2JfM9LcEuVZFkJuKM6wLTh5V3m4dS/l2SjMwaxZqJk5MhXj4/x+kRk3RNrK12hWUjyHv67DEODw4wGs7RarZw7doVGSRxnTw+PhKG1ykZAiKXlpZUB2EYyvvYai1jZaUn5fNHR6c4Ohyg013CO+9eR61ekus+nQ3kDFKrV1RqdZTg5Ogco9FMzh/NRhkrKzUpp+fZkX5EflylUhGPIs+R0ynTUWcCLHmflsoOep26sNQRdbAE1QSEvChkCCMq2QgIGWanzmbMdojjEoKwju3NN7FHQLhMD2EHUVRkP4jcWWVWLAKKiAu+TR79iQyhnP3Ux/7PAso/FRr++wWEi6S2oodQCTjV9JWHcoCStxkyeEhSpozeRX/ASfJDGBb9NIkkXnEz42ZMZoyHYPlc+XxlBuezoErpi4QuToVUOoUyGVNis5gWLqLtZYqvPITqIhZgUJE26vfk8CeYXB0Ihe9QPQOinS8kk+L3EPN3jjCxkYAStCWU3BVUa2t42W/i4aGNL746wP6jKV4ccxVYFgaRKYe8mWkmJnBiCicN5Ozdo/afC5Iyu9KzxFAI3ug54oATT8BMAVpmHC7uaYxmMEbXO0PPzLGmJ9jMPXTjMdrhAG46QTmdo6xTXJLB4IbEiTxDFeh90pWBX6bSAsgiWWgXPkZKuGSqxXCJQntN0zMXCx7YyIwQDHCCLMl9BDQVV4IaeJDhYsOHXU3blCdRXvS5MTBH6jDUZI/yMi7aMX0drTq0siHpoVN48MwY1E3YLQAAIABJREFUrTfX0LzeQ7rmYF6L0ccIsRkhNykxoTw0kz4pMmutCoE7N1xeOx5myQSE0OhLZHSxzdAVejd52GV4So5qaw2m0xCWbDia47Q/xmgSwQ85nVLFr0xwYxEvF3Zu5ooQJPBTkgPpBrzoIVTBReqfRdyxumfNjAwmJ5mLQt5UPB38OVhCX3MMNCum+FuYgkdpDx8IyswUx01oQq+ekgMr8MJieAVIpF6iuHtFKcEBMsssMhPTQMPYZ9F6Bo/x+ImUB4qPUEmBFrUt6jvnTS9gU1orFBiUAbycQ/gQKWpdTbu58RFEXYJk5estAmQuWL9Xnjd5IFVu3KUA43ctyuohVfyj+jeB1RdJpeqvked+0awgX5qHbTXo4ecleQlhXlEF9noZmb4AhBWkOZ8FlfQnX+FiDeA7zfe7KI4W/0JxOFr0lhYpxgowK7bGyg2UOJ6eB9DmvpSQ64nq2RySyQoCNHvrWFpZx8rSOqzcRjAJ0I5iNBiuNBzj9NET3PvkU7RrVWxvbWDrrTfQ7HUloIXx6DMvEHDlsP9vbRl6jTJYW/xWZML5QwtzRcahCIlhBD/lZZQgJ0GITDpS54h8T8ImbPbkMb69CH2RNESZnqmEN/43D0+833mIJ0Phujy4GQjjAI+fPsGt218JKDw8PsNwMpPKCsNi1DsHfGS0CF5E+y+SVZMDMQ7sokQGJvVKVZIy6SOTADDe8wxVyOj18WE4GuyyIZI+HhgYejKdzyStjgeP6dwXWR3BMQ+zP//5X+EXv/wb/OBHH2C5sywM4XjM9MGRpP1xUl1yCVoh4RI88HKtZgBTkOjwEh3DGBgmGkZaCVPdhWdWEeklRDrTh7m+ZqhoOVZcGxu1Mlar7MLTwfgdjl44cmGoFytL6AEU76+pUkJV5Q99Zty7WIFhideahyqSZUmkIw4ggWbQI5hWinqtDMcm00gflwqoYlgLh1TSSkMmzjLgzT2Mzgd49mAfw/65DOkq9JqWSxJkUa1UsLt7Be32MqqVGsLxFKOzPg6ev8R4PJb7jBI6FtFvbG9haW0NtW4XXqZjEmc48RI8OBjg87tP8ODFMV6cDKFV1qA7DdkHmFJJIEu5ItkSyTnWcxEvkNXioZ6BZNzY2ctYK5VQsW3MB0NMzs/RPz6RnZuduMvra1heW0VrdQWtlQ4anTYGQSKvzOT9lcMrKldkeUjJyoYopSFWqg62mjWsNEpou7Yc9kt5jHIeIBseIjp/ienZAWJ6Go0c7U4TSyttaGXe5z6C4QmCl48RPHuAMI4RxvRjZ1L1E8PGyvZ1dLdvwO3swqiuItPqiClFl4Mrh0hkRNXiJO230o3JNVedJVg2z/tP5mKsRDE5ANDx5LCP2w8O8fe//gKf3XmGk3EiPnEmnGZxKEzKereBvZ113HjtCtY7FXRbJQGTlGmKfFK+Zia1UezrI8gj4EsipoYacMj0c8grvaDFgJFBcwl7fNUep5ho2guKzANhtyXUGUFq4+A0wD/80z389osn+PLuSwRSg8jMAAJ/HujI/gYo2xr+yy/fxY/f48F9E51mGXUKiuRGpwKJPmC+T5RJcl8iMFLrj+DaRUefAEK13yxMAuJzl3qPyxyGnM+IpZ7lsRfjaDjB45eneHJwijn9aKYl4UVUMJCRIkih2khOOHkILfWhJYoJJBhEwATRMfRoBiP2VLooVUp6CofyWip6JOO7kKQXifb0zgmQpR+f57zCQ8iC+/MZwbMvthlaD0xKYzl0BDtJ2SHMgD9Hev9YLTH3fOlTbizVJUH0/HyE40MOuDIsLVWxubmG7Z0tnJye4PjkFEdH53Kdu92lC1UXS+v5bjaE2WPCtoNBfyBJso5TEv82ewJn07l4BE9P+hJo111h8MsKur22WHVECcXaNA70w0gYQobQkA1sNl2srjZVDRPXoeFYggiXlpZljeNaR0nrdDaVz7UtA27FxkavgXrVEW/3QgWlZrs8O/MBYWgQrxAZY+IF7k0O0rwpKaM7229iZekqKpUuspR/D/2afNIWbQP8u9QZWHkIC2C3CLW7wA+L2rqF8unSDvOnykVfBX6LEMzvgsE/BCr/fQPCC1BIBF+kRsiBjw+JB2COHB5iAkLvHs4H+zg6eQjT8VFyE/GBMYGJBaZZrA7f7AvK+fkaASEjpnlRij60ggVQTICSoi3+TB3qCpaAno1FwekC/n2LKVb9Zt/6HwEnpZZkSSTohd8LH2qyBSqtKCbLkpO2bsJmFUW5A9/Yw7nXwSefPsaXt49x9+EYCZZgOj2R6InDjUl8JUo7XHkAaSaOtFCAChPylFmWNzI7ddRGQu8SJVWmRDLT3Aw0gyk68wE6RooVI8am7mM1HaMb9lHzh6hHU9R0+imU9IETZE5x9IwTNC40izjjBGHKJECGsCivg6TPcRJDXxXlSYQ2nEoxcltX1SBxmCCYq6J5sqeVmqui3FN6eaaYsGyUFRCuLRIleq24v7BzjS8CQ05FKclLbQMpS2pbNaQ2cDx6Cd+KoLVLWHl3B82baxhXIwzMGc7TvqBjy8qRh4x8ztF0XdQY3lDK4ThKg57G7FHj5CwSKartsoTWRpSRMSPgIxDO0Wz3UCo3ZPEdTnyc9icYjgLMPQUI2UdmsAyajAbTFmUz591GQFb4ATm944IlFYf0IxRgkNIQSoEKP5DFYJ+M95RAajH6GzljwGO4joZaSQHCkpmLD5JR4dwoHY3hAMp7wMEIPTcUkKgNUXUW8XuRColiY5RkMp2yOMojy/BTC5OArHUqTKEX8WCqhg8yhCj69lQvsCjuVfy1gE6FyJSXjnsxIRlBqooG58SW7/UCEBaw6oK5V8yimtq8GlTFZ2ox3Hn1+VswgYvfu6ipKIAl43YEcEpYcCFb/U6FxQIwipeQBxx2MBEQ0mdpEBBWkeoVpKAHjM8yN6ni7xQfpYLWvM4ZN77i6LEApSpMS70x6jZQPY5y4GOAQKRBn/sw5j6qfKL5QaaGuQZMOHmvt1GqtFAvtWEmFvJ5iuUUaNBPe3KOo/2HuP/p51hqNrB9ZQdbN6+jsbYCct5eEEjcO5MLyd7oK01YdQa5sPvUkYOODLOEyeVaRtlSitQPENHXO/eQ0gDF57AA5cI4F8E/8rMXZDfVAhL9TnUGbzUG1EjQkFqLmWRc4drtmOJb3H/0AL/56CPc+uoOHj19JhUUhqNS+tS9yUGX5BJKbY0E8bMPimEv0LDUbKFZY9JoFbpF9lv5vXmgiljWTsaW9w3zg+NQSo1HkynG06lcB96/84AyRJUF8ZOf/gw//+Vf4YOf/Qwra6sIA08S+PrDvqwVXJ/ou2GiaJIya5KAlx1lLkLNwTy1cDyPcOLFGOUm5qaNyC5LL55IzqIcJU1Dp2xjk8CjbqNtaagaBIqRrNni19RMmHyKeebVUyR2rIIOBLSrBEaJz5e49hKmsxDTWQJvpmE2yTAdJ8iMuahp1labMoGnBHPh5iXjRsAl/lCu47xGHIZQZTKZS62EAoQV2CVbACGvI+VkHHKJDi1K4E/nOD85x4vDl3j68rmkYdebdey9cU0Amdtqg5zIIMxw/3CEL/Zf4l9u3Ud/HjOMH9XODgynDm82EV2OY2qolsgC0ycaCxCkTJSsEddmytTo/auZhoQZlUwb47Mhxud9DM/78oyzjsqplFBpqOL7zSubuPraLma5iWmqI2Y1Q5JgEHrIyGg5psgembaRzkZomgZ61Qo2l+voNVw0LF0SScscKPojaNNzjF8+hHf+EvHsTBLPO702jHZN9r1wMkR89ALxyycYTCfiU43ZLVqqwq610d16A8vr12C5XejOEmA2JcArjBkAxHofXfYPFaDEIbYKo+IKTkDIPSnlOYPnDfq1TVbbAI+en+OLewf4f//5M3x+9zlGAaWNDAVzkUVz1Mom3n59G++8dQ3vfe8N9NoO2jXKw4tOO9kiuM/QQqELIJSEcYZssdOObDLPHfz6MQ/1oaS82o4lzxrVBVQDiNTbUqwNP1fqJyj7NTOMPB37z8b4v//rZ/j09ks8PZqh5FZQdksSsJJTUumNsNyoYGetg//lb9/HO9+/hnajhnrZRMXhGYeKAdWZzO+P+xEBJX3w9BByXWJYnLDJsmfwB1O/L8GC4nEshv2SHKleGhvjbQIrE36cY+THUt3x6MUR+uOpjFUZesK9lImkTFRlyqrDtSNhUBE9gsdI/RPk3jk0SQ9loEwCBwlK7MhjajztBQzOUvHEhcRbWQ/4fTJNlGdH8QSK/EyXwR5tMoPZDFPfVwXp3EOYByBJ2NyXSQFYyHIL/cFUXpOpJ/kN3d4SkqzoCTwhCItQrZlY31jDzu4uBsMhTs/6ePnyWIA8KyYW1iTKU1nr0+0sw6IUN83FL0jZOYkKendXuh059zK9+OTkWAKBeO649toOrl7dRMlVtT2Unop6L02lb7DfH2I282V9Wl1rivrM90MJpymXCRLXZDBIJp9M5Wg0QRAmcF0bzWYZ6ytVNGu06fBkyDUyVgNaUQSRcGCyMNPtOVg0ENNVk3HI28Rq75rUTnSXr6JW7QE5GUQyrYthcVF3RZUX3+cLu4nKJXkVnL165ri0rKiPWaidvgvu/tB/X+CR70KNV8DHd8HhfwJCkb6oUlY5hCwAoR7JRJkHUUXzKiZCpkKvAEIelhd/dnkBFrbqgp24AH+XKFBdk1dQoei+6dVS+mXFOvL74eFQpW6wq05uRK0O02zCdlowKjcQ5Jv44svn+OLLQ3z+1QlmoYtcb8N06qJ5DgVoUnrpqA2bMJmAjAcvStFkAsIFgfJNZtIZ6mBHQMI3RkIGcjQjH51ojlYeooMAG9oca+kEq8kY7WiMZjJDjYsWjcg8TLHnL2SJalV6bLggLf4RksNgKIwKDeHUnoc0fk0JfjA0WC7TQS1hhliI6s1CkS2xULpeYyAQDyCUuM6Q8OBGGQjpfnYiSl+hofqBglhecmDlEk+TdMlAwlSVso3IzNAPT5HW2P/cQPPGGsrX2hiVfYwt5R1kciiljTllDzqwXKtLKqeUxFpKRkpmMJdXJP1ptutCL5UkkZPTd9YxUJLhVpegm2VJgxuQITyfiucujBnvXpU+Mp1yFQHmPGxROshDqio7voiRkX9X5nR6EiTNVsChyh8lRHQyHRYP1Rw4SHQt5a1qylglQ1hmn6IlgNDWyIizuzKGJQyhYtQWG6IMPy4O8wqckClclHHz2oZaJME4ulVGojvwYgMzGstZWu8zVY1kHw/qKhhFaiiKgBYGXct3LpbHywoNGeBKUip5HSWhJCDMMwLCxTP06nRtAQ8vJ3SLNVHJSxXb/+cAQonnKcCbTN2/RfsXf9PCQ1gwuEnOJDxXWNEFIBQPoUZA6Mimq/wGhd9HfqVfQ6XGqi+xyJG9/G4XnkpZbwqHJf1idpjBDmPYQQSTnao82PCwWnWBRg1wqpJ0amQ27NSGk9roahYa7F17cYjn39zH3U8/l01779o1rF3fQ3VlWRXPy8TLgDebC8NuLdVgVlzp9iQYFLlooW6gpJe4nmnFGT29DOMIKEVOoJHxE5yugnQkuJVnFqGC1VCODBgPi5JimLLHmd4eRrArIJNw4FK2BWQYtomj01PcvX8fn936UqSjo+lE1jZKtRkadSFvZNAU04j5dZi6GPI5ICBso1VvoF6rXQStyDCCw6NUOTqLDhAJkpnMppiy4JjAglUMOTD1GTKjQgS+/867eP+DHwso3NzZks8fSGlzX5JGefguor2AnEm9dtE/5sKHhWlqoh9lGMQaPN2Gz0RF0xbvWsggLmSoWSZW65SJWtiqmSIVdckOsFuNzABrBwxbUgaF3OD9ZBfrQrH3UOIWFYwsv++Dl6c4Phrg/NzHbJKCRFqi+dCdBMtLDbQaNTnkcWCw1KqjXjHFt5PStyr7BK0JulznYDxF6HsyfGS1Qq1RE2UKwb0KJqF8PpLBQRJS3uxj/+E+bt3+ApV6FZ1uB69ffwPLa2soN1roBwkOxh6+enKMLx8d4csHB1LgrbF7120BJhnOSHxtZJ+qZQdlhpMw5Ixpl3wTMsqX2WvriYTZksFFhjxOMBtMEMw8AahM53TLJcSUB2oZrLKJdqcthfa13jqcdkd6EGdpgin91kyeJBvG/YwjWN6fWQoXGeqOheVqCdudBjolC3UNcDMPZjDC6OUDjA4eYnj8RJpb6nUHtaUGbJeBFT7mRy8wefZQ9g0WzVvlOtzGMqrtVTR6O6gub0EzG8qbzOFTYiBiIixDWqQwnT8zn60CEOrKI0biULqIObgiiJd0S9WXeP/JiTCD//Avt/DV/iFmCauF1AAvjz20ahZ+9P3X8f4PXsP7P9gTzyS95zI4EeUO10YCQvEnyGBYAuGkP9ZQdhF6/CM+3+pQTzlxpcqqrCKmv+iQ5RlIvOzQpH+QfYdeHuHB0yFufXOI/+cfv8K9JwMMZrn4Puv1CvzpOcLJqbzeefMN/OzH7+GDd/dwbbcLt2TCMTTZv3n9OXgmSJDVl0NGCUkzVdo1ZesXYUvcdwsmsSill8N7AQiFSCjqBDT2b9msG2JHr44oBw5Oh3h+dIbj83P4QSCpnaIDiXzpGKRiR2NVRDQF0jHyuA9EfejxGGbswUojUV3Z7EvmPs2wrAVYLZRlBAwcykjRPIfCaSzppXJwEEBI1op1UOyXHGHmBzLMVV5SDr/4cTbKbl3Og1GU4/DwHMcnQwRhKunu7U5NKbIMA+PxXM52VGM12y10uiuS9nneH+DsbCT3X7tdFw8xE6ODIBNJ8c72KqpuRb720yfPMBmzIL6Mrc0N7F3dlXuFQ4LHjx/g6JhF9CNc3SMD2RGgRhY5igPxEFarVRy8PMDJaR+TcYhq1UK3S8k4ZdwZzs9GcJwyVldX0Ww25Xt98uSpsIrTaYBOt4mN9WW0G1wz6Pln+JN68bmX/ZWssWZDy0mYsA7FRMq8h5Sn3IYChBvXRTJaq3wHEApntBhKXzKEiiW8tKL9riH0vwWErwbk/emw8LvnnD/2mf9xAKF/D+f938MQ8pDK0BbZ0BnFqzxTSq/GA9slILz0CskfCnuyQNmXCP8SEKq999t04O/6PfFJMcmNN2GRgiipb5yii0SPPiz2ltH07ELTazDNOsqNG8itLTx8NMDX35zis1tHGExMBCllOi2Z7vHhV30qzIFgCpcjBmH2+bD7kN3wDLmgPppsIeOERRJXMCEyFWMvYBKhGQaopx7a6Rxr2RTr6QRr6RjLlI4mM+kkLDM8QaKmCeBilIyGGJB5OIhzLlTsWmPyJPsBlT+OY3ZuEgSD3LsJ6mxKtKSzLhdAyGoQbm4MiqFXQcz63OC9qUg/KHuRzjzRCxWLHaXA9OSEyu8iOhDHROLoCG0NPuOuzRi+E8BecdHY7sDZbkJbK2NgzTC1fER2iExj52EILfLhGjq6NK8blGX5KsWOXjsCGlYh5LFM1BiVb5TpFxARrRwYRaNv1eRaTma+MIT9EYt2GSpDeSz18YxL19WhlTK3QqbMxV5Sq7jXcsJaAEKa09WpetE/r8AgtwZ20tlyq1IGHEPLIlhI4BiJ+AflVTKkk5AMoXRHMQBENQWo/5MiXjX4UKW8SkSpJJI8qKsQAPZRRXoCwyYzStbIEYmTn2qYEBB6CWY+vZyUYlBfzyoBW5Vxi8SSwKMIVPkOlhNAuEja5LRbDg1hUaz4anLXq0BPwaVvAz8Flf9cQCiSUQGEBZN18esCDC7qZPhh6msyLDzKHQUI9TLyC8moK0mjlNYSEKq4uQVDSPO+AvZK3rcoF1lME1WUjooJKuaNZDRyDZVEh+mH0GYewsFQAI9ddlDtLKO+voYg0xHEGqJZhrJWRrvcQkcroRrmOHn6DAcPHuP5/kPxeV29dg3NjVVhAecxQX5JyoYp5/HDEHrFge6oiHQGwMhrIYXheiEhn8rDzAEDJ/I8ZMk9U/hbZQKrQu0uJmfiwyF7R6agAIRcryQVmZ7ETB3iKCciq1CquJgHPk7OzvD5l1/isy+/xP0HDzGazGC7NenIY6jJQmYuwmnKNEUylkhxMxlCAsJGjYchpU6WUYgAQiWTFjZc1mBWYswllIATbP4MZFxYfxAwzCfNsLlzBddv3MBf/c1f4/Ub11FvNTDzZxhPx7I+8VmixD2jbj2zkVklpJaDwHCEgRoz4j03MIWF2HAQ6raUWocp148crpWh5ZrYbNVEKrpa1lDlYZGsecJgG4KzXHySDtlpSubZe5YzzIuHxVwCGXjYYYjNeOphOBrj0cOnePacZdEzeHPK7A2RmTJEuNGoolZzUWHfIdP5ektY6zbQbrgi+5XDszAuIebjEQ4eP4Y/n8m+tbG1gdX1VZiUFEpfbElqKmIeSjnSoK89BZ6/eIp79++IvLTebGJjaxP1pQ6sah1HYw9PTse49fAAd56f4eHhBBnVFG5DegOZesywm3LJQcUtCyiUgaFMegmSuXeQJRaDnXy/RpbCm84wG00wOR8i9gI4hiX9t7VqRWLog8iXMBO7bKPeqmFpcxuN3hoSw0BqWchKNvw8gy9SRx7KNZQ5kGRYTZFe2izZ2O210KuW0KLVwEgEFHonTzA8eICz5/vI4iksI0G1zuReJoAmCKcDhINTuomhmyWUqm3U2j00lzdQbq3Brq9IjY1kypJpFs+bygfgYFmYes6SX2EIudQQEMYFIMzIdLEHUIbQGu7sv5AwmX/88A7uPjlDpLkSGibzoGyOTtPBX37wFj549zX88Hu7EkZmZ4ns7Ry+komUdYneM1ZesWRHUj+ZtG2JQokgT4bvUiWRiQS87FKSVwRsyTBGpTMyAZVrL2WGIZUOaYyPP3+MDz99iF99dB8vTjwEGdMuG6hWS/AnJ0i8AYxoil/+9Ef43//2r3Btu42VpbKwxBymUBwpbK7IUal+UboXkYzSGy8hd4rpXChKxDso1UCqymgx+5MBbQEI5bxkmxK2lnLIyffNMNCfzHHcH+Pg8ADD8VCk7xm7fvli713kA/MR9HgKLZ9Bz8bQswnMbA4rZ8KoAoPstqT02aISoKgvS2SvUQN7Wn7VvshKC1ZevQoI6cMkIExwylCVIICx2HclWIjnBwtupSGAMAwJCM9wfDIQaSilp27VQr2h+lop0WQmA/enUtlFpVbHYMAOwbHUaTEbottdlk7G8XQCz6Mir4bdnQ1UWVWk6Xiw/xjj0Rj1eg2vXbuKm2+9KZYAVlHtP7iL589figSVJfRray3MpDbGE097r9eV1yE9yCd9DAYeyiUdS0sl8dzy7z89GYiPj/5wlt67lQoeP34sacSTiY9ebwlbW1206hrKDllV3sOULYdiDRALi9z79PBTLmojTznApk+Q/vlLQLiyvCspo2QIJTCODOHvAYQXktHveAJ/H0Moz94faqb/IyjvTwWF8vX/3YbKLHiSIk3xj0pG/wggZMqblAgLQxiKZFScQzmTgb4NCOUNlq97CQgVrXtJD/++i/B79btFMpTERBcl7lyMODqnVYvMF1MJ6c2KExaXlwGtgmpjD3ZpE/1BhsdPp7j11QlO+5xYW3AqbRYHoD8YYzKdS0x4o9GUzbbabCHONIzGHiazUB5Y1h6A7JRZKoJxVHiAlIJTQhMnKAUh3HCKRjRBLx5jLRlhPR1hORpjKZ6gkUeokCGTbh8u/JQ5tKFltkxmIzKTdEGUmb55OclkyhcBIQ8vBnv7LANmyZRFh0AwCrmx6zIpZJIZNwj6kEKf0iSmf2ZyQHSKv1fSRMnILVhHMhOcoDFdtWwjtHLM9AT9YIK5GcFer6Cx20F3bw1J24RXz3Cej+FZAXKXG4OPjD0/aaSm8+22AEIjmUukOTX9nPYRBihpJ0OlONWtQKdR3bAFDFIyGqUWvCDHaOJhPI+EHWR9A4vL6R8kIyphRrKhcyJIaa/yrtJPp5LhCludKtdTG7pglgIMFvesrRGKU3JJfwKBOgF6Jv2DtZImLGGF4aAaN0rFIBIQ8jrItLfoXhI3RTG0UPewKt+WA4BI8wypS0jEUCQudkmgTOnJ0HTMghRTL8VkRqkMw4soRFbTN6a0iaRFSrvVlFgCNRfBS8XCuihmV3IdPpOcHn9Xe/0KAHylRuJVhlDySf8shlDJruS8Ugx3Lt6WBZYpfkMqOQTdqfqAWMrG2dNIpniRMspDHOOpubmojjhZv4qcKX4KPSbK7aiA/cUaVPhzlE+HU2y+gIpmYdksIxtPEZyd4/zFS8Seh3qjjpXtbazvXcNg4mMw8jA+n6FuN7DT20ILLmwvw8uHjzE4OoE/mmB9YwPbV3ZhVMqIdB0Dz4NbqWN5eQWeeE+iCxZ6IUETi+fFqFNdOgJCsgUae0/JWpGFoLR0AQhlrSsqSosrqbpXVc+dhPaQEbPoN+IzwMmqOsTxq3GNIPNEhoMS6Vu3b+Ojzz7DP//Lv+DF4QkMp4IK2YdKRVUqcOjEupuEg6dI3ruSaWKp2RRASNmo9IBJqIQChASmShpNKakKzQniUGRNTMnlnzGoqj+eYO4zxS8RENpd6QkgfO9H7+Pa9TdkzDGnvFBjwmiImTcTn14WGsicMmLTwVQzMMoMDFMNvukgMEvIyHxR4M1DPNeyLEPTzdGtm9haqmHZMdE0gDL7yig1TrhO0RuVwy1VUWIHWqh6HQfzCaYzpgumWF3toVKtgz/C85cn2H/4BPfuP8DTZy8wHtNWwAtqIy9Zsl5WKvQQUrEBLLdrWF1p442rW9jd7GGtW0WJnt80x6h/hhdPHuE3/+O/YzoZotFq4Obbb+GNN6+j2Wr9/+y9V5ck13ktuMOb9JmV5avaoQ0cYeklURQlXWru3Flr/ufMw8wdo7mUSAIEDQDCmwbad1dVl0tvwkfkrP2dyKpuAKRIvuhBAlauBhqo6sqMiHPO/rZT8lHbQRzFcqikh58+cV7jYDaVmgDps9Q0kf7qDCKzfTxlyO8hAAAgAElEQVTqTXDnoI8Pbz/G7cMxDicZNLcBu9JETMBnaHIQZCInazAoXxVVBX1iaQxkEVx6E20TNd+H51pydu8dneDx3oH8mswCVB0PzWoVzXodUThFMJ9iNB1KwTxvavoZq90u3HoDlU4HjY01BEUhlRQRaygMDbWKL/17Bf2QeY6KqWOnXcVa1UXHs7DmGeiYOYrJEWbH93Fy/ybmwyPEBDIm9ykV9kZvWYUSRCZBmj4cv4V6axPt1Qsw/bb4JsUWsqB0WvXdSoedrJdlFoGIi3j/snpJpfcqySgZQl0Gw3Jfs2cx1/DBp3fx1juf41fvfIm7+2PobksFrEi9xgzrKw7+4Uev4PuvX8PLz18QD5vGahnJAzDhsDpGQtAY+qFUVgx34/VgUBFZpYxSVnrICfoYQCWecSV15LrMIbGwKKxKocpB02SQHWg6hvkCP/v5e/jFW5/g3U8eSrqsZtcledi1gXh+CleL0K2a+J/+/kf4X/7LT9D0+JyrwRRllhTOis9U1hNV/ZOSKS5ZQsPiYJzDGqWIUWvvNwBCVg7JS/meuTdrIm3l4J4LoCGDYSqBRrMIDx89wNHhPkbDExRpAIM9xUmIIppBD/oSGKNrISw9gKkFUjdh0SuoaxK6RU8m59kMPmQaPhleBvbJgJNAVybr3C+ooshUgrBUSPC+YDBhgThLRbpKC4DqyqbImioHlYLp+jUxaqaphuPjAU57I4RUWImUN0NnpSWhMKK8Eh8flVN8n45IMRlUxo5nMnibm5uYh1NMZiMpiPfdCna3L4hnkHaAL764h8l4itXVNl584Vm8/tqr8llOpxPcuv0lDg4eodc7weZWF52VBk5OH2NC9Uea48KFLVy+vI1er4+TkwFOTsYqZbTpSmANK0SOj07FsmRbLjY3t9BoNPDw4QOcnrJ2IsTKSgubW6tY7VioeFRLhMhydlirtFHxBfPzKZTHeyEdg44MsvO8giSpY2P9Gi4IQ6h6CBciGdVk+P+UZaXsDhaLyBNA8KtkkjoDPB1q95cCwiXL+NWzzpP//rX/9h8eEBomKCOnPI+hMjkTm8g86E8DwrN4ieVB8sxDeA4WlxdT+Xz+zL9KLeDSE0TdvAqWKMRMLYCQQQs5ZSGMHSdoY7zyKiyriwINDIY67j1gSEmB0VSDbtdEonfSG8rDyvjfeqOFVqeD1c01FDyAjEMMRwFGk1gO6sIgZDz4kJ1jEbwLx/HlkGOy5DeM4cUz1NMp1jOygxNsF1N0oyHa8RiNLECVpfZS+krpKLX4DUlpYvJbWiSgK9Lk4cJkSAET7FTKF6fa3EqYDMgFmYxRGEZlfLAD12HfDadLmrBnKVNFU5bqnve4cQJN5pEsBhcOTmqkEJtgXVIHdCw8A3Mzw0RPcBqMEbo5Ws9voHN1HSsXNzBzE4yMAL1ihNAIoXm8xjy9hfB0Frnb6NbrEiNuF4HIVml4JgaiL4oyX2rtKcUwXHqsFCBkKECUEBgtBByxr4/XJynIljKggyBf1U2wMoQHfknJKwGhvG8JcyA4U6XoRLmqbJoMo5poiueJk0+azhmoQD18mYTKf6/YOuouy+g1ePQk8Hpwek5Pp0irKBUuAwnOJlNlelm58ZUlSjJBU4cNQ3kn6OkkKGV5NyV+BEa6hjjTwL7geahJsXIUsXqCE236VwgIVS/WMvKFrKfIikuGT8kquTyXoU4yjPm3AeE3pjxLgMs3SEaXVQ/lovyUKbuUiMqEWIJtvvJXCQTPACE9hAwDZ8qjzp5GRyonWL9RsEOMIiA+YwI0l2E55fekpFDCpNj5WHorl/UiJbvBbVyBQfWqahbWWGY+HGF6fILTR/uIpzPZmNd3drHzzDOIYioCCsTTDDW3ga3VLRjTAtHJDLc/uylMSdXzsbWzi+3dC9AcVwLNRwGDPhx4PCywX6l8lhSDxsmq8qzKvViG+igmVTEx6thRlqLLMy9b4nmm1lnIz7nhftkwosCwGrTxULkcxlEezm9ANoleXXoZ79y7i08+/RQ//+Uv8OXdB5hHhYAKsj189kVMVUrF2CFHuSjrfdoNBQYZeKDTqCSp0IqhIDgVOoDPGFmhBZPnWCxPObwqduZnMBG/HAO7mHYcw3IdfPf7P8D3f/gDfO+vfyhBN7w3QvZ/8RWHKFIDWuYgtSkLtTAoNAxyoJ9rSCwXqekiZzId1/1UsT2cV681dWw0bWw1XdRNHV5BxjcXhl9KSyQafyG+QPqv43mMXm+I+wcHODkZYTKJsbV1EfV6B0kKCeO593APe/zvpz0EDE1hhQmZbc8HfF8SnYXZDGeSWFj1TVy9tI0bl7dx48o21ttVNDwb0+EIR/v7+PSDt8U72Wo3cf36VVy8ckHYQamUMZSnk+s+g0O41vOeUn2+9AYr/6wMD+gDN2zc3u/js3tHePez+7h3NMU4tWDXOvAaHeSLELqtoVprSMos/xw1nacklCbyWGoPPJ0DMFO8ZK16BY26i0Gvj+PHh+gdHmM+ZoLjAi4lo/we7NtLI1GgxEkkoHDB91CtoLm6ipWtLaxdvIjEMMVPOCPzRelupSJKArKlZMSolmH4T8ez0fIsbDdcbDLIi3636Qlmp/cxGzxGMDqSoSNfvL+ZdNpZ7QrjQLkaNA9+tYtGZxuGzTTWijyXfMIS2k2kt1V1/ZIF52axjODikFUSD6ljoRSTDCH3E+6JAgg5vDLwzge38Iu3PsbbH9zH3tEcbm1VFCn08rlGgJ11Hz/9ySt4/eVLuHFlFQaHlmkOq/yzec2YjM0DP58flXap7l0+5qyi4XBTbAayb6t9hoCSEkoOfNTwk8MHDuPVHsd/HyQFDoIU/9c//xpv/Poj3H7YR7KwUWuuIMsCZOkMNgLsrtbw2rOX8VffeRnfe/UFSXpl76D0RvL7c3hs8furcxpBJ59bfo4E1YbFQz8HdUtZn1LILANlloEjyyEe92PF+vDLOQAkIFTrnXgjswJBkGB//yH2Ht3F3v0vEQcj6FQcyTkpgpvNYC4IEiOYRghTj2Dy5yarSUsNwaCUm/P78rxRIDMgA7ulr1+9HaWAUR5CMoRq3eKLgJDvczSdYzoL5GwlPYo23y+7ScvUHkokdSZyRhhzaD0myAuRFan0+TH8RQFC2oKYEM4BPgHhGJPxDHOGj3m+MIT1VhWOZ2M8msje0ay35GtZTXHv3iPxEG5treHq1ct49vpVnJyeoNfrSSAMPZAMD6O0s1J1sLd3D6esqpjPJdl0Z2dDEkVHw4mwmQxnajQYItOV6pnJhHU/PEcZqNeZu2HjwYNHkj7Ks9HKShsbG10BhL5P2TMDKPk+I+j0xJbnDwJCYVCp9oEDU3dRFFXEMT2E13Bh51msdq6gJsX0JSAsQ2XUSUGpqXi6XYbKPAkKz3HD104Vy3HzNwy+/2188YfIp/8EhAyV+QaGsF5lETIBIRfvkiEskyIFEEpkP7fgcjUrr4H6QFXFhPIPLo2fyyn/H7qwf+QiluyDuoFYEaCofzJfnJ4pQEhDOKcP9Ovw5nSxyBlAUkOtvoMsb6A/NHA6yNEfMVzElt6i08EIoxFDV2ao1ppodjrYurAOzbIwncToDwP0hmQPEoymGSZzRsfTr+jAdhkIQPlpRXwpRZwKIKylM2wUc2wt5tgpAgUIwxHq/G9ZhBofZhWsD0uvCiBkFxfDGRg+wkMB36qkfsYKEHLT4sbieyxnBwIpoJ/LwtVstCSS3K3WkIQRZqORLPBcGCl/IntAqZQcInRDSs+5GPAoygk0w4OEjDEXyBxgbmWYmAl68RRJVcP6ty+jc3UDza0OBosZTtMRBvkIkR5Ac7ioRNAXCZqOhabroOG5AgjdIhIQSJaQcdr8eTjdZfhEzOmm7QAEPJz4pwXmUYr+KJbidk7hc+qxTA8mvTAmZQhlumJCPw73ahUBT4ZC8IrkmSgwyIVOGA2pWFByNi7a9FhJGBFTGTVGWOcil6J3wrfYO2ii6VnwTcDh5pLF0Ckn5ee5HHSULMwT1XpKvig+L+Xpk8APFqXT00eW0HWh+ezLSqXni5EPua4mmWLWX5iIUhNBxOsDhKFkjEiqGTfRs6zd0lgmRblP6O35s0hvbikZlVSwP8IQLgNbvump+/MYQnWoEfN+6fd7+utVRrC8yiAcFSqzkJdKcLNV2ujyRfaFT0cJBlV66hIQqkm+So5VgUGio+ZxTkAWrycLiJXPRQFCE6tMoRyOMaHRfv8A4WQmtTrdtXVs7l6AJYFFHozcQsWpo1nvYH44Qf/BCT775DPx5+6STdy5gLXNbalxoA9mGiSSksuqC9eriuSPU3wpI6cPZ5kEKMEVZdKqpFHyiKUAIfsfZSBDYCb+iWUig/JJLtc9Bb5UB+FSl0XwIEyhyALVgVJJ1Pi863CrFVRaTRyfHOHe3bv45Rtv4OPPbmLvaCCHHfqTqHLgt2YMOtcNMoWOYaDiOGg2KBetoU6pURmKo8Cg6phdhjIs2NXFtOcSEBL4ycGIn0PBOhvVUXY6HCDKEjz33Av4/g9/iH/4p59KuIxbq2ASzEXiykm9vrBhalWEhokpJU70vRAQFkBmecpXKH5HyjELOJqOim1ip2Nhs2VjvWbJaMFg3QUBIZ9lxsvz+MrhGteGhY5gMsfe/hE+vXkbDx4cSWfXxvplVGsEGxoGTPXr98QbOQt4IOK1InPnIPNqyN2KDPAICoajHqKIEv0QFza6uH55G68+fw3P7HZxYa2BJIgwE1B4V4ZQzWYDWzsb6K6uSLI0mQtpNysTeqku4K1AaS7VKAz9WR6ipLeLbK2m4/O7R/jg5h5+++FtPDyZITFq8FtdVFpdaHoI09Hg15vQ6GnlWsPrSAsGBxOsNIhCcBRTtXR0m3WsdRpYXa0jmE6lqHp40hcwG80Dkb6S1TZFhU9mOZb3TnA3yxNkpo61rR2sX7iIzctXUNiuZJqPyBBTNehz8MP9usBkNkEWhWhoGhpMavQsXOhUsdvysWrTTzhHMT9GOHyM+fAQWThGlsyFpWisdLG6ewFRWCBi6mtMgNFErbkunWgsyiZ4kTJ0JnJLuraqA6EyR5J+y09TlBxkCKWxjtUN3IdLQEiwwCRsWPj125/jZ7/4AB9+uo/jXopKc13upTCcoe6luLxTxX/9x9fw8vNb2N2qQedBOWdyKAcGOuI8FxtKHKk0WoItfm4SkFYsUK/6qHgqy8B1aP8oi9PJXoVTSSPlc6o8hyyKZyAd4/qBvVGEL07n+O//zy/w1tsfozemJL6G1Y1NDAaHmE2OsVLT8cqzl/DffvJXePHaBVzc6sLmoJMASQBhmYpLCXpZj0E1AqWpal9lBgEHeFzflF2oTBITFk7CRpaKATXXKgdcapi17Ifl/cdBBz3D/NnTOMXx4R4e3v8Sn3/0LqajIyxSrs8aPLNAzUhga6zdiGEYEQwjEdWRqklS+78a/JLy5c9RIDcWSEVvr6SsTNWVYexCJbnzrEVmkEylAoSqEmgyUyBvMFReP7L2vI+4B4cR2Vv6syvCEoZhitNeXwKhGLhClo2hUFz36NPjizkPlu1hNBxhNCZLGIiPjzLeS89cxPrWmvw3Kr1YozSfRxiPZjh8fCjDn53dLexsb2BzYw1ffPG5VPlQnbDS7eLSpW2021WYNnDn7hd4/JgM61CYSpbT8/JMpwH29w/l7NWo889tw/OqMnSSYwwTLGx6ABcCQiV80IYA27W1FXQJCD3uZXPpoc0XkepfFlGQJv5KDs74M+maK6F/i6KOJG4LILy48xy69BD6TwPCsvDrLAhO4hnP7pfzU8nyLPHHpZ0qw+TP/etroTFfUUb9J0NYpox6PlOQeHFVqEyaMMiAciRVHbDQmOemJKNLQPg0si79VV8Bi3/uBTv7/+VOYSEwF25TGBoBhUiVbJS2Mm70XGQLMnhcKB3kCYurbTQauzDNLuKkiv6oQG+QIIhyzCNGz3OiTXo/h+tU4FV91LsOdMYjJxrGsxyjSYZeP5avG4wzzAIdAeVM4ASS00m+lCfLjeeopQE2tRjbSHBBS7AaT7ESTRUgTCLxG9pMn6PkUfcE7EnqVekSW1YmSNqdJApycsciYUuKonkApFeHEcI8xNVrDXhMDzQtzCkt6lNeo0nUdaNRk7oJLvhJkiNich0j7tmnZdviYaAPidKiWEsRWxmSqo6kbiBmvFfbQe35NXhbDbitCgb5FINsgtlihlgLkOsxuF3aWobVqo+Ga4um30UKF7H4UjidchxOMrkoMzyFh2gCQvrpXMBykWQLBDEB+lwAISXABWW6JoNH6NVwVDBFeRDlIZqAUPoHRZbCIYGSqUjXpcYOIyUFkgxSYQZLf4K6W2AuYkkVJYhgQXDNNtDybXkxDZYyMybjSQy39DKpzUfkyoqDPL9FKedUBKJK6pbAAsUOystxoXn0yinZbKrFyKSXUclxGE6QFi6i1EIQapjNcwRhgYx+C07PlkXrBIdi7tdVKqIAUW6wPJtr4qnkJsj3+tUF72lGcJk0+vWn8s8BhArAMFRgecBSS71M++SzV8CVf8kgUZJfS5ZJ4A7fC9cRgkAeWG2Ri6qSeSVFPce1KqqSOFGBwRIQCigUcY/0e4n0iQdeqahZwCs0NHMDepwiZw/TYIT5cIzZhDIkE65bwebaLlY7G2j4bakVyeIcvUd9nOyd4vHRkXRPXbl2HasbW2h2VmHS21YYmC0L0zOgWm3IcIjJwLwmMcMhll1mRjkYEA8QQVyuJKOaAoTLYBYlkV1qRJfDNMUEKBBYJs3wMCNpxQoQ8i9KRzncISgjY8MpuOu7aLSbmAYzHJ+e4IMPP8T7H3+KDz+9JWCV0eP0EfJrJTFX1hyGU9mouq7IA1k9UfU9FYDDpMiSHZDpLoGuQVkqZUW5MIAcUoVBJPJZAkHqtZbVltPZDHGaoLO6iuvPPYfv/dUPcOX6dWzs7iLKM4Ts5opCSRT2/Q6mZGEL4CjJ0C80jOnHNWw5pIv3mQxMsUDDYYWBh82GifWGhdWqDZdDATJtFJZSwi4VHcprKEwn15xZiIP9Y3z2+R18/vk93L1zAMtpwjBYf0J/mgnDptzek/VSmBKVLY1xYWHK/8dicl6KWTBBHM+FkamyU6zp4/LWKm5c3MSNS1toVT1U2eeQzKT3jwwJE2H5K9dzho8QENIuwIk99zvxiS8KJEkqkkIlDyb4p1SStgILN+8c4qObe3j3o9s46AdYOA14jRX4jTYMO4Xp6rAqNeS6IQXgrA7gHcP0aoNAIAwkrdHJU/kMuy0f62sVmT3QkxqHMQIelIdjTFl/MZkIk0RmhtJNWXHoyyJD41pYWd9Ea3Udje4aUsNCUGjozQNMkxSZaUJjgJvrYjKfIQ5D2GkmDCXX362Wj+22j82ajZaZw82nWAQD5MEAehZIF6wUtLOQvtYSiW8csStZg2XTw9VV+zEsCenh80cGk3Ud9NErdlBpuFV2GxUy6lkShlBWZ1U7IQXpzBNYGJilNt78zcf4H//6Lm7ePkV/lMGvr8nBmgmuG10Lzz7TxX/76et48fq6yEfJWWeZDgYID8dzHB730B9MMBqrbjhK9sgCMXiIh3/1rPnwLAOrK02pFGg3fdQqDLNjKI3yCBNwcH+hOolJ6ARVN/cH+O2tQ/zzv7yF9z/+kk54VOpNdNe66J/uYT49xqXNBn7w6rP4X3/6Y+yud9Gi15mSYYZDLdejZVKoJFGX+4usU8oTz3uO9z/tp2p/WfZLM0thWT9WpkOXNQKK+VFs0HJwxD2GNg+hD4oc09Ep9h/cwvvv/Aqnh/cRTk5Rr9hosAfYpTWEmpIYmk7mjuCQhAABKNldSj/LYZvIGXM1S6TfvAStPHsokwGHWUoyKl8jEePngJD1QSQHmArKgYxXqUifJn9uqgN4b9lOBQwhJSDs9QYyYGfyNZk/DuwJLFXPoSlsHCtkqEKjx3xMpt0wxRvY7nZQbVbFrsQuUw6oaIeRJNB5CMs2sbW1IaFVjbqPjz/5CHep7pgYkl762mvPobNSpy0TN7/4FIeH+5ISTHZvbX1NvherMNhfyPMXazDEPpPzZ49gWY7YpBgqw4HTzZtfotc/ledrpdPB2voK2k0drptJR2NeRBIqU/IKsq/TniOVqzxzkyE0l4Cwg83167i4+zxWO/QQrqHIbRmy8RzHtW2ZCq4G2yoY4ckzyh8CgV/FGmf34V8MMP60L/yP4yF8onbCYu1EJYcwhKYplQZZQsnoVwChnOx4UZdp/08wf/Kgft3s+cc6PtQl+QPsochlygJ56c5TrEROjb6UdotjUQIPaB7nwZIJonlMfaGBamUDjrMK3ehgPC7QG0aYTEOpOuDEtCyPUCmNNL1XU4lYJwUexWRsNAyGKQajHINxgelcxyzUESaasDgRazkWXJBMWOEMlSTAapFgS8uwo+VYkwRSlteHqCcxqmkKm1PfvIBtsCqAh/symESKNMoeN3nf/Be1afEh4gGAh00evGRCT2kYvQmUbHECGZA5nMK26VmwUa1w06DOO8d8HmNOw7N4Bk0xPNPgzEPhLJ5hVgSYmbGAQHOjBmetBnO9gmLTxaJJv4yBSR5gupgjMVgvHyLN5zCRyCRvndHVjoFFEsNZJPBkEeckbwHbZqEp74tCkl1THtYICG0Puu2JfJCfI31c0yAVjxlZXL5YKUJ/KBefZb2Amg7SS6g2M8UaKwZZEjeXcs3lNkCfA6jpJ0CVPQDIA2hZAGORS3BMzTLQ9LgJWXB4UBevCzdMLtYL1WEltSfLVLXlQiI3nkx5z0EhD/ayKyk/Art+RLLLAQaZQeaOpgzBRkEAoVkimxQPZaxjHuSYBxm71IUZFbOshMwoxpAyJgnOIRBdAkJ2PpalsSIb/ApD+BQg/AYP4fIZVIOyszST826g8u0uax3kzCCDmCUg5Ke/DKspwaA8X2qxl8TX8uC1xDwKsvFikCnk/0twSABcwu2l52d5+Fjmu8r3omyUgFr6LkoJJkEhASGvn2II3VxDNWWflQ6TEkOy6IMxjg8eYzKYI5pluLh9Advr2+g2VpHHBQanQwxPxpgMZmA4QX2lg4tXr0qQR6XWEDaRiWrBPJUJKeXqfrUu0m3Z2EvZ0DLmhs+tTN0lZp7DifIzK4PuVD4umQsO2pb3zvISLg9TqmPzPChp2XmnvIWSSGxQbUBASG9LKr5hhh0wRGEWzqWb8P2PPsUbv3kH4+lMPLeUPDLUQvzZ4lFMUfFYjO2jVavLr57rIovnSOn1k0VJ1apI0hwPVGQCMzVsCoJAuq7Y0UWfs3SOlpJW8UDyWho62t1VXLl+DS+88gqeffkleAzDMg1MggCwPJh+C6OMiaI5jtMCIxiY6SUY5KcVRjCzHFVdR7daxVq9htWKjq5volOxYfPQl6iwKK5DJlvAKR9XikkBhKzrOTnq44svH+D3736CDz64iSyX3EJomgWPYJhe040NtDsrsB1f1qEgSHEwTXAS5jI8pAScVUFM45PBaTqHpWVoezYub6/h2UvbUlS+1qygahGMqX47r+JI/2IScy1VKhFWS9BfVZIsCsSy+J4sgkjk2CXIHllTfr119wCfffEIH356F8fDEHDqsP0GnGodmlPA8CwBhBmDcpjuKOMTXSL9TfrUwjmsOICbxegIIHSxtupJf55h8eegvy0VhmPY72PQZ/0Eh5SAz1oEhp9RscE/h6E11ToMxxPlQ1jomOfAIIwxZXgPf+ZqDU6ziVkcyf2CMINZFHAMoMs0xLojBfZdX0eDoLAIYecBrCKWSiACDw7QCsORYTUPpGnCjl0fvt9U3ZWllJqfJxlMqm44JCW7qSTbyirB1VmtY2X40xIQcuhUAsJ5qqM/N/HLX32An/3r27i/N8ZotoDjt0XBE8zGeOZiGy+/sI3/+R9fxY3LXbRrBqZhjuE0wfHpFPuHPTzYe4xefyz9uktJYRwlMoCh9pQ9pr5ro2Zb2Nnq4vq1S9jZamNrvYFO04NrafJsivw6zcR3RrDC9//OF/v4/975Er9550PcvrcPp9IUSbjn25hNT6AVU7zy3EX8zXdexE9/9D2s1KvivyuSMiitnLwt9RxP0TUiTFBnEJGLcs3O1aBVdgo57z354nxruX+ooR73ZhnbyQBxGf2lLPVk79J4hqP9e/jgd29g//5N9I8folV10ajaqHk6LBY/ExBqkWRYMNntbB8SYEe2j1sHkRjPN2X6cWknEBaxHLirnlGeG9VB4FwymmM6C0V2OZsxe0GH5bCEXu1hVIIQEBqmiyjkACiS4ndeD25xXHsJ9ugPlcA7m3VmNUl9Zy8rewTns0CGPfQMG0xdNcg0xkr2zhosy5Gv4z3BLsBWuy7kjO9ZuHnzM9y/v4fhANja3MJ3vvs8VroEc8Bnn32Mo+PHojRjSAzrJCgZJQA9PenJ99ja7shQiWtzv09foS1M4Pb2ptgnyEAeHR8hiiOpulhfX0G9toBjZ0gygsFYzlAMnBUVW8kQkjRaFFT0kLUmIKwhjTvY3LihACFDZcgQ5jbSTPUQfhMgXHoI1T31x5WE58zhE4OJPw3XlffsN3//JzHKf/jaiaOTuzCdAK6vynal/JSSUVl0KfkpbwotLvP9S7q+LASXDUwCZBRDKA9h+bmfR8X+4Qv9h8NmeODndNSCxYkY6y5EtsSFQZWOCiAsNzo+tJSMSPhHTiBSl25Cz+liNl9gOIxlYhMnqTJ6WwyL4eaiOmoyawLN1GSDoe45y2zMAx7STcwjE0HMl4HJvBA2azpnRxAxgQ5tOoU1n6GRhFjNU2wUBdayBN00xUqWo5nlaOQFrDSTw4xpqnJamc5TysgJZrnQSkBIyTCpQInSeyA+uYVM9gno+DWMFWe3lXgSuDixskIOYSVzo2kIwlRNuXiosF34flUK6jlhG8yHGCYTjPQ57M0aGs+sYvX6DtydBk6sKeZGIkmZsenBaU4AACAASURBVJ4gNlPmgLBIAVE0lpoG31pgvVVF1dSRzqewtVSqJ7gIGwLClJeR10vYHb43x4Pu+PKSpNFCE8aFJfRJzokcMAsXmElFm1jDxQsi8fgS9crkPi6+anMoOxnOAKFKv1T1JJz90nBus6CayaGehUUyRZHMoOcUBBXwDaBqmTKptghYeU1SpvCVGyLvEwJC+vNKU726VKp7jx1xvN+WDKHUJohxThNQwX4uz7ekyFuzyG4pT2VKubMwX56UJ8epIfIUsthMICUoZG8cvXaa7kniGcETxbrc2M4ZQu5vSibDe+mPSUaXpu6n19Clpv/fAoTLgKgSEJahAsIYLQgJlxmfCuBxuqpe0vaoQE3ZEXg2OV4eEoQVeVphoPpMlR+Z/bsiDeYzL4yz+pUXicMGMoTyKiVxBIROrsNPbXgmi45tOTPMR1Ps33uIw/unOHo4xHqnibVWC51aR/o8j496KBJ6X1l0vYOVnW20NjfhVGuwbB/6wkKR6gimnFazDL4Kk/cz+/Nigio1IJAwC+k0VQyh2kRVf+X5c87PnVNlMuqlF5T3OtcT+hLlDKuupnDbIn9S4TxUDfBfyCDxc+FnLwEx9B3lKSzHgl/1hR0jW9If9fHRZ5/jn//lTRwcHmIynUqcOQ8pHHhwXaWsrl6piEyUrAXBIQ8Pi4xdopwU87BFhl6FnpBFS1gOnvLZVcXH8/kMk9lcBleSlix7AQGQL2BnNJkg5TXyfLz6ve/hBz/+W1x57jk0VlYwngWY8RppFoZxin6Si3dwqluIKR2Xz3CBPKTUMUfHtrDRbGCz3UTHAtrs6nMsWPyMyVImgaQXWo4twRYSbsHPFoYw6pPhDPfvH+GNX/4Wb775O2TiSVOyUFZz0Hd3+fJV7Oxewkp3A2GYiy/n1vEIe6OZ9DrycGd4NnTHEMXKbDJAPB9hEc2x1qjgwnoHG+0WVusVVE2g4pjwPEem8PQBOdJ/s+xIU8CSXmuCb4axeJaDiu2pYkcO9Ch55PCg0HDv3h5u3XqIm7ce4nQ0lxoX8VxTMmlr0JlU2eyI55HeS9FtaCqMw8wSGNEctSJBUwM2mlWstjx0VsiKsmOPQyw6qTUZJg7HY2FPOHAgNeWSzbRoZzBQa9fhsd4gpNVigoOjHiZBillaSFdizIRJz4PbXkFldU3SR+kdT0OVwkrg7hkFajawVrWxVnfk1bKBusGaoASmpKIyGERDTFBSDgE5ULJM5ennvaGSDFVSp1QulQXzsleImqEMlHliCM1vJUFQXFNosxBASJ8w8Oh0gV+8+R7+9Rdv43jA4CMCzKocnoP5BK+8cAnfe+0q/vHHL+DSTgu+zd7CAb68d4w79x7hwaND7B+fYjpPpKqAzwtZwnL6K/tUEoXSt1xzbGxvdHHt6g6uX9nC9Wc28dz1Tayyzgb0OscIaU/x2CJvivXljd/fwv/2r+/hzr199AYT1BodSdMcTwawrRSrKx7+y49exw9fex6v3riIOodAbKWWOjFKKsv+VhFjlUXzJbumBAyKVVVpogwl4h5cnu+49j7ZDMszx1mK1jkg5PojQKwsq+eaZjFcTiqyUgxPD/D5e7/BvS8/wqO7n6HuEwyaqHhkxOlXZlAVA1/UuU+YwTLQSoZtJo3EEuGs7ESUhZbppwrAqD2EyghaSAQMisJBeQgZejVmwGDIrAxVwyWySDKlBIe2L+sCfXOD4USsRuzsk2W+LFbnOY0DMQI6ro1MfWeCKJlg+qp5RqjX61hfX5eBCIdfsyk9niowsFFviqePA6KMAS4ag7hIalg4PKSPuY/JEFIof+PZi+h2WzAtHZ9++rGEzHDocWH3InZ2LkiFBBnM4WCM1dUWrl3bEWaQZfV37x7IHtFuV8THzCCt+/fv4lC6CIfodJrY2FhBpVLAMin552fCyolEwKCyNalQGXYLFkwYLThUZL91FVnSwdbGDVy6QEB4BVV/FXkJCNOMZ3YO7ZXvXVVrLVnkczD4JB5YgrNlQOUSNCoi+2nb2p+CC5cZCF9XUZ0H8f0nIBRAGIKSUQGEwhCyi7tkCEVDTMlGpKjdnJ6Vp8ut1QVTZqInAaGS9HFFeVJop7xyT/4lHomv/J5KsYrPAOEi4w2oerckfUui6FXohpL0qNh+GQbSxJ07sM2G0NZxrGE2TTDoD0RyyYMQZRAs2aSEI6FZ3giktNoyPZGeSlxuZiHNbGSFi6RwkOS2BDPMowzzIAGHRGmqYzGdQZ/N4YcB6mGMdpSgFcZoRQnayQKtHGgWGlyWqnNSUi5eSh5adv+UN7hEPMsBmRINGpULmRTLwY+eEteV6T6lRkkcySSU8lDxmgjI5CLHB5myNKah0QDMA4sJ0+Zk2lWys6JAb97HIBljbARwd+poXl/H9rcuw99t4SA7xTifIy5S5FbBQRAMj5JOBgOcA8LVBqffGoqQKWAZXCtX5niZ5qlrJeiKkzn6lmzKRT3xEJIhk4wzCQfSpTOKct3+OMaIhdAR3zSDF+zyEMzPgQC69D7IBFBFdEj4xTKyXQ7fCXSa0K2F9PFUa65EmFO6RVDIpD36BK0ig2do8ClHFUBIuS43ljKyxbJlEimR2CUIUvd0uQEuU19KULiUj/JXNrZREMaJrRy0KB2TvZJ+VuEuZeqdMRWvMCRxlR1by/fOqXcu3jp67ShhIYRV9SEiiykntMJ8lh2dX18Yn3iwvpEhXALCpx/A5TBn+f2Wi6ks5pyoawp8qjBRdb+qKNQlIFR+J/qeBBCKrLWsnyn7BM+TByTDXTb0Ev6Un7VKsjOo2iG7I4DwHBhSOi4BSmex+YohpE/Kyk04uSe9c1zTjIWGNIgxPh5g9HiE0eEEnqbD1Uw4uoMkzDAeTSWiv9GqY+3yRfjdDha+K2w25aIOpd4FhwpkbDwBhPSXMTQCidCXCnSId1CFC4nclZNySYtV7P4ypZNSnJzBCeXfLE3nfWxIgpuquZEwFw6+SkBIUE0/Cq+DrAscSqgxvPpnwnFWUPB+4/NmkIUP8cXdu/iXN34tFRT7BwfKR2xZAgy5rqZJgka1jmaN/XpNYQfpX8YiwiKPZI2kTJXr0zJFl4EMZC3Yp8d1lR1blCsREHLt4YsDLqZcUqI+mIwxngeYRTGeffllfPuv/xqv//CvsPvMM9Ir108zPI5iDKIEw6TAuDClczC11YGf66GeRqgawJrvYrNdx1arjrZB8KDBJwPHn5GsVEgZZyJVNzo/L/brJirav+I6SKMcp6czvP32e3j7d++JfJn7AT9bfuaUva5vbGFtbQfdlW3M5zkePTrCrcMeHg4m0G0LmuvAoP/Ls6DZBoL5GPF8ijycyoCpW3NRMU14zClJQriWjmrFw+VL27h0kd+bTADBF59eAkLWYLD3KxcvqEc/E6XipKM5fSSrFKcowgT3bt/HnVv3cP/BgaQzqyoXKg5MRAS/ZDlX1mDUW0ClBjlSy+OVQY9DmOEMbb3AqmNit93A2koFrRUHFgEupauOK32ayUJDIJJe3gNcezPFspW+Mb/iSfflyfEp9g6OcO/+nqg94kKHXmtAr5evRlN+lpAlVhx4LOj3J+mYQM9jNr2h4ZD1dbDRqmC1aqHDnjyGf9HzSGktCfaM95+6t8hk0vNFP6Ac4EVBtEyDVmXpAho4cBWQoKTtIlos1yClYOCLxfSapIxy6NKfFrh9kOEXb/4eP3/zbUyCBcKE65mrQt+SEN97/Xl897XreP2lC2hVDMTBGO99fAcffHofjykVHc0wixJZ32WvE/8WZawmzDI9nVUkqQTtAI2qg9WVGnY2m3jmYhff+/YNXL28gU6zIs8eZYUMyWGdy+PDIf7lN5/hf/8fv8d4ymuzgF9rIAznOD3ex8ZWC89e38Z//fvv4tXnL2O70xC1BJNv+T4lm+bcnapA1DKxWTU2CfiXqgkB1AK/5dqrg3m5/yhDgAy6nmII5TMmR091QAm0Sr8YbR+sQKGkO5z2sX/nc9y5+QFuff6e9FY6Bp9RDZYAQirCKBvlEI7rT+kdNMtryxRaJqaSIRQJQJnkLKGmPKeqIQGf5yUgJPtHybvqIczQH44RsPJFlEAc8isfNPcvr8LKBksUO73eSEAhh/SUSVakkoIMbobpdCreUP5ZZPHpISUQ4xpNANxZ6WBnexvjIEJ/NEHvdChMMwMDN9Y3sb6+hulkhNl8iHkwQq1mo9utIwgnsrZmiS1p8isrDam74Yb4xZdfYDDoy/vc3trB1tYuTo57OD0lIJygu9rG1Wd2BYwzDfvu3YeSBu37FnZ2NiUQ5/HhnvTB8r+zdmJ7ew2WRUae/uZlDyFTRrmV8fNUyp6iMFEwzDFn0BH9pRXkWQfbmyUg7ChASOUFly1KRmnn4d6xlBOrc8z5+eNPta2oM8lf5iH8pj/jq2emJ0HhfzjJqGIIQ3iUjNY8WCI/Og+VSckQFpF4CBX6UgyhhHqcyRy/DghV4MYSEKqboKQBzhjEp0DhV2PvafVehCUg5OZhYJGph08Oj1xBxU/ENaCUoPHwKV4lDUmowTZqaNTXReoQhRn6p6cIZjMlZZJqAILfDAkDEFi0LlHQlHMy1ZNGb4IsD5pBH5iHgiEVZVUC0zETJkPGOopZAG0Wwp6FcKYB3HEIfxSgMgnRiBZoZTpaCxN+ocHhj00wy4WSYJAyr5LxEo9aeYjkkiw1EUkmngX+O6fWUmprcVMIkTBIgrUJLmPQfQFKlC6wE4wbo9os2TfkyaFIgWAGDOQI0wT9YIBhPsHYDOHu1tC8vobdV66hcqGN/fAQo3QikfJMX9FdA5ZHpidBEis20DcLrNRc1GxuNEwpTKU7iqwgRVoiN2B1AkNmbEdeC3pyKAHjosKSaJ3eGUo0WD6sS8DMUW8uoHAWMBSCrDVlCVx4KBUl80cGUlUonm/xqihdOpTEc0EjegbHAZotF61WBa12DXo2B5I5MqYaJhG0JJJeI7o/JJSEe4oQOYq3UQEvvL8UIDzr2SwBoRJGUpakThbLNDmyRQm7sxaZXB+WhtM3JAcUnf5GVcjBgzDbwFI6RghaCpbWMxZ/ISZ2hhmllLNpjqpB0cgU8udRDJmKJuc/k1GTE8fTw5YnE36fWHyX/9NSsvGnLsYCCKV4mrzVcipMMEjwwGvEeTaTVRXjIgEylJCSNSMDxnl3yf6VJ0KV5KqrAQJh8tmLMt0ig5VpcmDi9D5nUivl4iVTKJ2kJZBXktGFsIVmYcPMmcCrOrSE8SVRHhdYzFLkkwTRcI54HCKasSieFQULrG60sbrVRWNrA0XFQT+JUHAjMxxUrSoqRgWeUYElz5WLIOIzV8DOHRgcSvE9loBQJLGchMo5pexNPAtD4HUPkS6mMDUTZ38vSkAoZ9jSz3PmneQQjCEPPJjRe1J2lzHTXbCmOgSTGWS/n2FTomgQk+Ph4wP86t138f4HH+HmzS/kIENQSA+M9JtxiFVn3UQL7WZbpGzK70MgSFUA++fE/arWfWJgrk3sMBQAlUkg1nw+lwoFHkJE5mgYEnJFSRQDZPrjMY77A2xdfgbPvvoafvxP/4TnX30N9VYHh2mELyZDDIMU42SBuWYjZXWIzcMGS+YzCcRoOgY26h62WlVsNito6awZgTD8Fn3SAMI5JXqJrJkMC2P0Pafy9MY1qtznbKSJgS9u3sJnn30pa4yqe7AQJTHmsxlcr46K30KzsYnZNMf+o1PcPjrF3nCEgumR/L6sQWCLuqNCZiQZkt68RYYKJaU88E+nSIYDUSRUfRfXr13Eczcu4/r1i9jcaksSIEPSuC6Ib4fSTMuQPjubADEIsYjYz5Ygn86Qjsa4f+sO7t++h+OjE0kxNDgMVbXzmNBL7zfQ2NiC0+nCaHUQLjRETMCNQiCYwZiPsWpp2PRtXOy0sN6to7HqC8DVCHaZpup6ACPxLQt5uW/IwZr3gYAsNYBgoNHewz08fLAnzCV94YXuoL6+CW91DWarg9T1EVs2QgYZ8bO2O0r1wPsmnkntAMO+mDq62a5io+FjvebCkYFQgjwMYGaAlXHAo+5r9hPy+RfmvTTh0ubCvZL7hRw+uf5J92LpdZMchHP2XXmS1SzrjCHUdZyMcnz+IMbP33wXv/zV24gXFrLCQs6DsAxfcvzND1/H6y/fwMXNOrJojMNH9/Hmbz/Aux9+IYFpUmDvVGA6FfmV6zZ/Llc6IU1Y9HeGc8Ssrpkn0nmrI0KzqmF7o4qf/Og1vPryVVy5tA6XHadKIyO1WZ99fg8/e/MT/J//+iEsuwLL8WF7HuazEU4PH+LFl67ie9//Fv7pJ6/h+oV12PyZo1zSuuFxOKvCrEo7oHiaCVItkm5M8JRQg2XKLRO3ScYpa8Cyekkpkc7MzyUgPIfdyjLAsB4C9WXyKNVbKguAlg3KrCeDQwGEn7z/W0TBBIs0QN3h/JiJnWSnyPZSOr1QIE8kn/yV80aeBQkIyV5zwCDdceKF5Z+hsH+5PpWBWKLaEEDIezfFSW8g4VGiloBiE5e1JewTJNHAI9hpbyiAkHum5zew0t5U6e8MpplMRCERR6EEGFG1xSRV3o+eZ2J9vYuLFy9hMk9wMpjg0cMDSYuvVSq4cuUKLl68iF7vMXq9Q/QHj4XFu3hxHaZVqI5Zqyr3swxITfrIY9x/cB+j0Uiu49rqBlZXNzDoj+XV70/QajVx8YLqOeSQiRUT7Irl2b1Wr4o8vD84ln5RHr+3t9exe2FDDQELni1LKTyH4TIA4FGIGQm2JIzmGYvpSVxwj/OwyDvY3iIgfEFJRr1VIVWyTBMP99OAkMKHpYx4qT46J5rO1YXnAZXLobRc0b+AIVwyjH8Km3g2CP8PUztRegi/ERByGFmGyqiUITKELL3+ZkCofG1LPXmpzy8PQPxvaot+miV8Gv+dy0zPDqoCCOdqo9Zd8QUq2WjJQJXdZPyReB7iwUsmFQahiI44oCm5inZjHZoERmQ4PT3GdDIuQYUKR6DvjNKASObwSjPP5CfKwEQiIQDNRC5+L86veHxVWYEoHGiZDzMtYKcF3DCHNQlh9udYHA6hH43hTmJUwgL1XIeXa3DZVeeohD9KExVDSAmk6u45m57Ie1LsA3+XDyK7qZRUNBajORcvLpBkCNlBJt+LrKOwqPwa0vNkPF0Bg5TwySJImVcaY1rMMNMCzJwYxrYP/0obm89fRGW3icFihFkeIMpiaAR8jgHD5s/Cn3nGimj4Zo52xUHDNaXTSiMAzOewKIllmiYnTIQ9Wg7T9WC4rJswJc474rUkm6QriQUnbpyk9scpjvsB+qME0zkXe1eugXRGlTUQ9EqK5DanT0ixgwLwRWpHZpv6/FA2ERKibZFD1ZQZm56ELJQDRs4y7DiAxaANMgvCdlFDpD539ufIaZqTZsq76F1jJ5jS851LkETDINSVFI8zEEgSx/judYJXboLqEMPQA77ImFFCm0kdg5KPUtJFUDgNFwiYOBpzwzJETpqTJQTlo8rfoOYrSxCoAnMEaJ15PJ4cwJx7O75eL7Gc+P4ZDCGn6WYJDUpWTPoDJRiGx16CQRUWo5IR1YvrgFYsASEPlGR66Xvkxs/aBN4rdDupyaQESBFQp8oH+DQglI9bTab5YgoihyDceHggyG1oOTdRde+w/JkJgDXdRdOuoe00EByPMD7s4/jgBFGQiHxnY6eD1e0OQBmcpWOQRUh4LxQ6nMKCr/moO01YuiNJwZrpwNBsWLENk2EjZW8fj1RKWkOCQtWiCEchdQ3qleshEm2q+MHCgFm+9MJQOrayy1AEFtJYz9tMSSeJyLjBSp90CQz5/3MIJLcH7acmwaMOy7VwMuzjo5tf4rfvvIPf//49JePSVYIxvz4KI7QbbQGDnRal9gy+Ip2dosgjMBgmJEvEFFWR76kkQk7T5f2UwTf8PmQb+fPLpNymB7ac6WqasIO9yUTK1RvrG/jBj/8OL33nu7j4zDWMHAN3sgCjIMU0AWJ2yhEQmj5ylj5nGXytQNuzsNWsYL3hYrVmo1pQIkz2kB2vBnyyKFGoJFwulQiUGuY42DsUJsu3HbSbLWysbyAKQ4zGI0mupCqGHzqZfHr8xsME03GG+UxDMGMYzQJ7gyEOxhORPoaLBUIOIFktY7N8m32HjM3PRIpeEyl9CQgHI8TTKaJgik6rgo31lsgDr1zZkoNfd62FZqem3GwijQPMOIA5H2P4+DHGh4eYnp5iftpDSE/f0TEm/b6oGciQ0QbBbZgH2f7CQ+w2UOmuwWp3oTfbiDQDMRNhwzmK6RCLcR+NLEILKdYqLtrNCuprdXgthtM0YDebsOp1aKw18hQw5N4nygYyhVznihyHh49xcnwkqZFyZqBfqOB6ZWLhVZG5HkJLdUpOoMFq1KH5NUR5RYaAFvetNEJGiW88h6cX6FRdbLVq2GrW0HDIklK9kcGIFjDmPMtrMC0NDoGNRuaHSZRqSC1J2vJsKEaOww4CnGV9lRrgqWGL0mosyjASxQ4SFHLo8rif4IMvZviXN97GL3/1OyxMTwZyfF/0Qlmmgb/5wbfx4rNX4BoZjvbu4ZMPfy/yzcPTMWp8hmpNmG4VsXjlaYlQqdT8WWyD3jF6Oi0ZQrPom9dmPj2Bno/RrC3wt3/1Er796g089+xFtBo8wHNoCuwfHOOtX7+L3753B7/7aB+uV4Pl+iroqUiQJFN89zsv4PvffREvXt9Bp+ogHo8RDCdSJRJbpggaeIbgPsbPxHcdSTutVzzUfBdVzxG/qUPPKQev/NmjTLGIoswo22fKc5/iPpecY1mHIyY7Je+nkoDr1jLwjashKyQYTodsjnu3PsFH7/0a/dNDxNMBmrzlTHYZpzBM1rEwJEoJjdT6SfUQF7wMCz2V4DYqVZhULIN1AYT8ORQgPJOMSj8x93R6oNVZiKnCkiYs9S5q6CZpxhxfSuUGh7CmFMyPp4EMwgzDQ63aFf+fpDxH7CqNwP5oSY9PE8xncxnQE3h1u11c2N1FkAC9UYDbt+5LsEyr0cCzz97AtWtX8fjxAxwdPcJJbw+r3SquXtuGaTGLwUClUlc5ElJEz1DEEMPhQHyK9Poydb7FhGFY4nU8OelL32Cr2ZbPg0M6pk7z82i16rK+0XM5HveQpJEMWbr0O691YJFt1Tj8poSdLwYSqmGz2t9UuigBoQA+umkKD9qi/WcAQn7G5V1zVs+kAOFXweA3S0ZLsunPQHffZE/7t37v35khPNeyniHUP+6zVCmLZ7Oj0lQrvp7yiZWZEg9ZAYA5FgiQsnYi+BK9wW0cndwpGcKsZAiZkqUAIacb1DQXnBjwoMbFoCC7ViJ6YQhVyIUAQi4Kwtqoh1BAjhyceRj8ShehvK/yMHr+j2eXVzbGRSibHRk7AkIV7a82SyllLsuqJdRD9Mg6ci6K9KbF7PjxUGeCoKSULjDo9wQQiu+O64luCDvFkAQmsak9govJsheI0i+1QZRcjJK+Sdwxj3E+zKIGFwa8hYFKasCaptB7AaKHp4gf9aD3A7jzDLXchJsBdqHBLgNhFhKHreKf5bMSH5AqdKWMS4AQQSs9MCVzyIWAP78IZeknstmXo6KVpW+J8jmyBCLpIYiiLFNJ1/gAxuL7SRDlCSI9QWjGmDsRFusOzN0aNp7bRe1CG4ETIdRYLhwvz/kS78wD4iIL4eoZfHOBVsWUVDDf5SE2RJZMZaPjwi2SA4FFOUxPAUKZzHEOyloTnnB5KPV9keRlhYneKMLB8RTTGTvKWNztS7w/N3Y5/Os0PPOQTwlNVFahlDI2saGxLoWHUvYhxnCcAu2WL4CQcgubG8wiQh5FKHhojELoWQYjY3VB6U8pgbgagivdPMGwTKHP2K1zn6aSIJWgsASEPKhR5idMFr2HvK8IDNn3xAk8ZV2UZxNclaBQAA/lHbGBMGY3YYE5B/oMPS2YbsskXF+xyAwHkO9LxvyJwuCzUJmlDHv5jC0dNE8uKOft6V+VbZ+F0Sz/QfwmasPn/ZZTpiN4TA1iyAyiKFNDQSC4BIQlWyg9ViUglGebU3sCegJCRqsTENInwkEQwSAZWQUIvVyHJcpzHtq4FJSJgOVmr+S7ih2knUTC5Qr+PL5aezgIidm9ZaHtNtB222i5LUwO+ujvH2Pv/j7CeSDs+dpmCyubLaDmIXMpv1sgYuEw/U4pIbmNhtuQg0eRavCrTXh2DU5iwyz9FNyU+efST8ohFqVJwlxzeFH6V8SLYUTIjAA6VRccFOW6+mfxSSkaTgZnZaKeJHroDNOQpCXxOsrQiB1nmbrHZHIuX0MpFQ/OuoTMjIMZ7u7v41e//i3eeus3CEIyf4DnVWStodqAYLDdaqHdaMFl1Lzc02TbY/Ed0idD+RKlg1KPw0k4na28pynLtVhZpCL+6XMThpBAqaBsjDJ/VRg+jWMEBZBbDq6/9Aqef/V1fOv1b2Ox0UWv5qA3iTGOcmRUZpgedA6LyGylCdquibWqg81GBStVVt6Y8HjoJxBIYimErziWKCv4vugTZ7XNYDzDp598jrt370soysXdHbz+2rfQaLKCQ8NskkoMPO9L37dRrXm4f/sED+6d4mCPewYlbDWM4gzDKMEoDDGMIwyTBJltonDpuVP+Ja64DAlpOrZI6bPpHMlgjEmvh0HvCKbOAB8dW1ttXL6yheeeu4KrNy7j0pUdKWKXLjoeumdDYHiM+599ioMvv8Rofw/z0xMkgwGy+UwK0OsVls9XpKicoSUs/T5d+AjtOtxWB1arA7PZQUIvJkPGpmNkkwEWox4qaYBqFqGq5XBdE3bTR6XTloJ5t9WG2WhCqzZh1hqw63VJ+aSUVFI8UybLziXY4t69uyI37rZWsbm+I/JbhsEOwgRDfl7ZAiMqHxZAY2MddqODaeZiodPCwCEn98AESTSHUSQCAOm7pLdxre6hXbFl4GhHC5gzMg0FTJMHZS7NvM6JqGY4DKGqRhpxHXyZMgAAIABJREFUmExLeSQ9+6xmKSWaS8iyPJtwrCUdr6YqpWfCKAcIj47n+N1HJ/j5m+/grd/9HoZdkzokBg9JrYBp4bVXXsSl3Q3xjT68+yU+/uBdTOccoJvorm9K4ieVBRyCTOesLyH7pA6y3JvFg1mtwfeqMExf9vXJ6BjJ7BiOHuC1ly/j9Veu4rWXb2BrYwWtVk2Cx+7ceYR//udf4MObB7i9N4dXq8NyGNLGVF1dPOvf/c638PorN9CpuQK0ewcHGB2fYjwYItY5FqXdhVViyuZT8VyRMzeqPrqtGtZWGlhpcqBOP5wrHaVZoDyklIvKfEoqj9RQjr+vBtBKIq/YHCK4hSR/8n3LIEuUqKpCzNYLkYVaeiZdhJ99/A4ePbiDce8QdTuHbzOVlzJRsoQZrGUw3LKFx2DAGFPnOVCkwoQKFAJCBVaZ1bD0m6kqICaRLqdlqoqFQHU0m8v1iagYKhUYsl7LS51RdPYQzkJMGEAzYy+mAcuqw3Mrsp6I7J7nqogMHH3oCwFvvLcpH63XG+i0ughTDcNxJCX0lGl2WnW8/NK38MKLz2N//x72D+7h4PF9dFeruHFjB7ajw3ENURdx0B+G7EsM5WsFDDKgKGfVWA21agOeW5VBCD2EpL0dpyJeRoYOUl7qOLawlQoQ5iUg5PAcaHca6Kw0YZtkYpUZi4BQgq9yro28xjxrOaKOyWmnEkBIosaDhtY5IOxcQcVn6umTDGGZvi4eQAUIOThVfb3qmp0TQqUF4qlUvCcZxKVX589AhH8kuOZrdRNLafS/H0N4/lGcv8WvosGyr+orn8GfDwgHmM/voD+4jcOTWzCdObwKASEjZFk7Qcmoqp1gKSUlQ+AURkIezjuy5BD5xMGlFJGeTe0VWyH81nmC4Nnb/Dr4ffptcakmd7I8iC4jaknjnMX0lYdSBYr5+3nBjZmsIg9lPKiqaSGn6YxFZ4/fkCWfJYXNPhb2+wjglB9gGZi/lEOo31NtVqUHaDllzPl1LlxY8DQbdXjwGIU9yTG9d4LZg1MUJzO4AdDQPZgJO7IWqDhV2JQiMrqO/Ug8zPElaX8KFNITIfHnlHpSskNjeTl5WmSpKmdloS03QfFl0OisDv02/UFMJ9UMkXzy67ggU8edMECC/XwMNrEKhGaKiREgbeso1lzsvHRF+gezxgKxlSJcREi0BKmWoGCKZZbCyFMJSeD0tlnVUfXZwZ4L87aI5wJSyVpmCyaHZpJ2yKAG+nkoG+XBkGyJ6pbToNsEOwyp0MQbce/BMTSd1Rl12F5D/IWzIFaeEd6fpVFPmAfu/rli4TjJpOSFPVmUIJGt5OGrUXfQbtew0mnC1hOpnpCieR5oS3+OCjgomwCkNLVkNUqpi0TqlZ6LJ9TP5f1fKpZkasCfR5klRDYtRb88VJ8fni36mvg5sCOLYLAEhAJ4NB3pgpNgU4J2JrMMIx5WM4aQU3ZaFa+TAvjsiuK0UgEFkTKVIh65a5eP53LwIpKfM3WVkgvJ3F/JqZbP2vmqXD5XZ6Obc6lqYaaqAkKYQQITvti9RVmrYjOZ/LtkCMvAd5niqlJjgr0SDBIQLhQzKAMHBgLRr1kGHfAYJvmLpfeFgJRhR6reQa2J6s7XxSvIgY6IlgWkihoVruGjatbQdDpIx8DkJELvYIDeYV+k5CFl1nmKSoOVDTWs7WxgZbOLxloDUTHHLB4LUOUgwmYfXqIjCUgkrqDmtFDRPJj8DHLGxXswOSZiOiwlozwElisLDy3iwZBDk5JEiV9VwmQ48CpNTeVnfubdLKkNOeAwkYjrGj1+MlHlUqI8MgRelPRygk7VAP2E7MwLkhjHw4EEqPz8F79GrzdBGLLo2C07vRg7Tv8gD6jsctVVVxpTcQumiIYit+Q0mmuUhF2Vm7X4CllFwC7GcjrvMx2X8kCu4fx9HRKKIWoO3UKQA3MGpNQa2LjyDL77tz/G+quvwH/uOTw6HOFkHKIw2StnS4hJNh3CjKe4tNLANoFC1ZUwKN80RIZvUHqYzmGwf5CguKC/hbJQC0dHE9y6c4g3f/UWPvrkY6ystfHSy8/ip//0t9jebqNZt5FEZP95QOVtpuTin350D19+vodHj3rIUwvVagdeZQWaXcPJdIrD6Qj7kyEyJgf6jlgPCGwYatPxPKw3GtAZxBJEiPtjzAY9OfAv8hlQcDibYGWtiRsvXsfr33kFr7z6LdgmAx3YMVkgHR8jOrmPD9/6Fe589AHi48fQp2O4lLlnqfieVzsrAiroD59HMUbzEAO4iCxWNDTgNtvwWyvI6S1MU/R7x0imQ+jhDC2GubAnlj6lJMAkS2FVq3AbDWheFQu/jtxrwmtvoLq6hfWLl9He3IDhWxgHQxwcPcK77/8Gd+58IWm9zz3zLF5/6TtAYWE8inDr/j4enQwwTDLMOOgyLHS2t1DpriO2ash0VSIvVTWltJt7Wx4HMmxsuDp21ppYZUqra6Kaa6jwKCIjxUSSrrmTEKzwmWRHnwyzCbwk1bY0w0liNPcIDnrVKi5DCpFkU2mg/O0F9yWCQg24t9/HL9++hd+88xHe/+gmDLsB3ayhkLWNz6+OjY1V1GoegukQw8ExeieHcJjyWanBZRgQrStBLECPUkJK/+gN5Z/HaiEyqZZDuSfrTco6rzRFPBsA6RQbKw5euLGJv/7+C3j22i52N9cw6IX47NN7+O//x89w8+EABzMdfq0m++s8juD6Hla6K3jhhWdx5fIu4mCK08f7uH/rS4x6p5hPpmpYJwfyTM4PDHziPa/SbDVsdlu4dnkTly+u4PKFDi7sdgQoSsoozymsz5LPXSXn8pqRGZPU4lKKyf2J/yzVWgt2Epe+Z5Ebq4GgbXHPZjJfhJOjR3h0/xa+vPkxDvfuwUaAiq+h2eTqH2KhsTJBpZuqQDV+fw7xuYYWcATgqLVQ1r+l37D0EFI5xftCgQ9lF6KKh4BwOJlhyvUtSeR84VDJxF2Rn1HZN8t1ezSZYziaYjicYh6kSHMDtUoD9WoDi9wU2f1k1kNnxcXuhQ4MkxkGOhyzKn47UWsHCcbjOe7eOxDWrt2q4DvfeR2vvf4qDg8f4uHeXdy+cxOttodr13dQq7OiBgjCkez3ZKf5PSbjAMfHY7G3sNu04lfP6snES8szEdV1lidy1tFojP5pTwYn3ZW2gD9mG/R6R5jPx6I663bb0kMIPVKglinpC5JCzMtgST2ZeJIxlG27KDJH1sUspYyaXdlNCZW5uMPaiWdQ8dfLgEZaX8j2LpljBQgVkijVgwIeVCWTOjWVJzD5Re3u6rX0/54HtKkBwDczZ18LiXni//tDDQhPVVz8+wPCP4x4v+kNLOFLGfBbnvb+LYaQgPBuyRAuAWGieghNoyylX9ZOEBBycs+p/ZKmVYdHYVRKdkSxB+W0qCwGPT8tL4UaT0wAni5I+4Y3rXx2y7+WB1aFP8sR0Rm4LGlJTrGYfLSgz46TIiUhkWQ8wxGqn9Odfn8o75FMC5P06B0RY5IoNstY5aVRWp2aSxPrE0Zq8apR7mLC0SxUNAcNrYpKYsIJIIBwev8U2dEUdgC0dB9mAgUI3Tosej6YEli+CCSYIqeAhFKMCQgRsxxZzwIRGTEpt4ZITviAiZeHMdtcGWSSRcO6QdIIRcpY+AhxzikPp5M8xDFBS0X359ZCAOFImyKqAdmKhd2Xn8HK9S2gayB1coSI5O+E8Sgsyc3JpmWos9DdMdCoalJiajKFNAuBmBHLqsqDh1MBnpRROaak8vHgIuxYCQZFnqGrtNEwyNHrz3B0MoFu1KDrVdmAGVscxjksqctgNyHlJypfliCaL9vURd7iO3z/PAAkyNMptEUExwaqvo16zYdvFXBpVpcPmQ25uaTdFU8AQn6uy3HVmQ+Ww4XlPf7kOKtkleW24e0hvRCKsVI+2nNAKOmBTIIlYGZwA/2UckBgHqoKN1CJd44Kmsk0TOfsxEwRxJSDsSPNOweEwlbmpSdWSYtLHvUc0JbrpExtJShHdd4py41Y4tXrKUB4LjdV3+j839WGyxLgWAWdCDvIAwbDivjyoGssoqYrkyyhMp2r3qFl5xA9P3ynCgjSp6YTEPKfpd6D16+Uwy4KUKxGZyIHzkLiEhCWceKiTijRr6q/4KFPbTapimiBDQs1uwFnUQFCC4/v9nD3030MT+aYDOfiq0pigh16zgz4jOu+sIbtSxvYvrIFp07JdIq0UEW9wvglGhapCd9uwrfq8FnQu3CgMczKqMExOPShjIZSbtUbKJkyBImEt1JNwoAOBQjPNruyl+l8eys9O2fDNbU4yPsU/ZRa+1SaH583xRYTENKHRobQMCkXzDAOAvzyjd/hZz97E3sHPUynETz2sPouKlUb3U4TjbrqoqOUcjKeCtMuflyy0iKjJgNPaSCVGjxYqXCHJbkuPhMNsDnooWSLkkDauLBAlHB0xfvfwyhK0Q9TpI6H7qXL+ME//D22XvsOGs+/hMe9KfrTGLlEuhtwCPDCMbw8wNW1FnaaVXQrLnz+N6okCI4lSIpduQQLTP61EAcaTo4D3Lz5CO/+/gt88OFHuPfoPta3VvHSK9fxdz/5Hm5c38WF7VV5Fuh0J5iUaX9c4K033sP7v/8Cjw8GqNe6uH79RfiVVRR6BQ+Pj7E36OFgMkJsasgdNpiq5EVe4Tpj5l1HKjAWQYRsNAYnCAYiOBb7TZkaOUWl7mL3yi5efOl5PP/CDQGEjoBCIJ8cIzp9gNsfvo+9zz/FdO8B9NkI1TxF3dRQZWAN004JZBY6AvrH4xQT3UNiV2BX6vCbHQGEDKxicMZwcIoimsNdpKgbC1S0TEJw2Il4yhMrvd6uh4j+ekp13Qaqqztob1/Gpeeex9rFCzArBk7Gx7h9/yY++vwDPNq7j931HVy9cBUvXHsRi1THaBjg7oNDHPYnmFLKatoiH612VuC0VlBUW1g47JulP5oSU8XoCVjgwHOhem7bFQuduofVVg0d00abbludDvQUZhFDykKYBknWQiPbqAAhi+YZEkfZNIetcn0pHVUaB8VYSRo1WUEDC/rHuM9SVaMBtx8e42dvfYJ33v8Mn3x+F5pRg2bWYFhVGU8xXbxScYVdDoMJUumiJCBTHb9ZlCJlGEgUwzF0+K4pdQJ+zYdmOwjiBUYzppWnCJMCBgENnxnKXOOZhJ95RoDrV7r4u799Ga++8AyuXtzGw4cDfPj+bfy///cbuHc0wzB34dcVIJxFkTDytUYdG5vraDUbGA966B8f4eTxvtRNMIFZWLSFLtJDnjG4TtA6wz0hT1M0KjbWV6rY2arh0oU2Xnz+Ai5d2ES33YFJQFXk0FmhRc0KQTdtKmkqPmEZUDO8SbaN8yJ7h528DMJKlaxaGEJae/mGiwij/iGOHz/E559+iL0Ht7FIRvC9BZotppEHHIerLjwZfJb5CFK7xVopMolci0pl2hkgVOc5lTJKmft5tyJBIe83KgkGUwUIuQdwTeMZQw2AVRAah5oMlqF/kBUivf5EFBaUnXouwX8NsxHrv5jIP8PGdg1Xr62hUqUCzcQiI1g0EIeagEGyd/v7J3IEWVtr49VXX8KL33oBBwcPBBDeu/cl6k0Xl69sCiAkW9frP1Yds66PRUHvaYZHD49FHlqpVrG60kWn08F4MkEg/mn+fh2t1ip6VCYMBphOJjLsW1tbRb1OVZaGoyP2GI6k77Lb7WB1rSMqQvoybQGErJiiTz6QwSADEaX6hoAwd1CkrMuwkRc+FosmNtev4cLO81jrXEXV3xBASP8lwxHVcPPsRC9DWwUI+RkvTy8l0DuPrC1DKcvrUVabKGxQntX/SF3FXwIInwSY/46S0T8MBM9Jta+zan8RIMyWgPDWEwxhKoln1MafMYQZaycoGVXRsyrCV/nc/l0BoZSdPpF0WqaY8l6hRJKhFgSB54BQlWdSajWfRxj0R/8/e+/9JNl1Xgme914+mz4rM8t3ma52aHiCICCCFEeipBH1y/yfuxsxithdSbOiCFIkXMO1t2W6vEvvn904331ZXSCpmV2NdsUIEYwMgI1GV1Wae7/zHSfSEokg51aLHW+RSpgSHDaVv067FUWD9qp7Z/p6RAz98FnNSW+RjbKeRS604I509LfP0N86Q3DUhdWPUdY8WKGGTKhJWAEvr2A0QjCaiHxRl0Jtmq3VkMWtacAYeQ56kjQYCYgjM0ipCV8nvgwMc5j+PurdyYYy4MRnsXBvqFK+0r5GXn5ySIvSj7K/BGNjgmbSwzAXwa/oWH5zA7Wbi8jM2Qi9WBjCiT5RgJCHr3QpRjKQEBDms4DrEBD60u+XCCAkk0dPXAoImUzHS8di2AXjSukpU4wuWTG+sxjS0+9NwIoqP6D/yhHvHCs+CIy4lWXHEjuCeCGQdaPMjZ5S+kFc2xTfQzHvwrMNWAYVZj2EQV+i83UthJXRUPRYesvLTwFCqSkRf1KkgkemjPT0+xN5i5Irir9T3geXFhyXAKEArpQdVKmPxDYEhapahGXTokCl75PPEZlC+o9YEE6WkOlmTJPjpptevJhVJwl6Q/ZgxlJ2TKAoFxT9Y2myr4A5+famQeD8fKSW398DCKWu6eJTzIP1dxcvr0CgkoUK5ko/+2QGA125bumTE2ZQI9NEOWtWCr4VOLRFSqo6wtRmVwVAKAE2o3T46gt0EzDIhziVVGJcmnxnkQWlf1NUuZR4pQsNMZcr9k09FSrFlP/Mr0AizTE9YeQLVhnx0MDpdhv3vniKL351F8N2jHACZB1TFZZTEsVwEsdAfT6HlWvzuP7GdSxdraO2VMAo7GA47oj8htpVi6y/7sHUbNgMu0gcZDQPnlWGZ5fgGjkBhOKvYoUPk9YMhlWpbkkFfkcXwUjTBLbLN4F6zqeSYCUJnwYeSSKxBGTxM80hTD2/BOx8ngjIOBDz7wTv4yjGP338G/zd//kLbL48QLszQt4rYmamgmqtjHqtgnzOFT8Mt8l7e/sYkAELxpgpV8VvSPl96EcIA26/06AqqgHiSBIy1Zae6hLKtS3kS0VMogBjep4lqp1BGx6OOwMctvtAsYi569fx4U9/itrtd+Cs3kR76KPPryEDGT/5Edx4jFImwtVaSfyD1awjxeZUckvqPHlXea+rRUIw0dFqjPHw3jY++eQufv5Pn+Lk7Axjf4T55TncuLmCd9+9hvfefQNvvfkaSNAQhHG+JRgcDkL87X/9e/zzr+7g7KSH69dex89+9l+gGQX5LD58sYWXp6c4Hw0xSCKMJeiMEi0LxVwOFpctVGZQms6OxX5X5K0L9SJqMy4KeQaD9ZCxdZSqJSxdWcTS8ryUcdsZyuI1YNBA1NxH7/gQrb0dHD55iLh1jlziY4Y+LzMjyYTsOSM7SPaVn6qh6SGiCiVXTAFhDe3eUBJgWahuJhGKdgZO4sOm/y6cYOiPcTqeyCeSfuaOH0ptRGTlUVpYxezaTVx/803Mr69CcxIcnO3hwZO72NrfwnnrHPPVecyWZlEr1KVSot8d46wxQGcUIsjYgJuFnssjITDg+6hchZkvwfLyCBIdI0qJh2Nh7SRAhVYF9l8ysdU2sL68gKV8HvOWI3UdNgfWRFUHWQwSYu1UQkZqyhCyYoAqmzT5N5VfqyqFaSKpkosSCBIQUq4vDwBPto/wd7+6iy+/eYJHT7cRJaz1yMP2ytBYg8WqHZkLyAoz/I7fN+V0lKkGaJ2fw6cMPYmxMDeDlWUGdiyhVq/C8rJodsfYP+7i+eYBjs5alNgIo5j4ETJJAJ32i9EZrq6U8Jc//T4+ePcWXtu4gnsP9vDFF0/xi3/6AkctH0M9h2yxANOxMeTrx8UIpZxUUyQh2ufnGA/ISAco53OYKRZhUO4esU95LOCZ5zn9Zjw7x4OhCvnx+yjlgYW5LD744HX84Huv4903X0OO6gGeNr5aDlP2Sc+2SKVtVjQZIr2eyuSVmIvJyAzoU8tRdYYxjTNBRmcmRIB+5xSN0308fngPL7efwR+cws6EKJQI+UcCCAm+SeZysShJrRkDAQ9wRDAthsyowDNReQlDqC4GCYqRhNzfBYR+GKHNvsChkmJynp6mKGuUBpuOMG1U5TBl9OS0hbPzriylvRznLfqbbexutzDojVCqaLiyUsb6Rg3ligfLzqDbGiHyMzC0rPwZZ6cNnJ+3RJ2xurqMW7duYG19FS93X2BvbwuHRy+RK9hYWq4hm+V7LcDBwZ58//l8SfyEBFJbmzvSLch5fWPjGq5f38De3h5OT0/R7bYxOzuPjes3cXBwgEbjXN6XXBIsLy+J7Jcgb39/B4NhV9jaarWMaq2COBmKnJTPsTx74hlngir9nLzDWAnCdGrFElKJEUUe4qiA+fkbWF16DfVqCgijPwLC/zGy+1f+jn8zhjBsoj94oRjCk2fIOH04XoBCwfkOILxcTM9tvqJyp4zBvyNDmAJC9Z28Gm0FEKaJoxK4wDqDkBsNBQipeBwNfelk8ZmERp8Li8cZLCODLf+sqWH6lXFalvBTjfOFNYsHP0GHBjuhh9BCUfeQDy1kxxkMds4w2D7HZL8NuxejomXhJRn5veyL4tfzR/SyERBS+sJLjWWsjIpXbBS3nGT+eMiHHL+Z7Jj2BHHrLwwBfWdJouQQEmyiSdAEPVPBmCXoqgPwIgKFkrXU8hZnIvEJtpI+htkQflnD8htXUb25AGPRQegSEI4wZtWEphJDGenOEBYyhEXHQN4lGGOyqApr4RacvhAyE/zawhASSDImOqMrdlBK2VOWl4AwiTEOIozH7C70YDsljCcaBkNWMNCszS0Vh04l3BVGl4vJtLaDIS4cIvKUy5QLKFBO5nHIHyL0B5iMOorpCH0JwCEgVHSa6vcSGQxDKQRUpAEE6Qt+kQ6ZMmhKsfCKQVT3j0quE5wjFF3qzZOY9LS8XqQXobCmfEUYW58hY+ox1Y8+UIgHRMC9rkKMmNLpRwbGvo5OP0RvGGGUPhcEFJTk8D0gdQPT13TaDpV+LKZ897SSQ37ClPRWv4WprVNAeIkZvGAF1c+n5ii1DCLg8I2JyLLk85aomhY9kxMwaBAIsTtRsxEzYCJWxbS82PiQguEUEKp8VQLC9CE+rFddUjI4SKckAWFaNZMCHvn/UzGm2nJcdGERl08SiL8vZxWhBTa6J2O8uLeLR1/t49HXB+I5dA1TLsmMnoE/oUeD29UJ3FwG5dki5lZnsfH6FWzcXoKd5wBJP1BLnouMgDoTOmtdfA1GZCOjZZG3q8g5M8iZReEnpaNQQBT9yZZs6AUUCjvLdcirw+UVuFfbblnCqSbCFPyqPkAJOpK/K1mcfDLSbbgAQi6z0jRogkYuG0ZBgC+/eoBPP/0WRydtBKGB+bklLC4vYfnKoniUOEge7B/g/r37+OzTzxENB1L1RX+hYysZHJccXH7kKUmkvEqjKpKAoyteZn59EoqOZyOXp+9piMFoJBt3MisMlWoMfSmfr924gdW338FbP/oIzvwKxtmq1BKw7mDChQ0VCUmAmmtgNmtiuZyVEJQSg7no12XKBvu8ANjSj8fwJg3+GGicDXH320385jff4uNffILuoC/Db32uivWr83jz9WV8+IO38N733hAhBqVw/nicLkSBT37zFe7fe4Zmc4QrKxv46Id/ivOGj939Fp5sbuOk1cGYizs+v4ahPJUa4DIJmnka5L00DY6WoGiEWKoXcW1tAbNVG8UCB+exsN4OvVvlHIpFD6AKJCKTE0APejD8DkanxzjbeoG7v/klhicHyGuh9C9Wch46rZYK0ElDi1gML72N0knowKLHtTiDJmVx/SEC+iwzOsqeDYz70CjxZ5UPA38YjpT14ORzSCwHmpODni0hV5tHce4KZpYWYBWzaAwaeLT5AJ9/9QnOGEoRhVhfWsdsqQaPA/IowaTPTtVE6nQSdnhm8zByBbSHI4wSwKa/sVASX2JsuQh0C92xL5J5xusnoY+QfW3npyI+X19exJViDouuhbxnIGvrcPUQFhNZGShFgMavJc8DFQT0rE7JB2UfmXrd6B+cegjpKZOFHNmmNNgrSBI8eHGAv/35V7j/eAfbu8eIqIAwsshYBQnDEcUFN2vkhQkI9Qi2pWMy6sIf9QUglXIelufruLa+hI2rS6jWy8iTgTczODojg9rCna8e4+nmvnhq+Y6xCUL4vUcj9Fv7WL1Sws/+6kO8/94tXL+6hE8/e4ZPP32Czz59gFY/QmwX4OXYh2qJJJj3B+8YqSFK61fIuDLAxbVMuDReSoWXuj/lvokiCaYhQOEdFkyGGNG/GneRdWO89eaGVGz86YfvYK5alLtVLBa0jyRkClN2XaqvdIw5d1zIM6fHFZkgXrmK2ZH+WKaPp33Fk2Ebg/YpHj++j52tJ+g19qEnI3hZzjgjkTFSMioLLiYY007DLkHpyguF7eLrLcGVIj1UATTTDmQFCKmiSiWj/HTSQxhG6PT7cj5NJkr9oa5vBtdkxINnZJg6b+LsrI3TsxZa7b4s4SrVkigR6C8+O+7JOb6yMotK1Ua+wOXsRJKHO80hDM1FIVdDq9UXQoIqNfp+19fXsba2gvmFWey8fIHDw5doNI+RzdPrV4HjMg01wOH+ibBs9JtWKlW4joeXL/dxfsZZfoyNjasCCI+OjnByfIKz86Z0Vs7UKhJsw3vUc11UKiXMzdURBCN0e23s7e1iNOrB4/k6NyOS0SDqiypQqYbIoivrgKZRjURlHRllLhVsJASEMf85iyjKY2H+hjCEdWEI5wQ0qmJ6hR3+yBD+K8Hf7/vP/s0BYYMewqcw7QGc7BQQ0kOoEte4BSZNzDfHlCH8QwOEaoSfeginIlVlaBadvABCRx4xh+sx+8b68ncOaAytEbZFOtReyV5VMEMKBC8DwotiVspbVDWUGTGBMIOC5iAf2sj7JkY75xjunGO824LdjTCj5ZDXuNW25JKkny9wjNJMAAAgAElEQVScTBAzyMAP2PAjgJBgR226Uikot92UPJBt06mDV548at3pMaRvR0p5+VrRUE9ahJ14Ib8/FVuvVH+qlFmV3qvBP86EAgjbUR8jAsISsPT6ugKESw78bIRRPJLfQ0AofjX6AaIYBUsXD2HejeGYPCzGstXUgrEYoOlfIqPJ75WAUJ5LqVxQnXTTxEUOtASEjCVm8bCbLaFQrKPfD9EfBBLTTLmoHyTo9Hqyxcvmcyq9kNv8gNHOPqxMRgBhrVJEuZRDiZ2D7FAMhhj2WxgNuhLxnWNiF6kAMcIn0GToVD7EaUeVhCalTKGA6als8hILN2XQppUTSobJjcR3AaHM+/Kl6OHk5pSXpWJMKaO1so6whKQ35LniUMrBRAKFKKeyECYmOn1fJEbdPr0LfDIpdVYdjfI6S4WFYs5FnjllBtMFDi9qJU38XUCoGMLLGvzpkkV92sXXdvE88NIlIPQVTJEh7DIgzCGTYd2DAoQssBXMzeATWSqp4l0BhML8BVAxQ2q44K9xqz7txJKfRvofVQIcv7aAIyJwIbwveQ1Ecp0GXXFQ53BpFeGZJfTOAxxsNnD302fYftTEweYQeVtHwXNQLc+I8Z8LAspqhsMeIgZXuAacooMbb63i9nvrmF8pIVvSMZi0JPFWwDHVaNT7julVtGAkTCGto+DUULArsODKZzKaUGrJn8WUB5OaDI3bVlXbcAHcL9SjBL98U0k5SfpQPmY5qlRzdJqKp0CYvEYCmtWvX8R0U5IcRSIp3No+wuaLQ3T79IjksbxyFcsrV4ShyuXZ9xfixfNNfPJrMol/j3GzDS1NsXNMR8lehZHJSIKd69HjEwsYbHdasvTga2N6hsjn+O/7g74k6nHxRvzG4vIeQZ/j4sYPP8LGD36A1bffQuSV0QpMkS1SRsgBl1s8ygevVHK4UiEYtFFm8qRONmOEQWeAYW8k8ngCwlyO7JuHyVhDqzHCo4e7+OrLB/jk0y/Rp080iVGplbC2Wsdbt+fx4Qdv4fvvvaHOEj9Av9eTc52eoRfPd0WW1WgNkc9XsLa+gZ3tJp6/OMbuwTH6kwCml4dBGZdpozPoY8QiaooKMypFUhhDz8LKjIWba7N4/dYq6hUL+aymQmwk1TQDUypCEoTDPsJRH+G4L4nIthHCb5zhdOs5PvvHv0fnaA85PcI8z7msi3azIWyFJcBcJWyPNQvkzsi8mdkinEIFrf4QfUra4hieZaJMT9i4j2Q8hEcvl5NFkqsgWymjUCnByRVg5YvI5IqwCxV5GHlKSUPsHO/gq4df4p8//Rg9BsFYJm6t30CtUIUx0ZktRhWgRNODKdFWVv4cMpbHzSY6o7EkmBrZLDSmTxcqgJdHj8XyGRMO/YthhGA4RvPwSHyYy7OzWC56uJIzUCm4KLFblsEyBE8Bfe0kBHkak79S5wQZQnWHk/1iyFMa8JWGr6kdEu8jAkIu4STvWFQa957v43/5b1/g8fM97B82EDOtWyeYyytftCwOCR58hH5fzi/6PsNRF4iGqJaKWF9ZxFuvb+DGxhWsrc7Dy5qiPuBdvH88wNMXbXz8qy/x9d0XOBuQXbdQyDIJmzaGIdqNl1hdLuNvfvYR3nnnBq6szOLjjx/ik08e4+43mxj6GqxsUTxv9NcLGJQBnh4y1deb8POjJeL14xubSb0aw6sIoLk4iSKRcttuDraThSWLcx+jQQeD7gmiqC+fle+/cwP/+SfvYWN1DvO1IjT6MrnoDX2ZCUx6+Nn3yc+lhDPxx+Ss8WqSnS4VlSODZ2GgvGqWJvUT/qCNZ08fYnvzMc4PNhEGXdg2rQIT6JmJSEaZhknFw2WGkMwV98ySwixf77sMIT+PU4ZQpKCa6nul/J0eQi6KCAgpZ+Vnid5CLtk5FzoO7zOqXUxh984bbQmX4dK7PldHGOgYDiKMBoGAtI2NFVg255U22u1zdLsdDPsTuE5BairInLfbffH0MUxvbW0Nc/OzkvxJQHhyeoDhqCP2rVqdoUSxlNsf7jekDs5xsqjXZ8U3fHDAmoomut0BVldXsLGxJsExLKc/ODiRWcO0deTzORQKeUk0LZeLqFSKEn7T7bawv7+H0bgPz9UkbGZuvoowUvJQAmZFAtH/F8v3wiWIdD+zXoqS0Yj3JkFhFlFcEMkoPYS1S4CQc52SjF5GNbzZ/ygZ/Z+Ch//mgFBSRqceQgUIxUMoCaNTDyE3MBMBhIqd+sNiCNXEqnw0am6fGqRYQUA/CMMXWLLMYYYsQCIfoBHLc8f0TlHmQVaOACP1Ik5ZB2GJpn9eKhi88EoqL6OUogcJrEhHLjKRjyzkAwuT3SZGOw2Md5qwOhGqWg6FjIdsxsVwQrqeFxkfMbSQkfkMllMaa7XhVJUFIc9xyh/1GJOML5cWAxrIMHGtLRmyownG/TGiSSg5HYbAyzTxi4yhEDupv4qgUJ4oJmBS6jRGJ+5jnI0QFDUsvb6G6o0FaFdsTLwIg2SIkTYWlpBDuQDCOEbBNKRIOJcCQl0A4Rh6OJbOPQJC8ZoJIFRDojAZTFdMA2XEf6RTpiMtsjAyDiwnB8spYEAgOOL1xnCVSFLAjo5P0O50UZuto1goyLDFjfeEqavsEjQNkcWUill5MGmR2vhw2JOt7WjIrqtEHop8UeloBIUCDiUQ4xVDmBLGl4b1FGhd7vNLqTlVWXEpyUU0i3xxJFJL1WHwsolUNQgTIAkKTZcSuowUW6tOrARjKX4n80PmkBJbBz0Wpw9CtDoTTBjznFDO4slzpgI+ZPGr2MsUEE5lowICLwFCxYROjdiXGcLp8aRO7mlHoar8Sdk4buApGc0oVoF+BvEQSiVGViSjmu7JEAbYwuyyvkMYQr6HdEokmVKXAkIOUppigQgGM/REEhBKXY16TVK4q9hVCU3hBaWkt6rSYAoE034ighbKGd0sHLNMByFePj3F07sH+OaTF2gdDRD2E+QsF57pwMk4sDM2LIJrvkaBj0kcYBiO0A8GWFiv4NobC3jjvXUsrpWhWSP44VAuUgk0jDUYgQGNYCZ0kMvUkDdrKDo1OJTQ8jliEpssanmRMiqVSbyUUjG8QEnxZfkgsX9KFivvX6niUJ5LxfzFiJmyKjJwBknxQWAxDb1KOVO+ZgIaVWKyH8YiKwwCbsZtmBZDBSooV+aQzefhsJvPZchHgs55A/fv3sevfvnPePj5V9h7uolivihVFBykeE7xfOHGmWmLfE1YSj9kpQFfC/oXPb6/1fAmoTosttYoawtx3OoBhRKyC8t456/+M1bfew/WbB1j3UXfzwhjQ+6Uyx4uC7JmgquzJaxV8yhldHiUiSYJmqcNHB2cYHf7CI3Ttshy6/U6VlfWEIZk4BK0WyPs7h7h2bNN7B7sodFsoFDM4/q1OXz0wVW88zZj/a9JpD0l8YyKlyCyjIV+30ez2cfu/hkOj85xctLAyXEfjXNK7XTYXh7l2gJyxQosN4eD0zOcNhto9zpy/nl5gogE5byNd67P4M0bc7h9YwF5pgYajIKnNz8Rz5lqkokQDnqY9DsYdprik6OYIei10T4+wOOvPsegcQKXNT4xfc/0XjWECa5Uq7LWYRpubxxi6LMHVYeTLyM3U8coSKT6gJ22DOkp5bLwTB0ez8xcFoWZGnLza7ApP8wy2TUjoVfi8ePnwrQR2wYG8Ri757u4/+xbfPHNp2h32/Leu7F+HTPZCjQSwWONnSEweCZwMWQ4sMlUliroMthtPMGYHa1cD3Fpw77C2px0FUYZFTCWaugxbHaRjH1kTQdzWR3LOQ2zMzlUS65YFtj3SGmudIwSA/Kco2x5mtTKzxJcER4rGb8qmlUskKoYUBVAhpy5PA2537n3Yh//6//1Je4+3MLWzhEyJn16BZhWQdginkxkt1jJ0u82EEz6EmY2N+NhebaMjbUreO3GCt58/Qpq5Rzyro2AP7FEArg4OfextdfDx7/8Gp9//QTbxx1JMa1XZ0nRyUJg2DvC+loVP/vZj7B+dQWFUgG/+uf7uPPlczx5fCDWmHyxpKaVVCFC5RBtMGTOWH/A9wg3VvT7jYcDjAcDuKaFrOMiW8jCj2N5PTi00xtpmZ7kKpiGjl73HKNBEwwHv3V1Fn/5ozfx7uvXcfPaKpwMvzoZ+gk0LjgTJmuypsuQrAbx4vE9Q5+mpKengYSSfs4HXwZfAKFlq8oqgsLNZ0+ws/kYB9uPMB42YJghDDNAhr5bM5HKETKDUuFEhjCU21IAodwFch+orAcJW0ul9JcBocx8rBBLU0Y7/Z74a8lecnHGABQCGN6lBGCU+fOnpYeQDB+7Cy3bQaU6I15w9uw5Zha5bB6lch6jERnAA5ycnqHfGyDr2SjkSygX6xgNWWPDkK6hqCvm5+dRKOZg2yb29rbR6pzJc1KZyQtjRzlnp9PB4T6DXyAVXTMzVQGTZAM7na4AWfoCFxbmxGfI388+0P5gJOqcpaUaatWSzEtUUvFrUUVBoufk9AiDgfIQim2AtRNSsRXJ+avqJhhQxudT2Re4wGS9zCtA6CBJckhQxOIFQ7ghHsIoctJi+j8MQPgdSPr/wHv4H8dDOLwcKqMko8UimbTLDCGTuMgMUaf97xEq8yptSOofLsXWSDJZOgsqqKa0nKS1pS8uTezjwMoPtHQZUr7lA73eBMMBP5T0LylAaEjfDFfvKai8iOVQqVWvElMv0d5y+RjQCehCwAszyEcmCqGNYL+N8csmhtvnMFsRKomHkplD3sxiPIoEdNNvZtBXRCUDm8qZMso00DiEz7h3BgtIKKGO0EowdiKYOQdWnptVW5hDRg/3GGl+1oYRaNJlZnMry01p2mV44TnicEhAmLJY7O7xtQk6cQ8jL0RQ0LB4m4BwHvqai0k2Qj8eYiiAkIZpNazTHzMNlZkyhJcBoS2AkGBGAUKymvIcErBMpU08u9OUVA4eumlKua6EbmgZSUDkAZixXIzGBEI9HJ+cig9mYXER5UoZrmPDn4zlomP3IK80j76lrCNeKF4eklo1GUkRPSValBfxZ0j7UhQQJPgQQJjKWy52HgqOqL/o6/xtSaWKKJDcoVQ2KjezdPMlQMDBSAFPSf6SBFkViCODPxO7LF15KwkKGduW0WRQkhGfX5oJuBkb44AdbpF4TyjFYmF9xvCkD4mAS8SH0x+APZnpgHCxwEkB4UWoTAoI1fij0ny/+9c0AEb9KAogpuXC3KSbLF5OAaGEFPDzxa4uMoMKDBIoMoVUPISiaOZANLzU5Em5aKge9CeI/ItLB0pGlS9FrnSpl2FoCsGP8jxKt7CUvKdMmaTBqudMeAKLcrkiTL2IxPfw6Otd3P/yJe59sY1J24ejZZCzPNi6jSTgCJqR5F9WJXBY4ea87w/RGnRQqNuYXy3iex/dwLXb8yhUM/BjBhE0ZeDh628nNvTQQuLb8PQqckYNBWsGjp6TOgoETOijzpkfanaqqpRgbnD5M8lWX95IZAC5rAkRM/CD5y6rODQ18fJ9E1ApwARfMuAx6yMow1V6ZXVW8XXhuSVUoiwD+B6ZMNAqW0WxOIdcYU4SM5laK/Jagi+mAJusBgEO9w/x8P4jfP7zX+L+p3cEvFCGTq8lKylcPr9kBKSgnsMnFx2+fO75Po4khZayfA5xlHdRXpvBYBzitDNAYXkNC7ffwNt/+Veo334dfdPAKMpgQsAquTmqFDtrAmXPwNV6ASvlHLKaOn+Yik4wuLO9i6/vPMGLZ7sS1lCrzmFj/aYMcIxHtywPw+EYZ+cNvNh8gaPjQ8xUZ/DG7Sv46U9uiJRvcWFW5H6UsbFDUbEbHBh19Ac+Xu6e4NHj5/jm2wcY9khaWiKxKxSrmJldgpsrQTddvDw8wuHpCc7bLeiWBjfHKgAfxbyJP3l7EW/fmsetjXk49HfGgRS6SwgNAaEEnsRyVvnDHgatc5FN0h2qRT78fgdnezsIBh3YSYRBt4lep4luuy2hILX6rEjOyXQ02n3pS+uPQ+h2Fna+jIgSL52OOx2FXB71WhX1SgnVUgE514VbKMEqz4mXLaFChe9GDu/0EbHexLQQZhJ0wyF2z3fw8MU9fHnvcwmk4OmzurCCsleCMdahT3RoviGeWl0En7aAZ4JT9qxOwgjdYRv9wMcwjpGdX0R2fgHIlxAYtoBXhniwBzhh+ivVPEMfVTvGckETH+ZcJYcSGfwUEHKpynwSqalSb3uFECUJ2ZEFmvIPKvXBdMFF68L0obpg1dn5YPMQ/9vPv8YXXz/G46fbyOWrcHMVOE5JFDnjsQ+DKDSewB91RDLquWRKF3D72jI21pewvlrHytIMLFo9Ih8hT3UmeZo5HJ1N8Hyng1/88it8/s0zvDwfSqUQAWFE2fqoiyho49rGHH72Nz9GdbYGetp++c/38M23W9jb70qSeqlYgM8+Ywa98DyxTOkrpMqBYTehTzlrIqFqcp4mEerFIirlIorlIvwkQZfvmdYA7S6XOpRxWlJHM2b67KiLybiLpXoWH72zhh++/w7ef+cNFDwNDmsfpHM0gBazPF7VixFMMYnSsl2RrTIo6HLdBtNBeXYz2ZJqEcfm0oqVFhPsbD0TQLj74j76vRMk2gSWHcNyWMhOS4nyREtiLL3R0URUFFysTUNlpmmV/Drf9RBGqgdWVFL8fLMqIkCbLB79gxIroIrp+TPw7iIg5DnCf2a6KOWikphpMNPAlX/P6olCtiRJqmRl+/0W2u0zkYWypmemUkI+m5cAGp9kwEQRK45jo1QuSRIpl+17+zvo9VvIMtRnviqe4pOTAxwfn8oiijLNUqmEcrkMzliHBwfoD3rSg1itzqBer8l9yFTRzRfb6A84u2dQr5dENcEMDT5/jmMII+m6qpieTCFTtkulPKq1EvJF9oNqosaaev7J4lLBwAUkZ1Sq6wgIk4hEC+97MueXAeFlyeg0VOY7cCxdXk8r6b7jubkId3wVapcG/PxPhsr8ERD+3h5CFSrTaL7A8RkZwn/BQyihMmnKqK4YQpXqpyRl/1+njKohZzqMvsJ/ShJ3WYuQhl6ItUb1skliPf16UhZN8y/DHBiTq2Mw4CZ4jH5vdBFBnJH49RQQqglfDcAXpI8aSi//JX1/DHYQQJjADg3kYwvl2EF42BG5aH/zDEbDRylyUc7kUMrkpLeFTB4vMH67BITUUjF1lGXPk3CCMSl7LjWZjWPpiDwNfkFHeWkWM8vzAKVY/gT7L/dwsnOIs5dHyGkusoaLrJVFQtM4N9CUhhD0pmCQVRRSr8DJ2eC4SYawh5ETYFIAFm5eEcmoeS0PPx+jFw0x0EYCCglmeKlYSYyiZUhIQsGJ4VIyqo9hCEPIA5xpogw9UUEXEj2d1vTx0OWX5tDHDR8H0Ixrw+BQZLLbJkYw9kVaxoGWB+5oHOC82Ua325fDenF5WQ5FbkJ9fySAkKW+BIUMBHJMQ/wSFlMWOdzwUmKcOXuXUgCo5EMpEyWpoGkK1jTNUd7iUzA4XUao972KSVeISwHB9J8JRaQ2IA3AIkM4YbAMZamqlJjbNQk1IAjg+5Rsl0i2GDJjQrcpXVIpefTmJLxkTVtCZiahhlZvjP4oxmhMsMvuH27nlOjSJ0BLtc4XlRPyMRFn5IVkdBqJo7oHVSG80tp8FxS+AoJTxjD9THC7axK0cFylTofgj9/HFARaiIQ1VEX1KlKegxYB4SAFhBS38bsmGLz04GATp4CQVwa3kUxxJECOFCPGy5OvqwwH8vO+qvhQgJC9kS7sfAkIc5j0TNz9YlsA4eNvDxANQ+RME3nbhUXPVX+IaMIFjS5LBsqRKSOjf7fvD6C7EbxKBm9/cBW33l7G8rUKYmOE7uhMJfUlCbL0TsYuMLHhatUUFJZgw4MeZpTPMFTFyTyTGOEu0ifKpXiu8n8CBhlOEiHUAgTaBEEyQpiMEZNuJiCkUiCZwI+51ecGNxBAKFIeGYBVmisBILfXSgrPIYiLFgfVmSXU66vIFRdgOiWR0Xd6fZy3mjJkeNksSpWaSt87beDLj3+NL3/1Gzy6/0hA4qDXR7lQwmy5KvJ2via9PmWWHLaAXC6LjG2gH3Qxkf4qJgC6MC1HvMBDP0Z3EmPlzXdx48OPcO2jHyO7soJDRvMHBLLWxYDLoAOmTM4XHayUXMznLAFDZAfpGaMs6vnzl/j5P3yKO58/wM7OAXLZCq4sX4VuOBK+sLC0DCYcctu9uUlJ1rHIq957dwN/9ec3UZvJwXU4AHNzziWLKqWmbIybfwYNHR6f48Gjp/jiztewjSJyTg2eV0CuMINieU769EYB8PLgCMfnZ2gPe0hYHeGaGIz7yGU1fPTeFbx1awnX1xZgcsEajETdIDUmliVhYhxyGfiS+COMOk1hLVjVwV5Fh8NtyIWWL56/89NjqZAYDHoinytVqgLqu30uzho4OWvirNFRTCF4tuRF3up4OczOLYh3aX1lBYvzs/Kpn0QJOgEDvQjux+KjJbvpeFnY2RzsXB6BEaEb9LB9uoX7z78VQMjQLrKd9A8W2ccZWzAYoDHJIBPb0NlNSnm0yUCwLCxKUzWg0ztHfzLCgCEytRqcWh0G+xINW4Jo+PqZlgfP8BBPYrTPWyiZEa4UdSzPVbBQzaPsEm6G0sdIPyl3wdPnkV6nabhSGKpwK6XnSUmk9JxXywf1IEvIM43JQo+2j/Fff3EXv/rkK3xz9xHq9SsoVebF0jAYDHF+3pDqC5OAxooxWy9jfXVJ0kDfvLmChdm81B0x/Xo86mA46MByFUiipH7noI+7T0/xTx9/ha/ubaEZMHnaQzlfkoVAOOzCzExw69Yy/vpvfgwvn0N/NME/ffwt7j/cR7uTwDYZYORKNx3DWshKM9WSPb2txilazVNhLnNZG8tLc6jPlFGbKePq8hwW52oiDaZdozMa4cXOITa3D7G5eSSKHPbZ8b0ZhRN02g0U3QRvrJbxn370A/zkow9RLRjIMU6XslQW3JPtS+9EhrpyAcSflUsdUV2k1TuqLoLKIAJCqkVCuASEHIYSH7svN7G7/RTbz+6i2z5EGLESjX5kXiNUhqg+Xz5IEjDwkHJGkyyj7GHTnO1LoTKvJKM8o6a2mVQy6gdotVsYpN3Uaj6hfUXE3HAcpp2zS09Ho9mV2gkGEtIvzLO/Wq1jjp2TblY6L4+PjzCZULFE1YRSLlXKMxLaM7UYcSbLZXMipydrx6XeeNzH7u4OhqOupNGurC7h6tVVPH/xFC9f7qJ5PpbXZGFhXmom+Fq/fLmN4bAvKdGzszVRR1Aq3G63sb29hYkfy2eIgJGKv+Z5X5adpZKFK1cWUa9X0GydodVqoN3qIJezpa+5Vs+Ld3EwGMjsJmeUTZkuAfNEnY0CCB0kEV9jJornoOvl1EP42m95CP87gFDup99KGU2DgS6W2Rcp3GlPtIw03yWLfmubfQk3TGe43/0d/1JVxXT5rbihf6mc4l/6iv8//vq/lWQ0jAgImQ52WTLqo1DgYfVbtRMRi1a5haEunBvfP0RAqNIfhcfhYKQRyEo0pApwYAAHwxw0Ag4e0KFErve6ZCvI8qm+P26PXsHOKTOo5mQFDKd+vPRriY+ARdKqENuOdRQSGyW4iE768Pfb6D4/RXI6QnZsomhk5ZGJGEShS9E15aZ8MBghYe9jFMBn70sSIMhECDMxGCwZ5XSEMyYqa0uorl8B4z37kwkOXmzh8NkuTp7vIZc4yGsuck5OfnaGZKSEioBd+n6kk1Gp0qAZsQDCdtTDwBpj6IWYu76EyvV5uK9VEBSAXjJEPwWEcjhQGhKngNDNoOgk8CyGykwloxPpIaTWX0rZk9TkLiiEB/i08FV5CgkITc+VfkLp1qN+nyEv7NqTMnNgwG6tdldeCEZbUx7luJ4M4rywKI0JaQgPJhJpzdmJngYrQ0BIIKTAnwytAv4USBPaShhDJU1MYc9FeYPycE3BkDgT1DiRFvAqP14KAlNwKGqVabgMq/Z8Hpzp40LDqTqg+CDTw9QOpg2yn9B0LcQcSjWWP/sq3ZQdWRlLwji6oxD9YQwGF4ahJYZu+tFCLYNAwnoUk/k/BITTNhWRJJIh/O727hVBfpkpVJ8yqccwCE4INEhhqw7CWBhBXnBMFlVpv9z08/PFi5j+wVhj8p7qPqTvRjyDl0ChgEECdWEH1WsVS0CRkvTJrcqwDunMUvIwkT9fdDAqeSwBITsse20d50c+7t55iad3D7H7ogHNjy6SC2crZZFtj3sjdJt95UmNWLqeCJtBeTbZLt2NcfX2LG68uYTb31sVL2GkDdHptySMgGEaFggKc8jqNXhaFXaSg0HWUPyFOoyYLKQjEfk6TJFRxynrJx5ADrESmakWNZN4iFHYg8+6C8r2dUqvCQ19BAmZQao2FMMrjKlsxAmq+DmiVJOAUOKqoOsOjEweOa+GfL6ObH4etlsRyTHTCVk8z44qx3FRLJVFbj9kRc/BMQ62dvDZbz7Fo/sPsbuzK+wcWULW2yhAzl4wbpBVzHwskR4MCOHSibH+FJfp6AwmiHQbdrGK6+/9CV774Z+ifP0mtJkajsn0+0z95aDIvq0EhayJ2aKDxZKLWVfHjEW/diiVFqztabZ6ODg4wy9/fkcA4ZMnOxgOKUdm7YkJ18tiaYneSAZDsAOMPYUa3nzrLbz79hq+/04V+Sw7atUwOW354bJIfEQRPcoJRpMQ540WDg6PEY9ZF2TJUpFA0CtUpWy6M/Sxe3SMk2YD3VFfvT56BDdnY26ugA/fXcLN9Vlcma9AJ6sRjtSCSgq0CQgJRnUlBR0P0W+dodvrozMYY6ZUQjHvweIShM8k5cyjgQABDqX8bPF1Y2jG2PfRbDH8oon9g1McnbVx0uJ7iLUKNiw3j9mFJaxd3cDKyhXUa3WpGOmNRugMRhKCEYWUGQYCLIqlEgrlMvLlEiIrQT8afAcQRmEPlhFhrlxHxSujkMkjGTuTjisAACAASURBVCSIekwBdeAYOWTdEjQGTEGpBSjfG487csbBthF7HmLXQ8ilgW5inBjI2DnYbkGkeHEItBodlG3gStHE4lwF8zM5VBwmfPNF8qU+iIobBQj5YvKSU4w5y7HJlKh2Uk3uBzUxqC5Nqfrhko4BXVK0pmNz/xw///wpPv71F/jizrfwsjOwnQIM08V4xNmhh0rJQ62Sw+J8GdeuLuK1W2tYqs9grlpAMW9JqjWTHRloFrCSwmVSKZcHBh4+O8anX23i0y8e4+n2KfTCDEApKmuQJiOxX+SywOuvr+Kvf/anMGwL5+0e/u4fPseDxweIkgIs1ixZlOPznlfBW7yfeVqOhx0JVMsTDC7W8NqtDSzO1zBXKwm7Wi54MD1HGMJ+GOLlQQNPXhziiy8f4vCwhfFElZDzORr0uyjYCa7P5/DTP/0Qf/6TH6JeyiDvMsiHnkQyhFRbqcUoPzcc8skSTk3d6nzmFa9sIgIIA+qLQ0nUpfxW0wIcHexi/+VzbD37Fs3GPiaTDrJ5HV6OS1gVSKbAYLqT5R3C2gmHQE+lTr+SjKqlLv/3O6EyZAi5fGYxfbst/mL+HlGySEo17xayrTlZagaBhpPTpgTLDIa8u2Pwx1tYnMfiwpIoC4b9gdQ7cEGTz+UkjZqfLf7gVFO4ric9glSkOa4Nx7Zlec6ziXPL9s4LtNpNAYlXVhZx4+Yadndf4vDgCOdnQ9i2i7nZGiozZfnvDw/3MRz1ZfE9Nz+H2dlZnJ+RmTxHs9USZZyXK2LQ76NPD3FvgnzWw+JiXRJFyVDyz+dygyqKajWPhcUyZqoeGAbf7/cFYBKE8/kVj3Pky3xG9RbIDMau1E4IIDTK35WMupSM2rJYY3jP7/MQKkP8//vaiX8tIJQe9fQb+U7foCxSX4HH6T//xwGEw63fKqb/PSmjFwwhPYR/uIBQhV4oksOg+ZWsFNdUPJR0GxoobaIEhebXDCbjEL3uWDphBBDyQ5pRxabTv5QfMR2sp+TJpUFbwGfqGyPAYhKfw82PZqOke0jORggOu2g/O0F4NIA90JCHi7zuwWWVfZwBeOhSOspKm5DSIJXEGCSUcoaYGAECI0RIaUbBkOL4ytUrmLm6ChRzGIzHOHi2haPH2zh6tINcYCEPBwW3AF0zlezBp0GdpbzsbzJhEhBqaUC/AMIJ2mEX3cwQfXuC6tV5VK7NIftGHVHZQDcZYqArhpDfFzuICAgZKlN2MrI5zFoc0CfQ4zG0kGlgTL/k9aQCQIRZlQAQ6ta/CwgpSbI8TySjwqSl9j6da0FGWA8GosPvdHrSt5PLF2RrzUuBRbBMGJOoebJHTKYLfXU50ujOeg7ZCKZVBOxgkjmBAE0lzSmvWio6lrqRaZWB8q6JH0WGbP66Ygflz0sfIscVfabykgn1mYJCSRgVQCiLQikfF1ZRJHyUxAbwY8oBI+gWD10TlmtBo2yLssWQQ2WMmNHplKPoLBgHBqME/X6M8SSDgL41gjAmkrKPTFg7yqCmS4xpVJJiCKeSUcHn0inIwfb3AcJLn4VLktGpPzGkDEr8IEJhS/saQSAfLFwmK8CLVIFBlYZKKBMnI5HscmiRzjgJkWFjoPKhSMdV6iFUEDxBzI4wspLcRAt7yPoVxajwuZRXShVfKTbM4ILHhWkXcLw/wtbzFu7d2cPm41O0ToYwkxgFV8OH33sDtzbW4BgZ9BodHOwcotVpod3tin8soP/Ydgi/EGoT1Fdy2Li9gB/8+DZmlwpwCzpOGkfo9ToUxcHR8nCMEnJGHZ5egxG4wFhHMAhhRIRlGbhWFja/N91CyHAe9i8KcOIhwqeMr3eIcTzAKOxi4LcVKExG6nWiDFsL5JFIPyy33owIV32DIhVnkA8BYWgiiRUoz7AX0SxLAmzGyCObm4XrVWE7eekoHbP6xmAQiiWBBTw/GMhFvxGrEz779Sf4+s5XeHDvAZqnZxh0erL55+uQz3lwbEsWQYw7Z2CBbRnSiWY4NsYx0A8jNHtjmPkyFtdv4rUPf4ybH/wYSamKoePiLAjFe8TzSvmBNdTKLhZKLpZKDkpGiLwWwIwCWFIX5GI8idDuDHHnswf45ssnePBgS0rkj466CGMuj2zML9RRLGUl0KNYyGN+dhY/eP8DvH57CVdXNBlG+fTL106Hap4NDGoiU0h227JcFVIGSDhR82SE3f1jDCYxrGwZ3VGE8+4QeyenOGk10Bv3MWK6cTTC6toSrl9bwntvLWBtsYSZogctGgP0dqXBRIy0J5DhgkPnmTDooXN+jGarg1ZviMWFedS4BKOKQJXFpf20rxahquRZLW8of2s0O9jdO8Tmy0O8eHmEZm8i3y9MD+XaLJZW1jC3sIhSuSKDH1ne3qCHRLpuA5iZBHnPQa06I16pUm1GMmIG8QA7Z9u4/+Iuvrr3BXy/DdMIsTAzi9lCDVVvBmE3wKQ5EUCYs0uolebkjJiwzmM0Fuk+/WI867KlkpQKDOIYXapj+DxTyp0vi0STxdr0t3W7QwkTWuZ7YraEuXIOZVsBQgab8I4TQCghcVO5qAKEccRAGaX+IRjkcaqEE7xvqWBJpKJGSun5GTIyODzv4s7DXfzq15/jk0++xCSgFJLybloxVAjZ1bUFkYbeurGC27dWcPu1FVi6irVhoBDvIYJHLkX5PZExm0Q6jtoj3Pl2E7/85CEePj7AcXOE8vKSsFKtswaM0IdrxKhWXbz11gb+6q9/JIB1/+Qcf/u//xoPnxzDyy3ApAJGV8wcz8RownClsbyGph4h5xpYuzKHWzfW8M5bN7G4UEV9hqnLgMXhXiN7DEw0DceNEZ5uneC//fxzPHq8i6OjNnSDRfPszxshbwPrNRd/8ZMP8Rd/9iPUKyaKHtdasSwoaJBWBgqCYFXxm3Ahz5nsUh0SZ6opu0f/H/2NTA/NGEzkDXF6eojD/W1sPf0G56cv0R80kC9mkMtzmUBiIvWPpwoemivobVM9hGoBLfc2tSvyQqt7/HdCZdh9GSbw/UAklv3+QBZ7JBLks6Sb0DMWbKqtQCUScHh4hqPjBlptKjI0KY9fWl7A3Nwszk5P0Wnz7JugRAVFfR7NRgPNZgutZlvA1/xcXSS9VJVx+cTXj6oMBmGxnmJz8xlOTo5lbltansWtW2vSIXh21sTJcVeW+TMzJdTrM8jlXZyfn8piiAPHfAoINze3cHZ2JsRNLl9EqVyT/99ps54ilnNkfX1Nzmt/4uPRoyc4OTkXgLe0PIO1tRqKZYLUCL1e7wIQ2gSEdD6EfI44X/Mz5EGLPSmmTxJ6LStYWFC1E5dDZdhD6HNh8x0BUsrX/wEAwsvAcAoE/wgI05RRFSrD1Er2ZpGxSj2Ef6CAUAVevAKETNTiiBgKIKRPh346NZyy+4+AkD1T3d4QnRbjg7nlpkF5ekukkHCa2CgepZQdSoGhbLr47mb8ehQjIwCLs5yGrGahaHhAc4LweIDOixP4RwOY3QTZ2EFWc+HGNkwGS/gEhCyrZ5eWLjMhD69IvH0hxkYgoDCkprRgwljwkL8yh8LyPJK8KyERh1t7OHmyi7PHL+GNDOQiG0WnKGlhwhbR90PtOFlQjaXtGWlr41nJaPhA89EKO+gaA/TMMSprsyhdm0X2jVlElQz6GGNojDHU2VFFz0TaQzgtpvcgDCGLlg0Wl0YTGU4F/F2UXlAGp/xevHynWzhVam3AdFyJ4uYWcfprcOlH0zBhsuiAsfVjZLM5eFlWGzBZNZLLlttg+XpEYXEobCGT1CgTVaBBPQiG+CFXID5BTNN4ykSlL7FsGFWkjyrqUIFCaeF7ClYvYqunqa28BkUmquL4FZWlaNCEsopAzFxpJQJ/L1kUsjf05zI1VnmtOOgTWxmmDst1oVsZYQ+ZdhmTkuHzY2QQJOwm1NAfkPGgLJidjQQXJnxK+KYMYapavSAlL8BgWtSS/niJTkCqEjNfHYzfMSAquHx5eyahN2QW+d/QzU82kCyhkolGIlUU86tiEVNQrqoTAhleLgBhCgoVOFSVEyplNF3V8ueQxFrODiwxVv9OXlt5DdQQLBJJ8fRmYGRMmCzmtovYftHCo7tH+PrzHew8O0cwjJCzDcwULPz1T3+I99++haxponXWxPazbQnJaPU6ODnuoN1lL2aCEYf0JEB51sLqzTq+/6PXsXJtFvXFPM4axwKCkgnrBXLI2lUUzDlkjSowsRAPgaDvi8TR0jMi+7HZbaWZUskyZserSEETaJThZiLERoBh1EU/7KA/aWEUdRFgBC3DOgem7nHo4TabgFBJ5KWAns8zWZiQww6HYAda4sDQWaBdgG3OQNdz0oeVLyzAcSvQDVeGGG6zKS1SgLAA12a4BMukyZQF6DQ7ONo/xNazTdz7+hvc++YbHB0dioe3WiyhwJCSrIuz0xMM+uyOc2C5DnTPkWG/H0u1NEpzV3D97e/j2jsf4Mrtd9HWMmjFmlRQMOGP5yn73PL00ZQ8zBUtzOcM5JMxvHgCO2Hvmeol5fuOoQk7W4fYfM7gmEM8f8EU1RO1kdZ15EtkPD2Uiq745hbm53Bt4zqWFyqoVSLkvAwcmz20MVhfw4JtvqGEd05TKzkYq5JtoHnQx+l+G7uHJxj4gFOqoh8AzYGPvdNjHJ2fotFpYBIMRc727vfexNtvXcObr9UwW3HhmLoszaReQtgMdRDLOcVF0YjJqU2cH+3LgNkfjkTeSakYkw2lcZJbe4aKiZqHPXi8p2NJeRQfU5JgPAnR7PRxfNbBwUkT+yctHJ330BpMGMEhXZBevgA3lxPgzEUqo0EdU0NW0qNNkSPOlIooFAsSQBKZCXrRK0B4597nGE6awuwQEM6XZ7FQnING9UIngDYxYOtZlHM1ZHSVODyZMMxtjGDYgZd1xBs3iiJ0xyNJIB3FkHTTfHUW+UpdgnHGYYLBaIKSS7Y4JyxXvZxF2SIgDIGQaZcEhMxRSlUDIp9OPbXivVBKAi6LReieskwSkMFALt4JDJehosQw0BkE2D3p4osv7+HTz77C9s6RFJJzlqhUKliYn8Ubr23g5vUVrC7XMFfPY6bsqXuIZxiBLVPICVRTrzO9kceNPu4938XXD17iq3sv0exGGEcZ5OplWcqcHx5LzU7e0bG+WsW771zHT/7sB5Jg+3RzF//HP3yGp5vnyBeuqL5fg6FcvHNCTAZdYerY0bg0V8Ha0ixu3VjF9fV5rC3PSLgJ2SQ3o56HcegjYKhbJiPv5d3jNv7xF3fx9bebePbiUNhcLtWZvpu3NVypmvjpjz/AX/zZD1EvmyhmdVjs34zoI5y8Oo95BkkCO0PaFCAkK8b7gs/3FBgo7zPl/2R2FSBsNc9wcrQrgPDkaAvt7jHyRRM5LsQZXcuqCr5GadgfAaFIRukB5msuvbSXUkYlVOgSIJRFrpKNEhCSIeRChGFSlAJzPpFlr9Q6sWeVvcd8DjSRYh8fN9FoTuB6HlbX51AqMZ3VxMH+viQUM2l0pswQlzns7R3g6PAEzUZPPHs3b16Rc5qgdTTqi6qDCaAz1RIKhSy2tp7j8OgI/cFQCus3NpYxnqhU0p2tU2E0+ftq9Rn5e7vdwICpxGEgXbJ8X1I2zwRTyt9nqlXMzc/Lz8Uznp+BcqmEhYVFRCHT9jv49ttHOD4+l9drZbWOjY15WnmhGwoo0yZE8EpAyA5CBQipuGJSqwct8eBPuDDPQs9UsLSQ1k5UNpC9qJ1QktE09lGRN3Jv8/b+1xXT/1syhH8EhJSMDrdUD+FFyqgvUbcsPKdMhhUGAgrpIZxKRqWk8g9HMnoxpF4qphegw3GJGwlukhkZzME0ISDi0JpBQB9Ld4h2qycHlfSqcCCbbjBEj8DPj/KKqRJ1xUBM4/zFfhUlIhcllhSnTpTA1UzkdQd6O0R4NkJn8xTB8QBGJ4EX28gmLiwGggRKMmqEGsyQ3hFDBh2+0QMthK8HF4AwykTQSzbcpQKySzV4CzWEroXucIT9zV2cPdlD6+k+8mMThchGySnBZHEoaTk+DxL5q6KWDX6dNICQG7RQ99GOOujoQ/TMEcqrsyhu1OG9OYe4ksFAm2CUmWBk+KAtXiSZF8X0OoruK0DIeHh6XGQDSKkdExBTgEX2gaBQqTSVxG8K/hjoo3P9lF6c/HVhhfg6shfMp6cwhO1Qc+/If8chiBco36/0TfD14/cWUPIUBIgZRT4FwTIoM3U2BYRyf7LQXm0SRWEkr3EazKHovDTxUVFtXDCosAkVW62Sygg0U1371IhCO56whGrAZPG9BBdJmA+3y9wcT5+DaWOWZMrKg+DAzTJp1RYfUmxEiMjGMRWMAQ86A2YyGIw09PsKFMZhRnxCE9OUUATFq6m/UvJcHb6XGMKpRVLSg3UFCF+BwovI3ul2RB3iKSjkFRsJIFTx/DKcy9JFAUJGtNBbKI9pGJSax1Sog7wz+XeV6ae8hGk34bSDMPVaytflJcphQiS/KgCIckUO0NKLJwt7fjNkIpm+akHPuJJ4+uLJOe5/fYAvP93B/jaTGwkGbcxVPfyXn/0YH753G46uoXl6jp1nOxiHYwwmY+zvNXB41MbxSU+8O5MwRL6aweJ6GW+9fx1XX1vElat16SSkj8vvhyIZzbt1FCwCwhkkIxPxKEE4oNfIUGEstgczY8ligMUdrwAhpeExIi6A9AkGBINhG32/iXHSR6iPVew65VVcEGgMceGyjq8dt+RKisVI4jhiByeThrPQtSzMTBauVYHnzUHX6A3ykM8vwLKKIP7hAMJ4dDtD/5EtSXYcbFzLk2UE35OsnJgMxzg/PsM3d77EnU8/w6PHD3F6dCh9jtw4e54tSb78/OU4UDHt0DTQps+Qg2C2iNn1G3j9/Y+wevtdzF29jfMQaAYJ2j4BIZmGAKWCh5mii9mijXrWQM1JkItH8OIx6FbhZ4qSNouBKU5WaoTOz7rY3aN3poGtrTPZSPPTZTlAsWSjVsuhkM8L++lJCISFUl5DueiiWMhK5Y9aFClASGChDnsViEQmYTyaoHXYQ/Ooi5NWF0PKgLMltP0Y5/0R9s9OcNw4Q6vXlNfI80z88E/ew7vv3MD6Sh4FjwuhEDrPyJhyaSWjo8iPgJBfMxhQLtrA2dEeRuxNDAOsrKygVq+lIkfVa0qZPbvnQl/5s9jRSk8nJfU8S/kJoxesO/TR7o2xf9IW1uusM0SjN5ZfG7HHUWcgTR3loidqj4JH5sdE3jGRdy0pIie7weRo+oYZMrbXfIn7m/dw5/4XOO8cYxz0UCvOYHlmEetzqyiZRbixi0nXRzCgSkJ016D3QWSEZOQGLeSyDmYXZqVDl8Xg2wf7GAQBnGIRMwvLKM8toueH6E0CqfgoeVkslMqYrRZQJchPGUK+iXn36nGapizJoa8AIc9dWdilZwsXThf+41TUocpdKBHnZWBgEgK9cYKnz3fw4MEz3H/wFEfHTSkqX15axPWNNVxbX8bq8izq1Sxyrg5Twp6URSIJedbTX532BWsaTlpDPN05xm++eoi7T/bxePMMyBShOzk4RVtqkVrHZxQoopQ18dYba/j+ezfw4Z+8gb3jY3x97yl+/qt72HrZQbawfAEI+fMwtMYfdEVCWit5eOPmGt68tY7rV+exNFtEuWBKTQZDQhxJZY5k0RUxBdi04Gsmjs4H+Mdf3sedr17gweNd6Y/jz8D3V84Glio6/vzH7+MvfvIR6pUMSgSEfJ5DJoSOlPJIZiku3ikJTZk6/rp0B+uSAfBqucg0UqqXUkCoR+h2mzg/ORBAeHjArux9FFKGMEoBIZk1lSlIRZHyT6s/Xt0t3wGEv6+Y/iJURklGBQz2h+j1mDDMQnveI7QQUQppCiCk4oILgfPzDpotJf+9sjon7KQfjHF2QsAWSdpndWYOM+VZbG3tYH/vEO3WAJWKAoQGz/hogk6nJb2JrIBgumexmMPOzpZ4nEejsTCBV1bm5fvr9YbY2TpLAWFOfj9ZxUbzDP1+V0K9isUiCoUiGg3WJo3l/c2exLn5mgryY8XGOIBjOygWS7JIHQ3HePz4BU6Oz6WrcGmpjrW1ObAFxsgoQKgkowSEXN7H8AMGzXA8Yn93Dho/52MCfYb4zfxBA8LLS+2LSqYpuZNOOpcZQpGX/kfwEAbiIVShMt/tIbS/kzL6+xjCaTn1v2+ojORIvTI9SRm9ipE2U7ZODiONgFAZyiVtlImCCQFvjF7nFSCUYYoBFZeCS1VOyDSk4xUovNzvxrlM6iLESyaoAXaiI6s50DshosYY3Z0GwpMRMl3AjR14iQ2NnqIJYMQ6LKaCxoakg/LPI4gi9JrQRZQJ4BshYsoJZ1wUVyvILdfhzNcwzmhodLrYeryJxpN9dJ8doxa7mNGyKDlF+cBSUsVKXj4nKuJTk+AMJZOMkbF0hHogoTJdY4ieNUFltY7i1TpcYQhNDPQJxmaAiUnnElkJAsIQeUND0dIuPIRkCHmRmRzyU7Qh7FcKCA32BxHoyfCuvBv8UJIhpBhfWB3TUiAwYh8QExS5DeSFqoA5N3fihTQJPHgPMdVQAUIpoKX3azwQABlOAikbF88kV3EpcFDQkIxSyjalVRPiO5GtY7pllOQdhZz5vmLIhgBCfh+UQRJ88ESX55V/ICcLMaPIwCoSUw5c4ZSd5SDEYZ2dSxzq1PuVMhcGpTCN0A/H0tmYy+WlrDrjGEhMMsa8uJXHRTM9BLGF0cRAt0fpKJc3JvwkgxETgi/kOf99QKgIUCa/qhRLtSVTz/Er3fRUKz39FcUUigxLmCl+6Ka1xHwNbPFuJQSJwqhQYqU6GOX1Zpy/SLTV+0+6CFk5kcY6qLJ6FSijWJqUqckohnDqAaXkl+FI/LNk0ON7iuHChtrqkvGgEoA+y+3nLTy5f4o7n+zicLcr8e/zNQ/LCzn8zV9+gPfevAq2mLfPmjjaPYKdc4R92d9rYnPzGI+5bGmPMOSWvJJBfSmP9VtzuPraEjZuLonfjz6hQXuIDDsInTryVh1ZfQbJJIOYl+U4hJNRpdAEVvzeuWAgIPTJAPN/eijKgIBMvDZSYDBsYxC04GsDJGYAy9FhuzzH+ObxZRAJ6fFmkbnsrPj6kJmwxPCf0fMwjQJsq4i8N4tSaVUYQg0ucrk5+Xu3M0Kn25XLX9Im6WsxeQ+YIjHXXB2GY8BzswJqWQR/tHuA7ecvcOezz3Dvm6/x4ukTjEYDYeqZdFfO52Ey+Gjio+WPcOZP0AGQrS9g8cbruP3+D7F84y1UV29gAAf92EAnoP9tLIXJLL+erXio5TXM2AlKRiwMYZa9fKyjGPtotYYS8JErVYRRZoVQsx2gcR7g/JwF3TxjGNgUoFQyMTefw2TIgIw+DvYOkAS+yOfqtRmRRWYdSwAxhc1K+CamAPEK+SMfrQaXA6cYN8aYdEMEmimM5yAxcNQdYL/dweHZGZq9NibBCNVqEStXZvHB+2/h9ddWUSkpwBD5E0mdZFE4by2RK5JJSVnCkPUd3Q6axwTaPjwrI0mEtmOj11ehWhxYs0XF7nHwlhUo/cNCqtOPTP91Bj7rXpRDF+1BjM4wwsBPcNTsYevgDHuHJ2j3h1hdX8fKUh0rsx7KZGMdOu/pi+fyhWeDSoSGrWOijXHUO8SjnYe48+AONg9e4KR5jLyTw8rsMt7eeBO3rtzEan0VzcM2jl6eYuvpSwx7DF/KoF6bRT6bQzhsI+/ZEoZBVdLE9/F8exOd4UBStGdX1lC/sorzwQit4Rid0QRFhgRVaqhXcqgWXRQcFltw4RnAiDXosapYkTNb7u9UeUFZmhB3yvJAOoR+Td776nxXDKEEfUu4DNdVGcSaiU5nhLPzNh4+eiHDdj5fwvLiHNbXFuE5GWQdeuk0kc3qyQQThoExUZqRzzE/Q5545dl/+WK3hW8evcQ//uZrPNw8wvZhD9ninCS8Gm6MKGCYUB+Z2Ec5a+FHP3wDP3j/Bt55dwUPn23hV5/cxRffbGP/aATLnZe7T88E8p4Sqag/wkK1iFsbV/Dh917D916/itlyBll6/SS1l3YKn6p0tTSnvzKTQWSaGMcmDs+H+DlrLb7exINHewhCvqcy8hnI2QnmSwn+7Efv4y/+0w8xO5NBKacYwoQBSaO+8nWzzN3yhFkko6VUOIlUUPCNxMWuIhXU3Ud2j+cZH0xqZTpq4/wQm0++xv7eM5ycvUS+kEE2T1XQSOTxZEZlVuNTLAn4rKbgEkc96CMkg8iFtwTbscc5DbaZzhCsnSDQ5eJo0BvIgz47/qGcLwQQarRA8Dngw0SvP0a3y0L3kTCdbtYWpq/X7yCYhMhms1hfW0O9OodiYQZbW8r/Nxz0kc2yYqIKTedsMxJVCasfyPYRDDquif39XXS69P5RjqoK5FlPQfLi5KiHjGFLmmi5nIftZLDH38/u1zAQ9VQ+X5B5h5JOsoKOl0Gh7CHr0Qep4+zkHJMRF/YZVGeqUpNxcnKKRqOBbqeNSqUsALJSNWDa4SVAqIEvH4N/BBDyrqXijndJ4mE05DzjIWP94QPCqYdwCggvA8Pp0lulqavHfwhAKKEyQ25fnuP45CkyNt889BByEFChMgRUEvAhW2ia3Lg55XaHH+YUXKSsgvJFTQGakt1N/T8SzDH9fReTZkoXKKPepXDDKTOhSOULWnjqYZqi+Mvk80UMrfqXMmzyUKDpSColLFXkJxsNW37d92MMB0P0ugM1zKcyAgIWFWOvDIJKjZoOxcIMpR1v05RMbmUpf0s97JxKeTHZDHIYJUj6IfyzIZKGD6MbwxxrMCca0I+hDxNkAsDyAYsBgozaJojQY/g6C+N9DFkIrzPQwoA393+z995PklznlehJn1netndjMQ5mYAiQAiiKEkVpQ7F/7cZb8/jEFQmBcGMwHmN6umfam+rqcllp68X5bmZ3AwJIrX4RI5bDqBjOoKdNVua993zHVVG/MofqwgyKR1Gg3gAAIABJREFU7SaGcYz9/SOsPnqGw+fbGKzuo5bYqKUOymYRFidbCeAQFOfdfzycU+Yq0km1YJIhJCAkGBy4MYqLDZQvtFF/ex5McRhriqkkMI1E8kfPQIqiPkHZAqpOipKdwDNiWDprBLhAq0WZjBdBljx0pFE5KM6SNhUg5PXOQlokLpwAgtNu5a+Tr8VpnUwdVVQ0F3KCRyXZjSVinGBOvIrsHIzIECoZlUiBc4lILlHI3l5uVALw8rszA7Ei+eGhUMBhZhSVQJNcmpzJHCTBNmvCzVNbpcNVxeWLZJSTWylL5/PCQwnZQb5OU0llzklmM+YBP5DfWTTseA6cog3d0TCxU8RMJOXtx7Qy3UE8scH9azicwPdTjEIdQwa5EKTSR5gxhbzO8kQyDTXrpJMnNQvayaPZ5T2Ta3BataEeu8wfmf2eQTSJx1X/PWPpxCSqDOKqEoYMoZLZ5clt4tfNDtt5x2DOFqoRTyYlVTrwkzUkFUCofJyqJoReIWnaVB5D+r3EtO6IxMd1eFC2xGf56JtN3P3qFZ48OEBnbyyAcKZdwMJ8Af/49z/B29eXMOx2cLi3i52NHUxNz6DRamMwiLH6Yhuff3Efe3t99KkLNIFizcXccgOXrs7jjRvLaLZL8Dwb/SMmQHooew2UrSaKRh1G4kCLDKQBmW4WWMfS3ce+Q242rJdh3yFTOUmwBgxvSo/RTzoYTY7g4xihTnYwEMCom0x6I5tE0KyKp6WKnDpors3SdUnPKr2DHmyrCc9po1yaRqU0i2pxQdhBSYWbFKVQmMyqP/IlvpyBIvy+CmQHsxfDSeUEyUOkRkkpAxYSWT+fPXyEB3fv4KsvPsfGq1c4OjxEpVxC2S2gSB9jkmLA1DseunQThek5zL1xHVc++BmmL15FdfEchjAx4qqhGRiFvhwICQhnG2VMV0w0HQ1VI0VxEqGQRlJikAaxBN4wjIV9YPQqko0OAtYBUEad9V7y+dNjeAUDtZqDft+XYumXq2vodbqw4glq5RLq1RoalRIqBQ8e/c/ZvS59cxMNo2EoPp6NzR1anuQwpDsFjBJgbzjGy51deY3Y2yXJnCaWFqdx6dIirr2xguWlNoourQUEWIkUhRN4cirP25whFOID49E29BGNRxgPe+KttQ0lj6bfZ2drR363bQf1Vlv8fwzj0m1XUpoZhx9EkaQSc8g20amyMJBoBvyQSaKqnmavO8Dq5iHuP3qCje09XLl2DZcvLODCQhX1goWSbahqD65lsg5L6yUmtoaxHmB3vIfH60/w9cPbeLq1is39LXku66Uqzs8u451Lb+PN829C9w30dvp4eu85uoesL4ild61WLSP1h6iXC5JyGvq+HEg3Nzflmai2mmjOzaE6PYOj8Rhdf4zeOEDBK6FZa2G6xbqMMkpMheUFDEPVjUl/+BmjUrYUqr5BflyiPONK0pknFBM0qPptxWepsnquZZTBh1GK0TgUueBoxILxIqoV3jP04kKCfjz6ULk7Rj6CJEUga78K29IMR1javaMBbj9Yw+0Hq7jzcBV73TFGoYFyfRpOsYhoMpAgmNFRF9O1Is7Pt/GLj9/GWzfOYWm5gVv3H+OfP72FO482sbk3huG2JcnbtFMEgx4mDJCxgKsrc/jpu9fwwZsXce3iPFxWNUjqOt957rmpqrnidbJ0qSpitMsosbCxN8D/+y93cfubF/j26bZ0eXKQTjl1pQgstXX86pcf4h/+7mPUSgY8gjCGyfAla5FaIyiHVyYaKRsUVYhIaCmJFrn3SaSPfD865aK6eoUhB/W7eP74Nl6/eoKdvXUUikChqCGZjIXlzDMKFPhTce1k6oQhzAa60kPIt0AqyCbShcwhsMqMYNAWh3IEhGQIR+o15JUwJBH5JI82UwNx8T8+JiAcSw0W5aY8+A2HapgWhhN4noflpRmRZM5Mz+PlizVsbe8gHI9RrpTFC0x/NQHkwcG+eCfnF1potqoin3758iW6DJVx1aBkYWEGe/t72N87xN7OWPyMc3OqxJ6eyY3NNXSODhEEVPcVRL7KoToBITMXmBRaa5TkuaGl4vX6tkhHHcvC4uIS2s0mdvd2cchk5G5HZKezs1MolCfS/8jaCTKEfDLIbJIhlM5bmZlz3y+oUJmI62QRmlHLGMIbmKJk1JuR4DuGytCnngcB5acuyWTI7gd1ds+wQ5burhCFGnipc0aej86/Vv2If+zX90M4T3yBZ9cIIRpOyaXvB8v8XwIIDzH0OfF6egYQxiiXHTlwEBAmmWw0YeiFPHQEhGRJMk/UyRv1fRbhFBBmBW3fe9u+//GKkZA35TvR94qp+bE3/cfCYMmmMDVRgKCAIh7E2UFEEMHJuSYBAvSfjUe+TOopXwRc8Q6oSGRiP1UzofoNlQZe5HGk3yfqwCFeKGE4iB+VHFECRRIycZrYe0xfg95PoTPTu8cSxBBaN4XeT2D5McxRAmsUYxIwujkBLA2hmWJkROinPnyEcEoOSkttNN46h8bcjKS+DQZj7G0fYO3RC3TWdjHc6KAQaChEBgoTG55uwzFsqDxDJiJyWsyFkYsilz1Kz6jAD3E8GQgYHBQnsGYrKJ5vYubdRVgtT9JOJeCGyYFZoTt/Tk9LUTCYNpqgak9QtiewdKbmqe4aHiK4GFM+SqAniYqcSFJKKclu6kGUfsks4URApBxsVfmp+sWpL8EgJ1JMjKX0hfJf1jNKfIps8ASDDJjh73nRtwIzahFRDz2BkkqLzX9J+bqcApSpTpWmKw9C7lOQO5bvfw4As2JxgjsyVJQO57158nNnKZq53JiHdCblpeyhy4CkSEh554j1kSWwWZcbfVQ0nDumFFubBROaRw6NqY0MHDExobdLQjU06SQ8ZmLuaIJ+QNktzfD5YVATKZnCUarQV4YekqhFmRG/Fpk9Hn5U7QHfo9w/mTkpZfKeTUdOBjjcmFUtR1YKn1U/ZGOZMwt4toifLOYqxCP/uNNeRPXwKOZQvfL1IxFAmG0IAmQzmTYnwmTY4ljqWnSwR7WIYqEuHUnDfoyvPn+Gz373GDsbY4yOUxQsG+2Wi/l5F//w6w9w7eo89vc2sLe1iZ1NFkFfwrmVi3CcEtbXt/Gb33yGjddH6HQC9AeJBE60psu4eGUO199ewaU35jHVrqPfZfqjg6JTRsmqomhV4WpMFGY3oY7Dgw46Bx2USiUpJOahhlPrIPDhlT3oBQ2jyQDdaBeHwQZ8vYPA6mHihJgYTO3kM5G9j/TRSPAOwytMeA4BINPfIkRBhETkeQU49jQKhTnU60uolhZQ9WagTdQGPujzWbFQKlVl0yfDt723hcFwgGqFEib6Wmoy0SYLyb5T3g/0zpQbdRQrFRzv7WP1ybf49He/F1/ht/cfIgxYEp6iTg+hySAkC6OJgdB0YLdmMH3pCt744KdoXriIwvwCukkKn0Mbj57oEY77R5hp1DBbL2OuXkCLwVUGUKDULU1gM91PxX9KSiffe6NQkJRoOeSTaWOqKYeZcjDn7c2pv47+aIzDbh+vXr/CDoNW1g/E21l0Xcw0a2hVqyJLJADj7Uf/OeXQTBXcO+hiY2sPZoH9lkXYXlGkjK/2D/Bk9SWev36NQqWIWrOCmdkmLl5cwJUrK5iZqqBR84QVNKXRgAdmVYXDIAv+f4JSnYd2CcUiKKfcndtfgDQmOByhe6A8rmQ5C66HqelZtNpTcIpl2KUSzHIJYRzBD0Mkuo2J6Yh8lD6wiPK97OBl2zqO+j7Wd4/xhy++xrMXq3jz7Xdw9fI5XFxuoOqxR9OEGC34iMdcswNErEGyAV8PsRd18GTzBe48uYdn2+tY399Cn/61SYqSWxCW8IMr72GhtADTt/D6ySt09jpSG9SeaQmg0oMAzXIJi7MzONzdwf7WFvrHKnyDVSGlRg02qxbiCP0wFEBouQWUygzsaKNVqwvjzn03DpX8VqWIirFDACqZRypTYipbGL6U28JlSJell8kZQw1+VUed+Acydpjph0qCLyEpkipOtkjZAfjeWYYmvjzaFcIxAeEEIVlbWjZ0E5GmY22zi0cvdvC7L+7hm8er2NnrQbeKKFfbKJZrAuz6owP0u3sYHO7jrcsr+PCtN/DJR2/iwsqsVKJ8fvc+fvPp17j7dBObhwE0tyGp1Cx1Hx7tQQsGWGoU8OGNC/j1J+/j+oU5LM/UhE2PaaGg2sY0YVqWvKfyrLh8NhMcRxGGsYn1nWP8z3/+Gt/cX8Xa2r5UdE2YVJymaFR1XFq08Y+//in+8e8/BmdYDARLwpEMOOiNpXKDhkzajajOMqV7VO2H9J1xOEGALPsNU0aZjsqTgMHBbiy9jiQfesf7ePbwNl6tExC+hOsmcDw+y0zUVWFxZNEUwOAeRkCoJKM8+ymGkCAme8NPUka5r+R9diQ+OJRhavcQw5Ev3dQ8MzKwiu8xz5gM6qKKiT9PpzNEt+sjjsh+KtsHk375HA+GPHMamJ4uYXl5EefPX8DLl2vY2d6TMyarJ1ZWzqHb6WJvdx9b25sC5s+db2F2to1qrYLHj59I4idL59lBeOHCkiSPvn61hZ3NQKpulpcXpJbCcXRsbq+h06GPcIwa18qWCtuTbsVuD8Wih3a7IezseJxg9cWWeI7ZSXjx/HmRt25ubeDgYBfHx11MTzWxMD8DzVKqIQJo7g0JK0UMBQhVIqryhzJdlEoUetIZmcjkWxbTrywpQFjwphGFrOxQgFDZGrIznwzoqRhTNrTT5M/MuiVnsbwkJgOFJ2cIBf5zbPBjwO8HU0O/m2xzSlH92N//3yAZjZM/P0CoZgFnJgBy0P+PAkJOABnHz6ASsjgKEPLvKKkSQDgaYySAUEkBWfBNz5kqN1XBIlIgLgwLNwuVPpZPvnjAVoa4RAAhh1FKOqo4EMrZGBRjRybsMWCTFRwm0LlwDCZAP0La9aEzcIK9S0wZlc61CYZahN5kjF4ywmgSwim7KM7WUb08h8pUC8VKTRawzn4Xmy9eY7B1hGB/gGKooxDq0odopboKsiDG5KVkFw0n0KxZyLT+LBulR4i1EgSE/WIKkx00i1U0rkzDrNkiEyUg5ItRFgo3TeBqExT0FDWHiaMTlB0FCHVmxsl1E7pMwLUE9sh1pYxLFXDL9cs24bMsVc4Mn+BBYdfUwiCdagRU2aHKInDPZrsqPFx9XTXvlQjNM+y0SqSUrjfxHqipUA4I1Z8UyJEjwBlQKC1+Ijvl5sj3nVSnYvvkSwn2VWEnuU9FfS4VdMJpogxK+fFMJaWvROoA+Pn43xLZtEXWEnMBZo0Ai61d2EULZtGUfrrUmCCmf1Ln1N9GEOsIY03i+vtjDUdD8g70V3AaS8kTJW/55Js/g2LAhZ/n+yNmAO6k/HjV25UDQrlGGVZWgPCU2zth4rNRjwDIzMx/OrE7O9HL/ViZFC9XBuRs4QlAzGbHmaQ0ZwnF5yILdib9SsmaqHMbDwO8fvRasFaGfrmiV0cUGDjcHeKb2+u48+VLbL8eoX9EGbGOdtPBPBnCf/gAb765hF53F/u7OwIIOTldWlxBuVTH9nYHn/7+Fp4/3cbr1110u6qsuDXlCRC8/vY5XL2+jLm5KURjE5NI+UQdrQjPKKFkV+HoBeiJieOjY3SPusKw8SUJnOwxJTgwU8RGhLE+wmDSQT/dw2CyjxE6SO0xJiYL1rIAWzJ1TPsVn1IKSydrR39sNoigfJ7dbynDYjyEAeVbFUw1zuHqxXfh2lVhCH0qGBITjlsQD8pg1JNDPde8VrMt4U1ykPAZna6kirxxeKh02J/lFYQDHvUG2Hz1CvfvfIPbX36FRw8eYmdjExWLnsIivFIF44kGn+EUdgFTF9/Azb/+JZbefgfNC5fw+niIgyBCbFrwIyZhDjBdr2CmdgoIayZQmBAQprAZasU1l98PD5QEiGTJ5PnkPUFJLdd9zteycDGNwVMGwiTFKAhw2Olgc30baw/XMej2pbKmUS6jXa9htjUFz/botpZ0y5hMZ0pJI5miCOM4lRCUcRKjM+hj6+AAG/s7ki7ammtibnEaFy4u4eLFOSkVd9iHSgaQVRZhKB5Lm+E9HM5gAtc2US4y/CdCSjUOAzrkMKsjDoYIB13pfuwdHeNw5wBJlMCzXYmwZxgXPcO648KtlGC6jshFNbsg9QaymUmYhwFmOgg/YhrojwLsHfVx994DrK2/wvmLl3Dh3KKEmBTYC5tqMNity8GLYKsIURIiMlMEZoyhNsZe7wDruxv4+sU9PHj1BKPxSCpbCMYabh3TpTbOt85jqb6Emco0bO7HTCfMg8mCFCZTQScT9A8PMTqmh9VApcIetClJntYcG+PJRNQwvdEIJpnnagONeh1VhuGwJoKsuNgDNHmpLnLlUadyhMCBX5NDQlm3TjBCVk6f+6IzIKgUQqxOmCAII1UJwl7STPHAa0rGjOtNnkrLeg4JqZmwP1ZHmOqIEgO9UYT97hAPn27g7qM13Hu8itfbHUkadbwySpW6sGa8tv3+NtJoBDr/f/7BO/g5pcZvLGC6XZWgsa/vPcZv/3AHv//qCTYOfNSmLwCWgTD2MT7eR8GIcfPyIj559wr+9qdvY65VFLY3JssTcVjKJE7WHLiIxuySi8UvGXMwxVAtX8fz1x38t//xr7j3gMxWV8Jsue5znZppOrh+oYS//Zv38Td//QGrkaU/NolGFNfCoeUm20K533Fvo2UjH+5xgK72JtVLK35C9hNngFBCZWiPmYToHx/gqQDCx9jeeQHbTeC63J84KOEQjINNAovMgZt5CCkRZpK1pIwK83jKOp2kjKriERWWE6ViBaG8UgHCsZzkTDMDhBwOS4CNOpfu7ZPZ6yMYc1jkiGePIU5kRff2DzEcsudvgrm5GZw7dx7bW9tSTk9FBSWa5y9cQO+4h8P9fezsboBNWxcuzWN6uoliqYDbtx9ga3MHtm1geWUeV65cxM7OBjY2dvDy+UAA4eXLK6hWmegJrL96gV6/K3t6u11Fa6oqA0b1CuRZmppqCfPJYJrt7QMJFmw1m2g2GvBcVwAhi+k5SG81G5iZbsJwmGadn0U4TIgzhlAxzBzWiwgqVqX0Ei6DMlIoQLi8eANtMoTutKSg/yAgzIiVE2mm7O9nwKAcyJQG6HSwn/eEf5ch/PcAwj9KJX7PR3j2Y//CEP4nMYSnjEHuYfqPAUJKq3joJ4skgJBsjhy+7VMPYciUpzFGQ1+S7Xgo5zRYUvpEfpj5elhozptfblR10JZUJPFHnVYNiDguA0o5+czQC3puvNSCFxvwAh32eAJTMtgTpL0A4WEf+jCCNU5F1skpSWQCQy1El4Aw9jGaRLCKNtx2WeScjOl2SyWM/AC9bh+HW4cIO0NM+iFKoQkv1GEGE+jhRPrVrDCGydMAKwnIEnKSSq0/D3aeBaY0+EakAGEhht4swmwX4c2XoRXZFJcIGIw0bqtKV83DjaNN4OWA0Jmg4lCBkgFClZoiSIlrKRcvFf/Mv5ESCmE7VCokwSKT2DKJYNb5fsLgSSon5YI0RvPTqlRJglpGfKtNQcmLTyQH8mc1YjgLCqXINi8Az8rkT+hr8Qeqz6UqE7PPqVSUJ35BTrXow1TyT076+UPlUkZxoMhEVM2TFSCU71n+OgOEqZKbKsZRAUJKHvOJXMA6DW6yBUsAoVWkRI0SHw0R7xFoCMhS0+xOjwMMDAId+z0NEb8v+TlVqEvW5pfVZeRMaQa85DCUAUIBgEzaU6lswhOeBYTZsCOXe+TRNZmw+gwIz/qmvq8gEECZTe8zoJ5H5X9HQpC9BycMIT8zE2szQKhmRFkQkARBKVaZG76uebDMkjCEwRDYWj/C42828fCbDWy+GuC4E8hRoNGwMTfj4df/8AHeemcZcdhHt7OPne0d6XJSsraWFPne/voJHj5Yw9Mn2+gcEGBoqNdtnL84g6vXV3D9zfPSGSVpa+MUfp/VKyYseKgVGijaZekd9Ic8cIzk3qL3h6EEnkNPoQ0/9hFMfERWgMDowze6OI620U/2EOn0DzJVUr2XXI9UPQcZXnous1h39oFBg8OAJvBA42F/N8LeboSjToyZ9gV88rO/R6sxD9fhwYHx8MoPS3bal660QAYR9XpDDo58Eka9HoLRQIAgpzvy9AoTZ6BULAq4TcIIq8+e497tu/ji88/x7aNHiOVn1WC5LnwBUROMdRuzl6/iw7//R1z84ENMX7mGb3ePsDMcIzRspUZIxiIlbJULmC67aLoG6pYG1pAVyUSAoJDl9Ep+KSoNWZdVyi8PZzyIcvDCJYgHPlkJBBjxUZ3AH4+xt3WIl483JDmVcmH2lpa9AqZbUyg4BZgcuNA6Qc81k6qpONEs9PwA3aGPg+4hDvtdHA178BNfkqAXzs1i+fwCLl5exvJSCwvzvM6J9MEGwwS9I4ZSMDSEIT0GKiUX1ezFdE9WAciaybWMQCb0EY8G4m9i0vKYB1amifIwS3ko+/yY6W5ZKFTKqDTqwt7qrMkQL9EEmmmJJyoic8NlSjMwJivi+3jGDtudXczMzEg9x8JCQ8J12IWHkIz3RHyVXNPox4zocTVS6cYdRiMcDY/x6bdf4qvnd3DU72I0HooHehJMYIQ6lmqLuDx3Ce9cfhtT9RbKrosoCeR+MUcTRH0ffq8nQTp6FKFdr0sKYrVckT5AvnORrsFPYhzzYxwPbrmGWrWGUqmorAJMWOXnY1o1fYHcTzI5vBp8cs8j0FDKmBN1grDHahIl2gRZqjN2kCCN19YfSVWE6xUFVPPacQWjJI9KG3bPEZDyAM9wMwLSIDVVL2U/wNbuMV6s7+Leo5e493gN23tHGIwTYXVZncSQNLJTo9Exxv4eqkUbSzPT+OVP38cn77+FhZkySkX66oE7D5/h91/ew29+/w3Wd4eYWrwiw4C+zxL7DhpFHb/86C38/P2r+PjdyygxdwAhJpQl8znhCch2xV/tD4fi2eRwEQ6TgAt4vR/gwdNd/Lf/8Sm+fbaFXo/Mohq4cKixNFvGe9fb+Pin9DXegMXBKTszEzppU9h5MBv36sxeQRWMCutTNQUScpcBQoIsBQg5/GRtDgGh8jn2ewd4+ug21tceYXP7OWybgXI8IxCYcI1Tg3slPOXQmSmjyjMaM7X5jwBCBe7UcFcxhJEQAzwLDk8AIZNF1eCYgxlR+kw07O4cYXevC3+UiE+y3Z5GpVIRxcfW1qZ0EBKItdttrKysCNt3fHwsa1Cj2RR/Ie8p+v72D7bgeTouXFqSABn6Ir/44j7W1zcZKC51NddvXMbBwQ62t/bx9Mkxil4FV66eQ4UMuw48f/FUPpdpmZiZbWBmti4ebKr6eH6hGqVWqwkjScB6eHAM1ylgZnpGwmV4KOH3TXUIPYnNRhXNRg2WR00xa4DCTDKaKI8m3x9RcHHgwsE4Pwdlo9QTlDBBFfOzV7CyeB2txgUU3GnE0alk9DsM4RlA+B0Alll1ZCB/QhB9XzLKs9mpZPQvgPDMFczrtHOmRK14iqlS6R5cTtg2Q8PskDNd/LkyhKcHeLVMc7b3Y79+TDKqItwV26j07zyEU+7JiGZPwlY4GSIg5OSEkcpc4Hm9RP/Oaa4wWtnGImwWD7m5ZE3Jtvh31MpbOss5VaoFJVuKYlflqQSERd1GCRbKqYVCQsZQQ9QdIToaITwawApSFFhYbVpS0h5ZOsYWMDRT9CcBhjz+2zqMkg2n5YnfwGSfEVPvRgH8ng99nMKOdZRiC25kCMic+BEmowjGaAx9HEK3HPFGiPSdnVeUmlUoVTMR2gkGToy+G4PIblI2EDlkLRLxroVagkgTR+AJIOQ25WmJhMrwVXEJCOkhVL1LeV8cqX0V1qNAmrCMuTczl+foSl6qQl1zKUjG4BEISlgCD7DKLyb1YPTeZJuQko5QRqA8pIrBygCh+pOCInIgUsAn046eVJac+ajs3ssBZhZ+IymEGTgVGTJZQv5AKqZOPIlZaXpemSChOWTfMkAr/ybzEjJlkjeqhM/ISxnweS/yfRUPJFMlPQNmwRBQyHCPxNDkaR5LdxalwJTP2BiGJnZ6GkR5TDaCB2K5IMpTyIGG+pV787LLkvUAKYaQst4sYfWPAEJhTAXgKZnnSRlw7tVRxtwz+n91dZV75FRyngu8znqMFXGby0cz+eqJm5DXko+bmv6qYAEFCHm9DJ0JniWUCg2MeilePzvAtw+38O2DLWys99EjINQ1VKsmWm0Lv/zbd/D2zXNwvQnGfg8Hh/vSVVev11GrNDHsR3j2ZAPf3HmO+3deorOfIvCBgqdhbp4b/BzefOsSVs4twrIrGPQCkXEHowhapKNRaaFarKHgUBLI91tde27+VUb5ey4KtiOHOj8ZMXUKqTtG4gxxOH6NzngDftJFYtJnqCo8ODUlM84+OnXwUvcO0ygJwIqFinQOMgZ89VkHz77dx+rzA7Sby/j1r/4rrlx+C/Nz5xGGGoIwkYMhlzbT4oBBTdcpK6N3V5jjcQjEibALXBN5UCag4sGH8j4Wohcp9xwMJKl1dXUVz58+xcO7d/FqbQ37+wdSek5mzSpXsXL9bfzsH/4J5979EI3L1/Bkt4MdP4JWrCCmhH0SwDU0FCwdVUuX7rkGDyueJb+XNdZ7cI7PNYappLEkTEqHq8j4DFlLJRCHDLkkZasQJxno0V9LUDiKcdwJsfbiJV48eypTe0ozbXYC6rZKpCarpTtSzUHGPUl1sDqgNxrj9fYr9Mc96K6G1lwdM0ttLF9YwMLyLKZnm6jVPJSK9B0N0DkcYHdrgI3X23i9top4PISlxZhtVqXEfLpZxtx0HTPTTIfm2qUqaQhyHNNGFChGh3JY+qPj0ViKp4+OewiiGIbNPr8K2rOzaM5MI2X1CzFdRIbLEjaXDA3l+vJ7ttjt7u3jqHssIVblShHluid7mSSXBlzLdXlvOTyUmH5+X9wHtATjmGzuCH8MNm1lAAAgAElEQVR4eQufv7yFZ+vP0ekfCZMtoVms5Iht1O0qlpsLmG20MN2oiweqVqogOYoR9QLEIx8FXUfFdjHXbqNWLCnPZBTDp2qCa12SoO+PEBs2Jm5R2A2yH2R95fuNWHukejjJuIsWJZOo8XMRpJL5PlnjhRxUkkCZL+WugRNAqOSMgT+CSy8t780sF1nNo9S/YxiQDJNNMpGKzzj2gYNejFcbe3j67DXuPXqB56s7eLVxgInmiNS42mgIsOHBff9gD4PBIRxjgCsXl/Dzjz7EBzcu4/rFRVSLlF0yiAW4+2gVn916iH/+1/tY3eyhVF9ATN9txAFUH3MND//0q4/w8bsXcfPyNBANkYYjeKapJJbC1inLy2DYQ0j/vVOA5rosSMStBzv4w62X+M1vv8bOfl+UFmFABRXrnmxcWmnj5x+cw3vvXMT1qysykBKlQsohWyJeTvGoi5Inq2FKNamUoAVDGEIezM4CQlqQWILCUBmTQT/Ko0ZA+Ozxbay9fIhXG09hZYDQIHC0dAGo6m3muYFy0wkseu3JBcsapoYqOn2FmS8tZwgVIFT7MJPoqRZjKidB4XCgGEJDggjVPmjZymbBf7O7S0B4jNGAqc4OalUmNxdE/r+zQ9klaxpSTE1NSTIw5ZwEhARWBI4LCwtypiVo6/UP4BVMrJybQ6lYkB3vi88f4dWrbVYOY2VlHteuX8L+wS52tvfx8nkPnlsWGSnrJfhMPnnyENs77CJMMT9fxcq5BspVBoY5ElLD95zgd4P1F9t7OOoMJRyM1TuWRTtVgp2dbRkIFksuGvWK+BMtlx3DoXgIRfGkTWByKTR4PgmFfaeHUNVOFJFSOooiNK2OeamduIFWnYBw6o8AwiwZ/HsH/Dy74U8BQt4337eT/Rgw/FPsoDovnvoI/8IQSqjMf66HUJ1Vz/oLcx/RD7+dPwYIJQxGACG1/moKTl04nXSUAhAYslaDkbsKEJIaV/4CkXBRL54Hy+SL/xmJm7BaIvahdMuGMWHPIT+QWuhYNh4mhfL+Iq70NBMFFtYnBtxEgx1OEBz2EXYHSHs+nISppLb6uuyVsg3ERRtJ2cXITDHWKYJIJPIbngaDUjMeEgSAMs0shT0x4WkOiokFJ9KgDUJgECAdBNB6Q+h+ILIqJtFJmAuDWmwThVoJRtlB5E4wtGP0rRBpgd8DMJ4EiCYs5OZkmIcAlcImktGE08cErpagImCQLw22oQChAkRZn5ywtTmLpzZSRdwRzWUpb/SnEhT+wINJZlDJOwkMlWRVVSiognn5L9lto4BhDgjVwUD9yuWh6t6QfyCeGnXPyfDkDIQ5ASTyubKvwe3+BNhlkeKZV1QCZMRzkLODKlktB4QC/OTUoZhF9co3zYwulZ9LHVwjn/UZlOhGmFgT8FzqlGyYRRuaa2WgkIdnVdxA9mMQmtjrMzyCqYWpvFecyIrMWaTQqsBdgZIMgsl1UOEvcogSQKh+F9B8hiEUfi+L4RdJtFw3FZyj5LGnHVDq+n2v11C+avZMnzCEauJ+4vzJ1uScdcw9ikIey3fIpDkOZFRCnUY9G72pGZDOAWG5UMe4B2w+6+DRvVd4eI8Jo0MMjmN4LqWMExRLKT76+BrevrmC6bmKTJ8Hwy4sHjgcG+VCFaE/wfbmEe7feoFvbj1H9yCFPyD3CtQqRUy1a7h27QKWlhdgORV0jwZ4vb6BwbGPOEjQqDRRK9dQLlZQLDCoxZXrxc/fbNZRLhRRdBz4TOlDBLOkQy9G0ApjHIWbOAq2MIw7iLQxdPZsSRw6xYwZQypDL4JBSp8CgdyVcgO2UQGSEh7d38b9u6/x6MEmPKeBn370CT78yce4efNDmFYRaUpf3VCupeXQ18NhSSYJksRjTRKQ2X7Hr8u3QQ7KrIFheIl0gJpwHLKSnAGxPsDH3u4u7t36Gk8ePsSzZ09xsL+Po15f/FSNhRVc/cnPcOGDv8LC2+9jL9HR020kbgkJQ644+Y1D6AkDZFKUTQ0110S75KJddFGzLRTJEuiUM3KNSWBy/aYEjmmTApjVgI1MIVlDvjhMEi+yDEcopdYQRhCPz9brTezt7OHo8AijwQj+KMRoRBDB9ZJHXRsk4sbsSkyV9HTgd2G4QGu2hrmVKcyfm8HswhTa03VUKwXh2MdBKBP/16/2sLnZx+72Pg53t5D4PZjpGFM1D9M1D+2ah8sX5nH5wiI8z4RtqUGu43koisdTrWk6OwbDCMFgiKNuF73+QJh/7glOoYBipSzeTt0oSkomD6KWaQkbzc/BkB8J1tB18RcytZSBQgT7Br+mmYrHkdeJAxY+m+ylFHUMC2JEMSMRlSfhXw8OnuLO9iPcffINNg+3MabJgGqHIEXCKpbIRMMpY7Zex1y7hatvXMTizDz0oSlJ2/SbFnUTFdtBu1QRjy/3l16vL2C1O+jjqN+X3/ViGYXWNOYX5kVWWixSqkY7KUdkqvCch3exAHJgKECIbJ/yQ53uBNlam6l/pOOU/4SMYw4KxQ/H8SXhjoGBH2IUEnBw6WYQTeZYlDMDcSll/6GUzDOcZW19G6ur23i+uomj7hjDEf237KzzYHMNT8YIwr6EkujaGEuzHj545yp++fHHODfXxmyzAgp4uETz3nv47DW++uY5fvvZfTx5eYBULyOaMMIthauHWJqt4L/++q/w0TsruL5SQ+gfIxz14FqWqBBsk/m8TFvXEMS+nAPIuA5Z+TKK8b8/e4rPvnyGuw/WBGBUqg34o2PE4QCtVhlvXlnAr/7qGq5cnsfSYluuDRlCdgcKUy8DDNWnyX1Szl6UBGfDKzLUHKQryWimYhFAqIAggaMwhIgw6B/g2ZM7ePniIdZePYFpR3BceiBTkYty/ZT9SvyJWTG9K5m9SBh6IoBQMVrfBYT8+yzshpLwDBDmZ0ECQtpSCAj5fhI7sjCew3OCq/2DY+zv9+AP6b8mMFUVWNxSyTDyd7JyrIDga3tnG0dHHTn/MB10eWVZKoJihg8FPQmfmp5pwDJNGYA8esBS+a7U98zPzwhLuLX9WroMd7d9eF4FS4uLMrDkc/1i9YUkHzMsa2aW/sIm6s0SiiVWZvDcRZuUg52dPexsHwjDycojegXL9B2bBLLbKiHa0tCoV9FqVuFKKCmZ05FcYx7T6FXlfkswy6E8FwGDtRMoIg5VMb1uNIQhXCZD+COAUJJ986pmOdud+EVOat9Osxt+yEOYH+n+bajMD3kG/z1g8C+A8M/QQyhv5hlAmCdi/dgb+mOAUMm9uSMoqZ7sa0wY1W1YZkGCZRRDGAggpJyHwIpyD0l6+17iUA5Ccj8YHyIjS75EbCENKUXNayvUQZqTVGG8OKuldj9O4QYprCiFMY4x3u8i7g6h+RHoVikZrormp7zFtaA3yrCm60g8C6GlYURJVzLGeMJiVv54SrDHFYsPvWe5KFgsvDfh0ILSC1iihLQ3htalLNUXQEhahc/yxDSg2Ra8RgVm1UPCQAsrRl8fI7KAUE8QBGNEaSQ/S6zTu5YpI7PidZueHj0R72DZgURvO0YEi4dXMfgTFFHSpuoF1MKcBbpIkExmAjP4/2liPu0nUqAvk/SchMIoSa16Ke+eKn3PIF+eCqogZ/YrA6Jn/kalmp6CzNwbl4NCdWg4A3IyEEVGTHVZKeaZHkJh+QTYqYGA6jVU/1ZxyhwdKL+EOkVloIpSU/5/Zfs6A0o1KblPySJzQh6OEDLMQYvgVFzYZb48wLHk8BwxEl+KlScYBCb2hw78kNHQrLHIvgOTEdoZIDwbp0w5lUhhMm/kGQ9hDg7z/k16CJWDMAvooa+Ef5cDwpP+xmyRzlPCzk7d5NnmfcCiRiXbUcJVqYk+SfMVMHpGx8s/8xkSME4ALFLZDAzmgJDXIKZniAmeJRAQhn0Du6t93Lv1HHe+fortzQDBCOK/sCwOIEZ4690VvHlzBVeuL6FUdRAlPiIWiichHMtDwuTW4wgP76zi3q0XGBwmEkwT+UyM1OFapng65uZnYVhFHDLB8sVLdDv03YWoVWqo8lWuCKtRr9dkgyWzNtVqolIqo+R6Eriks2S7asEqpzBLEYbpnkhG+9EBgskQEx6YOAyyLAkD4jPGQ4EkrLKyYTxWxcPVNhyjBi0p4Zvbr3D7y5e4e/s1wrGGlZUl/OpX/wV//+t/QntqHpZTQPe4Kx4rw9agExRw02clhvhrEpStAooGEyxVXLysu+pRkHuUAJGHbYJCxq4Xa3XxKb988gSP7t/FN3duYX11Fa9fv8b2wQFi00FlbglXf/Y3uPbJ38GeX8ak1sZQtxCzOsHQRKIa+SOk4RiuDlQsE+0KaygKaJYcVB0LRYuR91RRT+DGIYw4FK8Urwu5ENZ82IYlTDZZ/JQTkoy1lvWDXlyyL0EiALDXOcbB/iG2NnexubWLre19jHyyoamw7iM/Eu8dD7Sm4wibNrfYxIUrS5hZbKI9W0elzsOYC8/ScXA0xKutLu7cvo9Hj1axvedj1B9hEo2gBX2Y8VD81+z+q7nA29cv4OZbl1GrFVAsMhBGR6FcRaHGqPpMd89eRwLC/gCjsbI7kP2TlFVKySNG2rPHtC2An3/moJGSNrKnSpJOeZ4pf5f/mR8TxgH6/jE8l8xmWelz2KQkDFwi95hU7yQTSSkUsGUY2IwP8Lz3Cp/f/wrPNl/gcNzFmAMD+vSPx5gMI7ixjqlKGQtTLdx86zounbuIsl5H0SigwOCzRIObaihoOiwC+DDG3u4eNje28GL9JV5vbWK/c4jKzBwWrt7A5TcuY+XcOdRbTWEF6YGVfjspnFcgkN+b7MsEhCJ94150ygIoYXzG9mVCDwGEmXSU4MY1bPSGYxweDbC930WnN4JPUpp2FFYlyfPIQa4mvi2mTb7cOMDq6z1svN7H7m4Xhx0fjl1GsViXagAuicPhEXxfvRxHw3S7hJ+9dw5/9ZO38PFP3keBPmMVAiofT2z6bG0P9x69xm//cA/3nmzisBsjoF3AsFEpaji/1MQ//fojfPDmEi4vluD3OdzoihSaMvKiw65N1jWYSlpjKgUJweuTlx38z//va3z+9TPsH7Lv1EOz2cKgv48oPMbKUhsf3LyE//KLd7G0QA+nJz2/ZAkthntQOhqHMjxgXQ13CpX7xCAl7jMMs1O+fSXdPgWE3BOkmN6kbUelhpIxff7tXbx4cR8v1x7DsAI4DpULVFfocB3JGpYBPIMOWVnB4nSeIQgIc/tIDgi55ub3uiSbS11UljJKyehQkQMM6hPmy2CPIgHhRGw1BKCs4ukcDSRYZuyz5iaW54vnSKZ8MpW5Xm9iaWlJWHkOY54/fyEMMPu9l5boCXwDYTRAMO5jglBAFv8bSQSu35sbexj7rMlpotVqyOvF6lNsbW5hOExRLFQlvbRcrgqw29nZkZTRfr+LVruM2bmmhMvwOg0GxzCtAkqFlgTM7O8dSY0SWcFGvYS5mRlUyhVsb3Ng0cF4PEKTioXpJsp13tcMvRrIfsWgSdtRPYTjYKgUdfRaGmWeXhEGPBOpYvo/Bgj5eRTbqu5p3iPfT/48tQB9TzIq+3+WMZLVi4gN6QygPDn1/cDf/Slg+BeG8M8mZVRJ+TK0cMLmiJcrY3t+6M38Y4BQUhQzQMgpFWUA9IAQEBJAsYyZHrwBvSsZIFRl7XnwRtZnJKyOkowqYPg95oPhDbGjpBLCKqpQDoIoHmSpn2cgOsMQ3EgBQytMMDkaYdLzwSxwmzUVMGWKGU4SBI4hgNCZbiAtOsIYjuIQ4zSETzkmt2rxu6lOPhZxcxG2DEtko3YwgdkLofXHQG8MvTcQQEjvACVTMuFkUqVjwWlVYRAQFnUMjRADjMUjwjRRjQs4vSOUCOXqSKlIUJ45MZIjQUlqJyYouTyERXDoI2TkMyW1nK3S4yMiJQXOhHmSKayMDuX/p3qoStnPXOfTeyKXkarFRMrsVfIPJooGy0Wo2ftzOnHKv6aaAOUdE6f1Ibm0+pT9UkdGdY3zklvRq2Z5M4rlE0CYvQjg1I+mglVOwGTOkn3fGJ0ByCx8TVVQiDolA1vSzcEESjIMIylKD5IARoHhMg6cSgFG0YHmmIjYv5by8B5hEBo4GrsiaSMgzCfZ0qf0PUCovk++BUo6oxbajCHMvJyKJVQdHTkg/A5DSHZULnUOgLN0HZEGn5365bTfGUB4kgWYVVOoGB/FFmZe05P3jmcX3kucOrNTjQlnYiIlpZ8zhPT2cahTyABhA9HAxP76CLc+f4yvPn+Azj69Rhaa9aqkJo7Gx7jy5ixu3FzCBx9dQ2umDBgheoMD8fQ4pgs9tZAGJh7eXcU3Xz7D6HCCoAekAX2kGkxNw+L8rMR1p5qDo6OeROf3jgfwxzwkeBJFTmawJsXBZZHnsAONklEGY1QKJbhFV5KErYIOq5QIIDRLAfSij0Ajs+YjYsIeJ9UmfdHkhU8BoYCEcSDvJQGhrdeAqIBvviYgXMX9bzbQ7TClroQPfvIRPvnkr3HjrXcxv7gsMnUOHUbhAIatyzTcYvBEnGI4CpnbKi8OrGQokAcTZQCE9x4PRuxao9TULRQEcDC4orO/i83X69hcX8er9TW8WFvH9lEXvRhov3Edi2+/j9aV63Cm5zGi5426JItl60wQjVSCKIEvOwwtA0XbEDBY9WzUPBcl9sA5Bsp6ImsRFydW4hgMHSJDJLcI5c1MQOT9qthBrh9c1+hZlHArkaPTM8aewpH0ztFzc9wbYzAIpOCdvrtxEEsSNdMdW9N1zM43ML/URLHqwSk48vdcY8k8vlzbxf2Ha7h3/1usrW0jYiedpqNgprDiPtx0iKaXourEKFshzi+2cWF5GpZJBlmXhMByq43S9Jwqm6fEi+AmijD2ffEA+kx0pSTQdqSqRg419K47LRhGUeSMijVTjB8ZXHnuySpKb6EanilJKBnE0Um5PcGmpLTmEWn0fHHvItMqagkudxP0zQCH6QCre+tYP9zARncbvcEAI38Mi6oYzULFLKBZLKBVLWF+po12owlXL6OguyoNm/tJkCDuDTE87KKzs4dXa+tYW1vDq40N7B7sY+AP0F4+hwtv38TbN9/B5WtX0ZqdEVBGwMeEVUpiGfIhQ1vep1kkBRlLSkjlzycqBLXOS3Kv7NkZQ5itebw+lm7h2YsNPHj0HE9XN7G9f4wwNYSZY7a4zooSy4DpWAhCVhJ00emPcTwIMBpR5SGuXmF2il5JGER/1EO3swvDCFEq6FhZmcOVy4v46XvncIly42Yrq4pSCaaSpmkY2DkcYvVVB//9N1/gq7vPsXMwgs8EUNOFbcWYbhXwk/fewHtvncc7HHA5E7gMamESKhlhMnMpA3F0pCaPHhH2Oz08fr6Fuw/Xcf/xBl6+6iAMVdgZ5bhJdAzHjvHuO5fx0ftX8POfXEGrUYRH64IAwgQ2u/4oyWW/pu3IkEr1d5JNYsUKB+1UFuSAMBv+0efODpcMEFIqTQUwGcJhv4Pnz+7gxeoDBQhNgifKRRUgJECTRHIZAoTCLLKGgb4yqrNUbVQK3VT+RWEOZaD1fYZQpYxSFUBAOBwEshdyz5TaK3ojHRN2BgiPjobgazzm8Jcsu5kV2o8kgIsS0sXFZdlXR6MhXrxYx0HnELUqpaGUgF4Rj2Qc076lvJOUu1IezuEa6214VmXKs+e50q/8YvUZtra2JMimUac38bwwsQRlCsixmzEVVpDgkl21ZE0Ho2MYmgfHasjPxg7N58925JltN8tYXqL0tI719ZfY29tDbzDE9FQNiwttlGs69BNAmIokWhhCPUUQjpRiYUI5MwEhpcU8Q5RgWk0JlVlaIEN4HgVn+qR2gkPc3EMop4asjzo/552trcsZwrzSSp3K8pC6jAA4kzJ6Fh/8qHLwTyDCvwDCPxNAmKc9ngWEfFOF8j9zsPz++/mjgFARZ4p1yAqruUlSKmpZlJhYIsEYjUIMhoEsCDxMSocR/yfTxaz7TuVmqSQzym2kokJJAyXamDXJE4JMtdEwcIGhKZLHSUkbE7E4wWaJKWWW8QR2lMDoBdD6AdLhWJLWKGjlhqYAoQ6tVoI9VUdasBE7phz6xxOmEFK/TXkGpRj8HrkhqbAHTt2sELD8BDY17r0ARn8MvT+APhrLhIvTOUmbs0wkXORaFej1AiIyhHqIQTpGLH6+CWxJ81SbJRlC1laoUAsV3sBQB/oIC1aCop2g4ACeFcMzItkEGEXNj1GgUFFhwvwIHiMTkctFOcCn8IUGdiVFEk9drlfMZKT8N0oOlCVlyuQ/w2FZFYFKhP23gPCsxzBnVpWnTR0Sc2Y6t699BxBmQI8/s0qQzeSikl6riulVh33uzcvYxe/csJksNTerkGmkyV68TRndwgNrloCmTdglBITBGH40FoZ4YjGa34RdKcAqsY7CQQQCwhh+MMYw1DCICxhHQMigBRq/eT9zgxbvFBftnHXNASG/tvoZlERUhcp8hyGUIIbsMJ0zLDxkywH7FBDmwFCh27OUbHYsk1kKvy437Az8ZUHxp2HxWaF0di3ls3BSLowz32uG6EDYz38DCCOydh4csywewmhoYX/dx1d/uI8vPruH/hFPfi5a9aZcr8OjQ1x4o4HrNxfwyS/fxfxyE5aX4uBoE8e9Pbg8aBkebHh4eHsVd7/4FqMDBmEYMBIXWkxQCLSbDZRLZUkVPO4NJTSEmyt9drxnhbEwDcWeFT0EY18GBwSKlVIRNUqMGjUUK0xVTGF4McxiiMasg9q0Bb3I8IcAfjzChEl+mW+Kl4brlCQeBpF4oRmk1ahOwUQFke/im6/WcOfLVTx5sI293b6kZjIO/caNG/jZx7/Am+/cxPziAlIjQY8aW8owLUOkbXGqCSC0Eg1W1jMrAzOJYFeDMh6yCBwICnnsEnBhcaLuoFwui4/YH/Sxv72N7c0NvHj5Ei82NvFydx+oNVCYX8TMtRsozS0htByktqd6NrMAXFUZpySfZCM4XCqaOiqug3qxgGrJQaVooeFoKNFvS9abaw4BM/2EDGARYMi/12Ew3TeTv7KKYJz4CsiS7aG2DQRcEAlW93iAXn+E/sAXIBhKJ68aZlkuPagNNNtlNBoF6BbZFgUo2PfX6Sa4d/8l/vDFAzx7/hp7B8fC9rEDs+rqcJMeSpMBZisaGm6MkjFCu+agXXUQ0Jeop6jXq6jPL6C2tCLSUQIfjtVCDoAkdXOI/sgXDyFDY1hKzeRRet6g16HpZITyabxikbm+WhwOCQA+ldbTTyTgQwsRJ5H404ejoTDF3DfoE/UYrJI1t4skkLHzUYLY1RHaQC8dYXd4gFedTRz1ewIIyS5XnCKqDrspbZQcS8AEGUYKkR0tq0ficGkU4uj1Njafv8Tzh4+xtrqK9XUeqDvosyMzjTF77jwuvnMTH/z0I9x45220FslyO8LGcP8km6kqXciEKX+2VCBlXlsFCLOU5TNeQO5xKjxarT+Sfi13iokvvrqP3/7uK9x78Byvd46Q6h7F3Qjp0WaomWnIMCCMQ/QHPSSylipFEoNHCl4VnsODuY1B7wjDXgfD3j4aNRdLCy3cvHkNN9+6hJvX5lEvuUgY5jMh/0LQTrCuSy3FIJhg99DH//O//oDPvnyM1Vf7suYnpgddC1EqGji3MoUbV+nzewOLM1VM1QsStMPngmqOiIONcSz3UKc3wOr6Nh48fom7D17g4IjfP89cBfVcByMUnBhTbQ9//cl7+PC9K3j76gKKHmWIEyRhKAogBQgJfgkIbenBywEh9yGBl5LaSik69/5sICsVhYwxZY2EAoOSXzSJFUP4/BusCiB8IgyhAEKTnj4CQtbsnAJCMldksJSfPEsulaRetecQfOXZDjLQklAZXfUQBgmGgyGGA3agEhAqTz5lyARqBH38mQj4zgJCrhn03RJs9boD6fnzvDLmZucF+IyDMV692kL3+Ajliobl5RlcvXYZNpUY8n0G0vHNSh9lu+A9R1uTK72B3PfiOMTa2qowgRwutFvsNr2saoLGDMHpy/XzCg4ch/2JXJ/JvIUY+QPpo9VRgu+H6B4Nsbq6J/f1zFQN51aWRXr6/PlTbG/v4Lg3wtxsHSsrUyjVuM8wfXUoDCGHEupzfxcQspheR1ESvRkqY1otYQiXFq6hVTsPL/cQJmpA8F1ASF/p6Tnh/wQQylHiJETw9HP8R8GgIgz+4iH8T+8hVNOBU39XZi5T58D/ICBURej8DMq3xRtRWvco9TE9SYoThnAUYSiAkHICyhuVwE/miiw0J9jKvBMKWKqydB7A8loFUvKOU1GsEvuQWKjODZs9eoIS6OSYwOFGRUAYJbC54PfGmPTHiPojAYQuFykeSOgf9CxMKAusFhGwk5Bpc0wHNScILVU+TfaOgJCyGK6ifK7ImpjhBFaQwBvGsPshbAJPRiGPA+UhoDeEB2omA7oOjFYFqHkICxp8LcQwHSsgK13UiitL2POWSWqYsiaePsaSTxhdEMM1Y3hmAs86BYeUqVB9xoM8wSDjqbl5SEiQgEHFEPKAK9NZduwRKEg1VMYYZ76+/HFXPsEsQom/Z+Ast8WJfU/+fdYvxQ+XhDNOyU8aIDJQpO6Pk56bDPDk/5abp/Io8Hd1OqWvRZ15uZPxOqheQrlvRGd0GnGdJ2SqCXSWNiqThewlB90sjY3XM+szFHDJezVhbL7y7IyTCD6HBbTf89BWdGAUXGELaY/lEGEcjeGzfiIpgAGBlOdIoqCkuqlUXO4U6udRB3eRZAtpqr6mqpn4PiBUH6kA4WliqxyXBBBm10fYxTOpwNnaqlJWc6lpLsU9Cwgz/+CZwtmTUBmZ7Kr3m8+QkowyFElDJBYGxRDy/SV7z95UAYRGWSSj476BjdUBbn3+ELe+fIDxkEyni2q5KcqAvYNDLJ2vCEv4yd++i6ULUyhWDXSON9Hv78shrmAX4FklPLr9HLc/e4zebva792UAACAASURBVIRkYEnxvM2KC81CuViEa3sII0P6oPr9HnrDoaQH8pDIQmQOkXiwYCInpWVcS/jslgsF1CplNJp16ZyMJqyYYOl0gIWLdSxcqKHYYhIwGeAeYilah9QYEGjyWvFQQzDIh5TPeL3SBmIPwyNI3cbdr9aw/uwQx0e+bHqWrXxpN9//ED/56c/ws08+RnN+CmbJFj8TJ87CmrHz03BgcCMn0yTeacWE88DI4RhZF7mnsqh+kWJnSguHTA1THxkKQoA8HEhH3mG/h43DQ2wc97Dn+3Cmp2A3W7BqVaSWh0jSPJnoSFbSEmDK9Zo/p9RsaJoEZZRcG0XHRsm10CobqBdMlDxLJKYUlOkMFeE6SbaQIcu0vlEORmDIUxMDLMxA9aLm3mR5MhRrrSRNqZJMiv9J+ZfVeVYBcwaDMLiCgF+T06yOwSjB+s4YX956it/96110jsZSC1OqleGZgJOO4MZd1LQB3pgtYr7K8JwxPH0MYzJC52AbaRqgNdXEzPkLmLt8VUrnNduW553pmxPLQHcwRKfXw95BR77/arWO6akZTLVnESQe0gmZI9aPqJ+Dwye+G67lCVAKqYPN6nR4uGWnK/1gezvb2Nx4jZ3dHQFarHhgmuLU1IyoUAgoDbJNkuqqUkAj7l2ujpEW4HB8JIElBPNFowhPd06AOkNIpBuOa5YfCugpWi48Bvj4MV7de4wHX9zCF7//V+yyl7B3DJMWCvb8aUB9dhaz5y/iJz/7CNdvvoPW8pJUbVAyykJ77oMu6zjYtcc9kTU+HJRIl61SYKh4gOzMkclGT4qKZDao1nLWy7Cy6neffo3//r8+xf2Hq8LS2aUmk74QaybGlOFqEEDIvT6MApHysapCpImZ75psWhyOkQYjWEaCesXB5QsLePPaRdy4dg6Xz8+iXXEElFOey/ucC7gEa/AZ4gCX99Y4wadfPMYfvnyEr249wmE/RKS7SolkaSgWLczNtnCeSbfnFrC8MCMdlw6vX5KgR08mw4h6Q+zsd7D2ehMb24fY3j2CRkZ5YktScuT7CMd9kaHeuLKAX/z1B3jz2jJmWgUJueGbyw5QMoT83EkSSf8oB0GUS+ahezx7cSjBK0HJpgz6882YyqCEednsp1PyWCUZpVSxg2fP72J17SHWX30L0wpFMirBM5YmoTI5Q6iYNq6vSqHFRNk8qVf1EHLAnffpsY5MAVIppmfKaBBjQAn2YIwxA7QyUMZ7X7obyQCzv9FwcHDYw+HhAP5QdTrW6kV5rnw/wsH+EGGQSgJoqVRAoeAJGBz5feh6iNZURTyBMkAsFzDyewiCAcJoKPcr2VVVq6SyL3jW5P20u7sl1RX+EKjXmlg5tyQVEWTqBPRNmMBqoVBwZeDoFTgg0CQQJggmYhUg2GXtxM7OMTyngMWFWUy122JdePLkEXZ2d6WncH6uiXPnCAipiE7EQ8hrwPtLQmWYZxGN1XrCM6D0Dxal1xYow7JbmJshQ/inASGHazJgy1R56sx/ekjKQwHz/Ag1qVGhcnKG+XcU03+fRPpjf/4LIPxPZghP0fwPS0blqJinSfzAO/nj0wDFdPDBF6WfsEaUE3AKzHhcSyQ9BIR8UdZANoal5zL5zFgb3ogEhOqVHYYohRQJBOlzHq7Y60NfotpsRJxAYJgXV9BDx0UljGEEIQymffoBkqMR4uMRguMBzCSBzQoF14JZsKEzkKDkilx0qKUYE5BQIkBvn6Wi5rUogSVyUVO6iChuoHzQjCZwghTFUQKvH8E+HtPtDJ3TO0oHmZTHA7VtIfYcaM0ykqqLsQeKReEzMYxpacRsArCUZFRUjYIHaB5WoSgS5oAYth7BMWI4ZoKilaLkJFIHIT8Ta50JCBmJT1DIn0XsY0ouyom6hHUiEFmH+o/frYo4eZ+VRulkCxeYIV6ALCDmNC/l5G7JASF/V511qkxWfc4MEGY9hxIUpBBl5o3LwFOGNJlk+B1AyOTak+qIrP4iSzSTn5NAhbIWSSs7o6LMMVQeKsM+wxwUCtuo+g254PJQGqQTBCzvThME/FEdC5prQ/ccJDoFNinGLLVPWEfhyfvLDVl+lyuu2OMs6lVdGwGpyveotmvFEOY9hKcMYRYilAHCkxjovOBZ9Lqn5b95/6NaXNX7Is+GgEL+nfKVngyBTt7vvGpGgf5TtlH9mYBE/jVTVUFAyOeP95Ea/vCAy3AlSyvAMUooew0MusCLp13c+fox7t1+gmhEDOmiXKCEJsDBYRfNGQfLl5r48JPrOH9lFu2ZEvywg3F4BMekN9dDyS3h6b013PvyW3Q2fcR9EzV3GgWzBJuSN9uRVMo4MoVJ8gNfgloGrAtgHxQPq9Lhp+4nysbkcJSmKHguqtWSSHe8oosgGiLRR9BsH8uXW/JqLhRhFicYxQOECVmQWCRTBJSSJks2mJN4g+ERHirFBoKhjoMtH3e/fIkHt19jb3OE0E/hOjaGfgh/HGP53EW8+c67+OWv/w5X3r6OxYsrcsAgM9Rn/Lpmw/UqUlzCZ10xdWTJ6Bfin1WiJ6e+UkkhMn36Dyk1ZDgJAaopzAiln5L6aJkIkgQdf4DXh/t41TlA6BhIPVuGHIFhwufzbDAAiwMPF9HEQphQUs9DpQTZq+5FkcGxz09Ho2SiXrJQK3so24awiBxGERjyZQmoFaJAzhEMTtEYYGHQcK1sAKqrPJNIiiecLI8CB+r+zU8s6n3kz8j3kQc31a3Da2Bh4E+wvuPj81vf4n///jb6PisKNPEWunoMKx6gMjlGy/ZxjYCwNEFJG0CPjzEJuuiyZFyLMT07jenlFUydv6hAoGkiJvB0HVjFIvyE3aMBtnf3hKXgsK/VaKPdnpHAEd0swuEhk2sBwYX0wtmSeMthFA+/+dCTe14UjBGMelh99gxPHz/CxsYrGV6wP42piVPtKZGlFotlNFttVKp1CbAJCQp5fQv8/lIMJxwoqEETASFZQK4wPPzHEXezSHxeTDIlc+vqlkhLw+MRHn9xG3f+9XP84V8+xaB3LPtPqVqCzbWO9oRGE825ecUQvvsO2udWYBU8RBy8SJ0Q91GVisp1iTI8SmxZAcX3/GQMmDHc/LOKDctWrkwsQlBI9oJs76ef3cFv/vkzfPPwJXYOhnDKbehOGZrpYUS5NJUylApLg1AiqbC2YQrTymed1zUOR0jjMUqugalmBZfOzePGlfMCCBfnmmg3SrAlx5TrmY40ohpJVX3I3kH6jJ8TGr59sYfbd5/jt//yBV5uHaLD4S/VPjaTgXV4BRelcgkz0y3MTLXQ4CDCoVyUwOcYx90jHHYGOOj0cHB0hOEokLAk2y6KnSYYhbJfe+YE71xfwfs3L+LD969ieaEFl7JBUeOoRHWdPzulpQyaEkDoyrXPWphku2QcEV/i8cwAYR7aR2aRu78woZxtMxAwTdDvd/D0+R28XH+EVxvPYEmoDNPKY2ERKaWUdGVh1pi+m9dO8JopySgfdMoxpcCcHcoypKBkVCkBFCBUKaOD3kBCYcY+wwAVcSA9kzxTsU6ECfCGjb29Hvb3jzEY0LeooVZXNR7sud7c6KDf8+V9oDWAfvEw5FCQnjsf1TrL5qfQbrakrueouwff74nktVCkb7gk/kF6E8dj9kaqPeOoe4DuUR/HnQk8tyQJxpYlKy188SJGcj1Y11JvMKBGZWR0Ol05V1iWKx7JQd/H0dFA2Mf5uTkJleE1fPLtY+zv78vQa262iaXFFioNHaaTiq9RfJoE7aydYLigdKVy7eO9wJRRD2lC21QFpk2G8A0szv8wIMw9hKqMnjLiLHhPgr4UAZEdwLIU2bNZD+p9OwGEUv58Vg32fwL//u3H/gUQ/pkAwrOS0bzbL997WUL6Y79+HBCqQ6razFU9RN61phnMrWP6GqRLZjhiGbjSQ9s2o9oZMhDLi3/PTY1MHE3ZPIRxouJ5DjwpeOUEnSwXSTouGOpFvxY3cEpHZfo8pjR0hKTXR9Ifik9idNCD3+kj6PWhhaEULTsFG27JhdOsQit7iD0bgyTCiGCKE0ITCIwEKTOoQ4a3cEJtyrQ40ibCFNGc70VAxU/h9UJYR2PAH0CLx3AMMoSm1BFEnDZ7DtJmCVHFxsieCCAMUhrDedBiuAnBLeMm1BSUmy3/vZpiERBSwhXD1EKYWgTLiFCyE1ScCRxDh5MBQouAkJPAnCHkhJFgkNdOJDpkpaKMYcoW62zzlin0GbaOoFF6cAhkJBQlS6mUdSQDIdn0V2ES5SU4Sa2S4aYChDk7KF2AAl4ypi+XVWZgRz6WZBRBSZayKR7CCTcllVim/j67V2Vypb6uyIf5c8vXy5m5DCiRYSP4OwGAWehMQjlX1reo6SJNYucgu9xY0hzTQ0aZMEE9ASEn0wzUIKjUOalWdQFklTlVFrm/ePPyQB6VUqDko+rgzu3xTwHC0zRWNV0/YUFPWMdT76CSFCrd/+kGLMfCLEVHfYZ8AHC6rufdjyqlNUOtIheU75k+Jgm7oLFQDWWkv5J1JBGl1x4cvYSK18RxJ8X9h3u4f/cpHt1/Dto29MRBya2LbOq4P4BdmKAx4+HGeyt448Yizr8xC9MOoBlj+ZoMJSm5Raw/3cKze2vYXe8hPNZRcwgIy/AMT7w5BmP+pW9pIqBtMB5mr5EEbIhqgIfDmD4/Miuqw8xxbZSrRfEXupSdRSPEGCI1Bli8UMfSpSZmztXg1UyE2liY4CAOhGmkJE7SHPmcphPplfLIaDLt9CDAq+cHuPfVGr69twO/R7mkI+mXnBTvHx7DsD3xEP7VLz7Gx3/zc3z8i09kOMOo/92DriRsesWa+HM4zJEy65AHXHaNUhKuizdSmEDekzyAxyqBlIdwTtm4drpMN5a3UhN5H9me1NLQDQY49I9xHA7Qj4YYxT76LOhm2bxZQGoUEBtFRFoBAQ8d0kBInxx7DShZSJGyJy2JUXQNVIqOeNRqRcoyTUkiLRlAiYmklIzSYhjGctjmAZUsVTphwqYNh8MxGSDyWcoqCqSeJ0uu5O/03Uk6KX1K6v4kkGLlAbOtWEkxMQgSDOx1Q3x59yn++dNbOB6E4j/kuupqEdx0hGnHx3whwqWmiZbpw/D3oEddaNGx+Is8z8L8/ByqU9Pwmi1EvLbcyxwbZrkMt1aHValgYjs4PDjC3t6BpKVSOioVErU5eKW6sA5KHseOPge26Um5NVmIwOfhmgc5E/3+EId7+9h5/QqP7t/Hg/vfYGtjHePREI1aDeUy5c4FeKUSWtPTuPbmW7h45SqWL18Syd14HMhymBqpJFJzjeV7VDQLcI2CyE4JkMJwhCAhKEwk+dKiX4trXX+M/k4Htz/9HHe++Br3bt1WA5OCC6/kQTd1+KEPt1xBvT2F9376IW7cfAezF8/BKZckhfv/Z+89mOPKzizBk8/nS58JJDxA0JdhqYxaUre6ezQxPbOxM792IzZiJxQbs9NOLc9iFYsESRAE4V1693xunO++l0iwqJLUZmJ2RyxBJEEQTPPevfd8x5E9pceS4WkiFyW7y/uDwxIJNkktAjJIzNQN2RDgOu9L5mRkWMIYnVGA3375HP/08yd4/PUejs770K0qjHwVpluFRwaS6hEzDZXTIYm8tDaPybZPyLgPoIMhVVNsrS3iwd1NfP/Tj/Hh3S3cvbUidRncS+NgBMvQUHALiEKCWQ4SCJ6VKoAe0qnBkJsEL3eP8V9/+nd4/M0udvZPUSpX4RZK0E0OlRIMGI7Ck46uoVqh548MF8OBPPjeGL2uj8kkkv3XtE0510g1EtOpAx+NUgHbKwv40RcP8YPP7uLuVgOVMkOI0molPiYOpsXHTL8731sFCHXDFIWKgG9dlyRwbn0yBOOqL0XvadC3AEICPSqeJOdGfIH9fgs7L3+D/YPnOD7Zg+UwPIlDXfoFed7ikD6F8zkFCOmMkKAZsaYQ2CnJaE4sML8DEDI8yw8x7A/mAKEt1iJeO3zoXGuZ6k7CgCFBZ+ddDHq+nC1KFV1Cw3hPHR+1xH/M+41gq1orI5kGssZEyRiVah6ra4souiVRKJyevhVAxzAcysMJIq+uCNgHUoNBkMey+tGoh253hPNjeoB1FEs2KlUbbkGDFxBQEhBqWF5ew8ryGrxJLH7B/TdHwlRubKyogCePYT0TYQgXGk3x2Pqeh1e7rySYhi/n4mIVK8t11Jr0gjMoyRdAyA8J6NHUayvrHitXYlVMT1CoaxWY9uKMIaxXtuHaTeUhTCWj84BQDTNVJ7ZkQ7wDCJVc7PqMIPvmTElEQHxdO/G7wNwfAxH/BAj/BwLCjAhWb1DqH0rdpP/qgFAYCHbQKLZJzRxUqmGO6VFTAz4B4STGaMQ4ai5WjEmmH4ema1VCTlkMk6NcfrhcVG1Jt7KpKbdMKaJlTHvM2GWRlqoYanIuici51Kon0iUyhBMfU/bLsQT1aoBxu49Jtwe/30cg3gOWT+fgLJRhVIvIlVyMkhATpqOZBH4aQ00xDULpBqPcRgApuwtzU4mfzjOpLcqhPE7gdD0YrRFywUS6gixKwAgIEw2hbSHI24jqBQQlE0MzgY8QQRLCobSN35eyVwGE0RwgZGS0AkJkPoX9hAcj58PQAhSsRAChQ0CoaWC1NRlCYwYIWbgsmjIBhFkDg5zWeLDP6hnkglHVHvPBMGIaTNNIU7gxA3PZdSVHz0wPnoIzJS9IZ8EpeJwBQhG1zQHCGYOYyuFErkiGQXXvyZRq5h9UXgT1b8/pQdO6Ck61I6mRn697yA4kZAMpPeXhhZIefl+Fl3gN8pok8AkYLZ5o8BkXzlAVTmA5lWW6HhLx1vgxBaUMIHAUa8yhBA+vksipEr1kvJEm6aqHw4ObCh3gAUm206yHMAuYSVdUCc65UUzPP1Cv6XwiaHZ3Z2BPXuO0pkWBP75GquLlxvslgEG9flkoj+osTF/TdLrMVDwJluFj0dUhTAhISSZkGqkLJwWErVaIx1+f4umTXex8s4dgSFBvo5yvy2vLdDgvGgv7tv2gho8+28LnP3iIasNE3k0wHg1lKFK0XbROejh+fYmzN12MWjHyuSqsqQNzasGgX4ixJyGTgvn4pphE9Pz58MlcyAEFGE1G4smQBD52+bFomxJCl52EFZEYcXOfahMk2hCL6y6Wt4pYuV1DacGB5kyl+42gkJ4O/hAZpbyUBGd52BYzi21cHPew+/QY3/z2FHs7XWhxXthMl37kIMbII5MZSZ/p0toKPv/BF/jxT/4K9z58iObaGsZ+IumaPDTmdB4GmGrKM5BILkSyThpAhjJzQTPZHSBDHLKI4rvjgS9NNxRFgJKhx2aMyIjQmbRx1b/EeesUvWCEYS6UA7fmVDG1awj1MjwUEZH9BgvXqeTg/aJ6BwkK6WmidK1SzKPMkBlLVVXUHAN1SqkMHWztmfqxJBMT2DH5UNf43BQbKPdD6g0XhYkkEfO9I5vLK07VEmWx9ewDJDMtgIvrvabDjw10RjGOLgf4xZc7+NufP5aQJ8q4KQd0cxGKOR8rjo/VvI8120M56SA3PEHJDKW+h0ET3GMIwvKlMuwSXwsLcGzk8nmEpgVP05Cv1mCVK4gioN3p4e3bI1mb6Pcr1hbhFMoyqKSXjcyPZbiwTVaflGWYRXkbD77cFy/Pr3Cwf4BXz18IO7j78gW6VxeYRr6EMJH14BJBeWatuYDvffEFPvz0Uzx49LFYMchAerEna7gl4IKE1BQMxdZYW2JSwhojILsgBddkBg1ZU3NBAq89QPf4Al//8ku8/PoZ3rzaFYDBQzctDBwg6tx3Hfb45fHFj36IR198hs0H91GoV5EYGkLKp+VNUvUoSs6slpy0IELVAM3VXasvVCuYrGSKBpb/BRzCxcDO7gG+/Pol/uHnX+PZy2N0BwSARdjFhgxJlbdeKUL4eLWQH8waCMB2hFLJQHOhiOVmBbfWGRy0gofbG1hZrKFeLiCYqHRcdT0qZlU8kLouXk6RifMSYz+yYWIcAqfnPTx+8gr/8Kuv5BqjvDWnO3CKdek6ZL6UMPVMNLZ5lqHEeyzMMzUWoc+DhCmqJKmqyyUYDwdS21IvFfFgexPff/QAnzxYxYPtRdRKJmz2lIqCJlWXMMBJwkp1SRrOACEfJ72nPP9QSi1tUmSU6OW8AQgJKFJAyLwByhJTQNjrXeHpzi8FEJ6dvYWdjwUQAuyRZSIpZcuZ6IVrFJk89Ty+DQhTD2ESzkJlFN+vBmoCCAcDjAZjWe/4upAhlCCiKVVgDCO0ZW89O+vg9LSLXpcVEBY2txuw7bzs36cnLYyGARybwxPlF2eXXzL1EE9HKJYsLCxWxJcaeDGOjg9lAFit8fN1GQoeHZ2h0+ZQKBaQuLzcxGDYxdVlH3sv6D230FyuorlcRKms47J1BD8YwrYNSR9dXFjF6WkbZydteTyVqovNWwviK+a/OxyOBdgWC2UZ5JGpOzk+FO8rATQ7CBusOylFMCz2JfJ8rD4IBtWHWtM5tGD/YBI70kdoGFWY1iJWGSqz9iH+WECojhrXDOHst9ng+B1A+K5k9F8KCv9/AwjVy8hLPIvKVxKYzNekXuR3i+nbGBMQtl/g9OwFjBs9hKTSlScnpnQhCSQKmL0kEgwiASHzbEx2IM7wuDp4Z9Sv+jnV7KcpndfMj+qUm/2QN10tyjPv1w2Yf80Y3mQI5z4vB1XqnlX4gQQTpIBQM3ho46FoKilgGSBkLyFT23nQN3VLAUG3KNOfUrGMUqEoYJBTG1m0ZeFW3reIgSgq4E5kJiLJ5LYj8dc6zJwhE2qCNXpaZAPsjjHpDjFh4t7VBbqX5xiOmGAWwKq6sKslmLWSyEUppmTKWI7Oa0dD4hMQ+qoHjoeWlCGkZCY/1QQQVkYJ7O4E+pViB9kXZKXFtDS9+wSEDCWp5eEVDQwNBQhZM+FYPDzQQ6MM2txUpHtdAneYRseV15A0P3YPadMJtClBoQKELKl3WKiscyLOQ3oKCLmBEAykNUACCNNqvpzEAXJXViBQsVdZ2EsquUw3XJUapkDaTMKZ1SEIIzV3PSkRbwpeVNKpur7maxRS2al4AzOP3+yIoDZA+jPFs5gWy6eyWRrQr8Nv0s0yDWcRWRnhIGsWMkAo4SgKgFH8JgdbgkKCQflI07diBeR4Pfmc5rP7jEm0lPxyIqtpCLSceFUZKkNWihuwxWRMOThITbDIKyVcJlV2ZtM4WTPIdKSAUOonJN1TpeTKf9nPQvxlwTBZf2Om4c9esPmbNGMQ0yHMO4BQOqJmgDCFhRm5mgJCJXadwQs5OEgCbTZw4fc0VLiQgFkxxrItLgOEdVxdBfj1l8d4+uQ1XjzbR0APYeyg6tYVU86DdK+DEGMsrht49MU2/vInn2N9q4Jq3US305LgBNe0MWr76JwNBRD2LwJovoNcaCAXUYqmQ58qQMhQAN6rAbs7hVtXryfBKzvfGEvPZ0x2cNDvy/3FIVC5xFh61gfQu+chxgDlRR31VRtrdxZQWynAKTFcimzTBElOhVtxUiupu4YhhcOm7kglxtHeJb75zR5ePe3g5M0EBbsKh4caHjrpb9Is8RH1R2OMfA/b9+7g8x9+H//pv/wXfP6jH8Ep1qRy4eq8LZUwTJxjEAj7/cgMTsNI+vAiP0j76jiD0CVQhrUYMvElw+Gpah/DtNPu1EhYj2Dqwy4ZsEs6uqMLnLWOsHfwCt2gj4kewi4uwCouAPlFRGYNnlZBCBdRjoEpjshZuT6wf5HSOk7Aeb24tg7XAFyGsrgWFooOlipFVGwLeQ4PwgS5aCrqCgI0RynP0sL2UO4JSsEIuFmAnR2GImF26T9i0Tan4SYCsmI8MBqsiODB2gTrXy+6E7w6vMAvnjzH3//yCWJ6IimL1BQgLBEQ2j5WrAkWcl0UwgtooxM0SzqWao4cvJnqR4Bq2nk4+RLsahlWuQitWECfZdKDAdz6AoqNRRRKNZH97e8fCjPHx2OXizAdPk5dfk8m0DIKsMyiKGF4sIwjhpUUxSd3+OYAr3Ze4emXT0UyenSwj3A8gKlNsVAvy2OZeAw10lCq1/Doiy/w6PNP8dGn35PSds2wMPJHAqLLlKJx7Qlj9FtDBGMykZYKQzJzMJmma1MmmoNGhiCcon/extXhKV492cHh631cnZ1jOGQwzRBjfyJ7Q6lWEWBI+fVnP/gBPvnic9z/5COUlxakhoeOSFonCFqEn5JguszHpxhdte7OhO8zT6wkiafSUVnJZHBhIDFsHJ218GrvCP/t736DXz1+gdcHlwhiCxaHFmwQZ1DbVMkLRYniR9CjWErHm4tl3Nps4s7tZdzdXsHGSgNrzSpW6yU4pmLPCEQinzJw+uKmci27BQeOYwmznAFCqoE4uAgSoD8OcXo2xH//2W/wf/z0v+OqNcCQQ+DiIgyrAhgFsPePygSGeIXRGN6kI1JD29Jh0O9l8NqiX80XHxsDb8xcggfbt/CDTz/CX//wc9xaKWG5ZkGbquuf54BZ+VD6egprHquka1NUU7oAQp75uB7I2pxKzWXfllAqdX7ioEUko5IxR2OPGlJ2u5d48uyf8PZgBxcXh7DzCZw83xhfsYH072YJrNxPpNheAUIZ4GQMoTQ+KfloPAOE2RUA5SGkZFQAIQd2gWQDMGWUNUbcQ8myM+hF12wBW6cnHfR6HqrVEh5977Zs7cMBvX4dBB69vHXFpucdSe2NkpF8uK4uHYGhl2DY9/D28ARRPMFi08HS0oJITN+8OUCn3ZWwsJWVZWxvb4lklF24z77qwzQKuH1nFavrVWEnmcA6GLYlCbW5uIx6dQm7rw6FrRz0PNQaLta3aqhUqrBMB4P+WIb5jp0XJto0DbTbV1IlkWOndKmAcrmAnDmUfYh7DNlfroNkWflBGxfXGbJ7VMUkEfeVAnQCQnNBAcL1D9GobM9CZSj15znkmiFUqhbFEN6seruWjPKsNmcf7JJurgAAIABJREFUmgHCdGaTDt1vnDx+RzDMDQjxHb95HyjMTf8lUTV/6L/8R33dNdi5yZZk3yRjUq77z7IId3WMUxOSHBh1O+L8GnHSxsRTgPDkjD0vqpi+XKYGnICQ3cAKEEZkH6acEHDJVTewmrzN6XtTmV4mm7vRJSKp/CmPMHsq2aH9ne/xzp9nA7v56cHsewvQvD40Zv82F0HKLKil5gXl+5zkEiiY0uOiG3mZjvb7ymgrgRSktCMygASBpO/LQvsLCMw6l3j4lGJmdiz5CDxPpABxbqySN5XYH1MGIkikN5kelcZiaSYKDHNwXPk5FzLOnsW9Aww6LZnGXrUv0Bt0hVHgRNgqFcQvwr5ASmHYQwYzlimeTBRFLpfWNoifhXKkHAoRUPKmsIYB9N4EphfCCIVTkd4hPrbQsRAWbHglE15Bx9icItAVeJGaPpFy6soczu8tHps0aIfeRfoqJRI0Qi72kZsGYGBAwYhQseg/YHiBjjwlNLkYBr8uUbJR6SVMu57SnSGV/2WyT+UbmwGtrHpELoa0tmI21U3TYuQCSed+6aJwbVBOQUs23Uyv3WyQMptLyfWcMnk8TMjQV7FUBETitcvKiDMuK/UdpQYkYU+y+hJhcHiA4UbFZFppVCeIztyLyl2hah8UKFRRzLkUBOYkLdSP+XsNkU6JKMEgPaOAT/modBByis5rge8LE0UzmaYaFKkJeAbSrmPXlQcjDWBKX9v0FVbDuUzHOQfeFK5VN6kC2tdrUxbUcL20paxi5idM/4BHr3lAKO9cuhzI30htW9dLikqYpG9BDjgEQGTMxbOWSoAF89O36sAxC6gU62hfhvjyN0f4+jFTNt8i8hiExKqCmnQokV0be0MkOQ+lmo47D9bw2Rcf4u4HDaxtULYVyAcHMP2rMbrnQ3TOPAxbEaJRDlMmq0WUV/NeMJB4zNNTqb+JrthWgYRpzQoDLhj+EgQhPAmfGcpknYtKqcz+OhZWs/R8hP7kCm5VQ33Fxe2PVtHcKMOpMO5+IqwmgSEPocLa6AyrseHaFSC20Toe49XTIzz5+SucH47k8ZbcihwCCExZpmxajtTusNj8ot2CU1BSwJ/8p7/Bj/6STOFHIkMTNT2HgVz3ee2m7ADlYtJLx7AMKfxmuAorMdT1x71BZ84N/5wdgQaTmzlkYvptKDUqTLHTTMprLyXI5/R8H8NgCJ8x9HYJulMRhjAyqgiNinxEJj9KiDRKSS0EVDvwnmFEPJUUXA7FF5ugYBooMXCm6GKh4CimUM8hr1HuyhALrstKmCDggVPwOISWzLE10peWAsY0Jp2vN0GxWA2oGqA3j3sE6w9AQDjEVy+O8E+/fYF//NU30O0KDKtAgg96NAImXTS0EZbMMTaKPpbtIepGDxXDQ8kIJSFVlwkjYOXLcEp1OPUyrFoBKDm48id407qCXV1AubmG5sqWeLsvLy7ldmQ/IK0KfE5MgMw7lvjKchpTph1ALwFpoTQn+6EH7L/cx5sXr7D37Dn237zG8dEBplOyHQYa9arU37Q7bbnnKBvdunUbt+/dw937D1CsNZAvlmGkheFynREkRBGOj9iT1hUQ11hcwPrmJlx6Am0HiReBvmzeNZ3TS1wenGB/ZxdnB8foXrTQ7/XQH/QkrZdrQaFUQpADhlGIex88xIff+wQ//OsfY2F1CQk7WcWdSC+9WiPIstFvS6ZM8diqsJ7DL0nd5HF/LnU5HYOls27uM1TDuBjQb9wZ4MtvXuGrZ7v4ZmcfFy0GR3FIrvoIufZaNtNYmRDJbjkTy0uLWF9pYmu1iWatjIWKi4rroFawUS3ZEsjCoQJZZy6IBFTczyn7zTzYlF6KsoMgivJLngM0OkZ4fgnw1Ys3+NnjZ3j24g1evznDZcdHknPhlJqw3RIMJ4+Ifk1Js5xA0zjw4PMmeqY1Zow4HCEJR1hdKGN7fRnf/95HePTwDh7c2US5wOAm7nxq32ZAHMEfZZ1qrVaVJnKGosUmTQCXfmSRAnJvo9KIMkMCNQ7wyMbP+/84xODeS+ChPGsEhE+f/Uz8g1dXp6BNz3Y4qIlFuqjxTGFkgxOugwQbDA4kECUTqJJGpbIjzQ9gYijPMtlrK4GDZAipmBhNMBiM0e8PxDbEAYbKkDCEAeQAPA5z0i15ctKC76sU4Icf3JKhnKQSt3mW1NBoNKWGqLFQRat9ik73DMNxC6WShbWNJbkW6RV8+/YAnjdCsWxjcaGOarWC09NTDEcjkf8vLS1hfX0N+2/3cbB/hoO9QLos79/fxGKzCjufw6vdZ+h0LuU58t9kauj5+YXITgloGwt1rK+vYDJRPYu97kiez8LCoiRj8x7h32dADcN6igUGjlGW30NO85TdQ6rAeKZmyI6S4irlD88stvgHpxGDwMrQzaZ4CLc2PkCjtg3XaSKmZDRinylTRlUeh5wrObDg25WeN9MZzk0yaR76pGc8ddLL/u+7gFQ2/H/3a+YJg5t/9v8RQPjdRduZD0dNRjIJlwIo6j/+ikBughyGoFuMgNDzd3HV3sHJ6U1AqDThChBGgQKE1EJr6YSAh4PM65exe/MsX1ZAPu/byhbbVJORvgsZy5gFicy/yxmjqL70ZvpQKs9IhR43QSEj99VULe8URA7Dm4/Ph3LQYqEqkzECXk5LCAi5wPGGt6w6ysUa6tUayhVO7PNKCJgaqGmKpzFZwKBPAzLN8xNAm6RHY5XoyGoHCYERLxgXSj4KA3nLQSFfEA05O5hs2OKtCyZjjEcDdAgMex1ZEHwaoKm1Z4AIp5DUQwiLRnCuFuTsec8qEhJKRgE3nML1Elg0hw99WJMYBntzKOPh5FPXEbkWQtcSdnCS1+BZUwRGjFAWVKZN8kalvJYprTwLKtENGUKJ0efCL/rGCIiZNqbAnquFKOkBXIvPV0fe5CE9ljRS+ZpEGdEVjp3ztGV9o1n6Shr0oEBJ5iVTgwWFcQRWQFJP3wEUyluQJX5mNjS1sgirOEdqZeME6ZmcY/FEZsQJaKYESru41OqVcVdZ8iAnnUqXKXUgaW4nL1rKOiNT+VmoTVagUCVhc7MRQMgMTfZDJcrvR0A4nhrwKBMNI/gJwZ+G2DAR87qiI4WDaG7MBEQ85HD6LtSrjElvrHJZXIvErX9rgc2A33v+4J11dAYE5zyd1wOgP3yRfd+8bX4hlseZfmQPgRJFXvMMjyDTwN4vpV7MvAxiIIKpWXBMV3qc+q0Yzx6f48tf7+KbJ28Q+3y1GRJTF+BMNjZKeNgMYOWnWF5r4O79LTx8tIjtezU5pPANIcvVb43Quxihe+Fj2Aox6cdImPCTAkKdgHCi3k/N0tM2Eh5OI3VdEbCnUnnfC+BNPPGsEBDyPXQlHY5yOB2TcIj24Bx2KYdK08G9R+tobrGgnL7QCYJ4LH7fSJhnNfiyTQcOQdPIwMHLFp7/9gBPfvEak26ExNdRLVakNoBpldmmzK5K6afqdOCR8UMODx49wsefforv/+iHuPfgAVbWN8R/xRcronxIpsXp4Y6DonQwI2serz+pteHwYwqT+j2R7YUyvWcaJx+vJBJG9DhR5D7GxLtEb3iCy9YBJuFIQDQ0W/x4iVFAZJQRGmXETh2JU0dk1xGaZQR6AT6lj9KtRmZBfUh3XkIpmyYqhaLFECALDddC3bVQy1vSZ+iQCZQURCYi52RopSf0PipFhfSQ8nlJkTbTmSmZUyXbImYQxbRS4vDALn5uI4er/ghPdg7xi8ev8LNf72CqlQQQFosmpsEA49aphMo0zTEeLunYrkVYc8fIJ11YQRd6GEDnAI9MplOBXVqAUXGg0cNVNNHPJbj0fZjlBeTry2gsbcBwXAmAoHSWH5Q7h94Y+jQUyaDrmrxSIG2NOXrN6iLvMnIlGZS8fvYa+y92cfTqJd6+eY2jo7eSWlks5YW9GA4HODk7kaAN9t42FptYXd3A5uYtVBabKNfrUqMibAq99BoPfVMcHh/j4uoKo8kYqxsb+PDjj7Gw1EShWII/8iWpmAEs3bNLXDHx8vU+Lo/O0LvqoH3VQrvVUvUtOQ3lSgXjaYK272FlY01A4V//zb/H6q0NGHkmsKqALdoeOPighDqMA3hMw1TlBzcA4SwGTlLIU3uABGupPYbMaRxbsh4H8RRHZ1d4c3CKnd19HJ1cis+WCbjcF5ncW6S/sVZDqaqjUrewvLiI5UYDzVoVJcuEy3LvXA62zqJ4SEonu0Mp9+OwhCmp0nFp2SLBVTUNyjetZMpq3yFzzb2Fqqajiw5eHZ3jy69fSQoqOwV7Q178JZhuGUa+IIMj2lGmOeFPZbjD6zxH33nowdEZBKfho3ubePTwNr549BC3NpaxWGN6ugpyI2ZljRSjfdiBSkmj2mMz0CdfNqfuUmu4nAu5iWoEksoTxucigFDAGQGeAoQ8YxK0hoGHdvccz579E45OdtFpX0qCKLs5TYuMEv/tUDyD8vcEpCgZqUgac6ouguekmQdYwuSoqlDDqyy5ks8jDGKpH6OPVhQcnLtLdYYagDOUhcNa30twcnKFi/Ou/Fm5VBRPIAd8/Z7yZXJfWVpqYm1tGWvrKzg528f5xQE63XMhW7Zvrwkg43v75s0bjEZDWfcXGnVUa1WcnZ9iNByKr3lxcRFra2vydQdvz3B6GKJcauDBw22UKwV5zq92n6PdJiBM0GhUUW9UMRj0ZC3gj2q1hmZzCa1WW5hHAteCW8TKyhqcPIEf0GpdIggm4mXk/V4sONByrL4JRHKe7c0cKrDOQuUjMKnZAqb0ENqIQ4J8BlktYXX1PrbWP8Bi/TbcfFPC1lh3xAAZ7j0yVGdgXqqAygDhu4o/FRh08yynrrl0uP0eNvDds8W3zxoZ5vguIPkOSPyfjyH8twGEE/8VWq0XOD59DsMawc4rhpA0chzl/oWAUB21s6qA9x835wFh+ibMpKjq9+rGzUBB9j3nWMH0hDvPGkqIw3Qqh0JKZSh/Zb+MNw5FG07qnx4KAsXh0JMpt67baDZvoVpuSAIUwx5MUxNpF03YjExn4hpvHHUgYpIeJ1CMJVapepyA8KjAQ4R0v1EAwUNEyLh0yiaYUEqpkomKVUXZKaHATZSGZYK0QB0Ue/0B2r0uLnttTOJQvBF2oSCl0dMcJRMKTLEnRw6U00jS9mzTQD4GHD+GSSDIDrFJCGOcQKccNt1cEoIU1xRQ6BdNeI6GiTVFqCtAqMJFOOhXckhiT0mqlAVSyWAVIKR0mAwhgR619zGcXAA358Nl35Slw7U4hU9gTtXkXePPKSAkw6nMxCnrJJUSSrp4Q2acSjAzoirzrClAqArNMwmKDD+yBWOevUqZPlkg0mJ4AZaSXHntIVH/tGIJpZcyTRzlC0IAJ0mKKYWlvpTTs/QwkQLCLKRFahIMDVNLV1Ul6cc1IFWMEtlBBQYzQAiMpyYmZAoZ0sHYfc5nBRDyUMdSZPaRkblN3ys67aUShAeHmz/+NQDh/MI6H/LzrwUI37fQz4NCTtPJAHGKfg0IKTtJfXSSeqQAoW3kUS5VMe4Bb5738dtfvsCTX79AwNkN8qi4ixKuQe8fEy1yTLXQA5SqDhaXanj4qInbDxpw8/xehqRajrseelcjXJ0M0b2YYNwJEYvFiR1flIzqyAWMDTeQ4yGFXhZ6dUQ0mkVrc21QUjoJIvFVbxrfQ+m6opTL1uBHI/TGV9DdBIW6ge0PlrG4UUahTqAZICKHxgMlZVBk33SGXjnQpwWMuwlePjnG8y+P8fzxMbTIgKPlUSvWUSQoLBQkKIBeRkknJeCNE+lNbPf6wj6XGw382Q//DH/1k5/gP/zH/4iCyzVTE7aUwzDf94T94XUg/hqGyliOSn9lBLtPZjWGnZA5VWl4klxMQCi+VYbreJiy4mY6xsijMuIUV+0D+NEQU53JjVr6YSDU8oiMEuA2AHcBOXcRiV2XzwVMjOb9M2WyIZkxLrMUnqXx5DzsRyHMaQJXm2KpUsBKjTK4AkqmjhylerpSM1DeznHLlAcfJsEGQZrOy/XcljVd5G6c8AlLkoYZpgMYWRcME52xh5dvT/Hrr/bw89++Qn9EFt/E4kIN8WSI9sk+ClEHTXuML26X8GAph3V3DMs7R250BjsOleeaXkejACNfQ2gyGToniaxmo47CyhpypRpy+TKmpgvDLcApF6XWZxpz2NDGZNjBZNCV4C8yhXFiIpoyubUE211GqbKFPF/L2MGrpy/w9vkuTl6/xpvdlzg42EOBrGqjgs2NNalSOTziwbYL3w9RKtfQWFzC8vIq6ssrqLA2hP2G0v3HFEgVNHRJUNfpoDccYGVtDR98/DG2797FQrMJb+SJ6oKM4vDiCp3jM5zuH+Lq+AzdyzZOj09xdnIigJAMbHNpGaM4xvmwj1K1gvXtLQlDuv3wHurLi0ioxkAiva1EfpTsSaiX7NdKepZ5XsnwzjzKAgiznNHUTp4jgUYPbQjNtGGwViaaojf0cHLRxsVlFxetHsYe9+BpyrosYH1tFfmSBtvNwTENubbsnFLKOAxSk+oUemuZNBxK+i4ZF7JbLhVBlFvOvI9ZDJnygKv7lZ7ArGcRGEcxen6E5y+P8M3zAzz+ahe7by9wctGHF1FFz6AxHkXo3Vf2H95/3EU4tK2VC9hcaeLO5go+vLeFB7fXcXujiVqZac0afJ/3PAG18sAWCEYZgCOe7gwQknlVB33VH5oOZmRIM4XGahZhADMFkPKSSyY7QZtUZnAH4FmG3dA9XF4d4/nOL3B6+gbdXku6+xznGhCS4GCCKAdN8j1475q0s6iietYyiMGAZwyuPUwy5z3LB6igrHwoQBiJWmwwHGM4HMqZhCoKFWCigA9v+cCfonXVE/BHUCfrnsHO0hE69MB2Euiag42NBWxvr2P79hbOzg9xfnmEdvsMJQGE66I+42u1t/daBi1k75vNRUmalnus3RL5MQHh5uamlMafnbZw/HaMYrGO+/dvw7J1hOEEr/d20afU1wSaSw00lxZkfecHFSkMQKQXudvtod8fSYJpoVDG8vKygGMyh2dnFwjCCQpFA5VKAeUKuysnMA16jK3UeqWUcco+RsadgwBWu+SRSxwkMRnVMqDTQ6gA4UJdMYRRaAoTeAMQCkOoQKJIRoWInEcJGYP8uwEh36f5H+8bNP8JEP4RDOHEe/UOQxiiXM4LIFSSUU6x3icZ5eE/m7JcewCz9/Nbks73kgfzSH3+jU1P6XMsx3XM7DwzeM0c3WAkuaykEkfe1PR6SKdLCJmo8cCcRGq6RqBI5pAHqoJbwvLSLbj5kkxeqDcnG0EwmH3QR8LP8zpUhmaGEahuHG4e8u9Kv6hi0pTfjod0TpMTCTNgCAEBgZOzkTddFN0i8nYBtpmHwVqIqSbT+k6vh7PWJTrDPob+BDq1+Sz2I9smMci6lJazDJYSLAbBFPIO8hFrJyJo3TGMsQ+LfgamK9ICIFiIIEVHnLcQF0z4rgmPDKFJQJgg4jQvLRbnlFVJRsmEEYwqMCigcAYIFRiUDymqD2DDR54TUZssYQ42Nf88FKaAUIrqyWpJcl8qYcxMbmm4iTCUN+TjCrTNZIzyax680y9M56dzQuTr6VLG/GUAUcrss802/b4puEunEIJzvg0ICbrUdav65bOkzrTGQgBhynymLkXpWiQoJGiUYjOli1dSTvr8mM5IfT0PsyrqXArBEw0eASFZsdSTyoQ5gkKyogSEITfelCFUAUpKdvpdgHCObJ19mWJdv5sh/B8BCH8XKOTn9TTqPAOELOkmkFc+BIJtdbEYOQu27qBUqiAY6DjZ8/Cbnz/Hb3/1DYIxxX0F1IpLyFsFAY+SQqeTk/JgWFM4eQOb9yrYvF1FvVZGrVJBtVRCOE4w6ng4eXslgS39qwkSn1JihpNQimpAj10l/2Uwj4TkZ/+vPEkip5KdT5WtUzJDua9whFwkOIW3dQTJBCOvi5wTwqnksHm/ieZmGeWmhZwZIdECBFoa9hRHwhAyOS72TWEwv/rVHna+PMXuN23pgCs5RVQKVZQKJeRdV/qpBn0OuLjBs1/KFGkyD7fsCOS1tbq+jo8++QQ/+PMfSRHy1samhN6InSAKMaGqwZsIM2ZYFizHleEM6wcEEEYx3JwtjX5TshEaVQEqMYmHtTii/46AcISxd4H+4BStzhGCuIepoXoQeezgtU/vbJCzEJslxFYVuTw9Yw2Rk7IkfKo5iLUCopyNkNLqnCm/ZikOVRrS0chBQhyiUXSwUMqjWS2gahsoxDEKXDsdW6oqbPaWChsayIAuC2PSCQilvJ7e6Ug+CAglfTirN+Jz1XUMgwhHV318tXOAXz55jYPjLrr9AMViVeL8o1EHbtRBXe/jwxUD9xZibJYmKMUtOMEVnNiDEfpIJj4Mw4XFVFxE8FhBZOjIr6xh4f4H0ApVxJaLMXv2XAfl5YYE0kyTCSbjC4z65+hdXgBhAFP2NBvxNI84V0W+vI764j04pRXESR7PnzzD66c7ePv8JU6PDtC6OsfCQg0ry4vSWdbrdbG/v4/+YIAgjOX+YpelWygiX64hX6oII5fVPfAgyV+32x1hoPmxtLKC+x9+gI8efYy1jU2pe+IeaVG+fNlC7+wC5wfHuDw+Q5shN2/e4vDtW4zHKgl2fWNTUpYvhn0Jl1lcWcKP/vov8eCTj7B+55aw8iEPuYEn96CVZ8UUwZRK+5Y1PROPco/OPOizg6ga3GTF9ARfrIwxTEeqpTgU9YIY7cEYIwZS+UzTZXolfbzsgSugUi5Ds6YS0U/bBP8NDn640ptc7bl38kFRcpmmXwvzTn89MwLSZHSmlUuKcMi7UaWYy9A5ouSTe7BSfonaRzdw2Rrg+LSDl7uneLl3it39U7R6Q/RGE8kAYJ2Q+PTJyGlT1IoOGpUilhbruLO5ige3N7C8UBVWsFxwYNOfPU0kUZjAgqFCktQqQ2C1V0iSbAquskGxYt/SRNG0t1PWvnT9U7PWtGpAWNhQQByBFYfr/PVV61yYtZcvf4OLy0MBiO8DhNL/yZoKylk5ixHJKKWiXNdY28B+QxWkRkmlYgjnAeG1h5DM2XDEonf6YHVV1yIVB2pfpVqO6Z1UlI1HPgpuWc7JBLAEhL3eCN02PXYW1lbruHVrA7fv3BJAeHFxjMvWBYpFC5tbS6hW6bUzsLubAsI85aFNkXceHh6g1b6S15yf296+hW63i3arj9PjsSRIb2yuCXvvBxPs7u5J6IzralhdWxLfIVlOAlveN3kqImoFSS1lOX0YMLm3gEZ9QYgQVgyxcoLMX7mSR7XGsBpWSYygMdxLqsrUGU15MCmKV9UdBIRkCJE4iiFERRjCtZX72LwBCBkypADhtYz424DwJribzyZI1V1zOOJdFdEfBgavBwHfOiR9xyf+J/QQ/hswhHEbY+/ltySjlcq3ASEvFqrzc7nMQ6gA4TX1nh6w04XiBiDMDps36N13adv30Lg3mEKlBVa277nAmhkDOScP5MUr+iRNNhxS0wyQICvISQ+132QGeVOTmaHhvlyuSuFns74mi8HIGwrtPhiSeh+KhIGTEZ72Oem26JWwdJUEpqL3xCPBaTs/1OSM4QNpDUV2CCRo5AbCfpuAPI+BvF1E3irCsYpw81XknZKELwwmE1x22ji7ukCr11bHSzJoWg4OD2Ds8/ImAgoJVN28jUqxACeKYbHDpjOEMfJhBhE0LwdVYDfFVACKjsSxELsmAteA7xAQ0u+m0v8yU69UQ8jizs+oaZlIowQYUiqlGELxEXJKx86eKafx9J6QITTgUjKq82gWinxJPrgBcKKX7X+yQc70JtlISKXLpaYy/lqFncz94Oadpi2qW/36T+drHmaBLumf85ogSzjztabzYZGeZt8i7b3LGEIJVZEk2QwMprx16kFR1RRZ0XuWYZaCVUpMVcnZLEWVr6eAQb4yZENouubhlR8JMGIKZqJYQMrUYh466WsgIBTZqBp8iHdV2Fy+UEqKcVOWrQTl2Y/U1XdzspYOkb4rpeumXJR/PetyzBbrP04y+l2y0fdJQqje5PiZmxg7uQgIpQdO/L9Mq1PIWGeaom4L+IkmFloHCX7zi2/wq198jXBswEQRjcoqXIsdggwDYZdnIr49ykfjxEN92cLiWgHrq0tYX12Rqb8W6/CHEd68PMbJ20u0zweIA17zBJnkzg0YSUkAoYQwEfjIf2k4j7w/ChSq3kf1awGETF8MeIiJoVsclwTClCWmB6s4xdq9Bpa2KmisutAdVrQEGMcefNmcVd0Eu6W8AXBxPMSv/3EHO08usP9iiLLtosYaApdqhILU5XAqPByMRLJKySeLjOkppP/vtHWJdr8naodKvY61zS385Cf/Hj/+8V9iY2NDgg8oT+71u+h02/J1PM3ZbkGSNvmIPKYgx1MUqMbgI6TMKEdJuej2JUiC8ntaGDAdYTK5wGB4Jj7CIG5jqg9UWBYVuRSWTqfwEn5YCHIupmYNObsBPb8A3apAN8uIzCpCvSCMYZhjub2LMOcgmJpyiGc5eRL4sh6VbB2VgoOGbWBBT1DNOyi7eZQdrlc8sLMWJFISWWEVuO6qQA8OD8muMDmZqg++l6ZORlL1EpKl8mOg40XY2TvD42/28dWzfbw97GCqFZE3TVQcDU7YRnHawUZxjO2Khzs1HwtGH1X0kI9GMOjtGo9g6Xk4dgXjiPVDMSY5He7aJhY/+hQ6AaHhoDPqg0k6tfVF6Q6b5ibwvRMMeydoHR8j9jyYMnNgdQeBcx3F2jYWVz+AXVpFMM3j68dP8fzLp3j95Bl67ZbseVsbq1jnIXO5KazF/t4b+CGZFw0lspOaIYx9whRTMy9JufTQSSWJpJtqwg622m1ctFrCClKG/Nn3P8f2nbtyveQMJjpaGLc6GJxd4vL4FBfHZ7g6OcfrV7t4s/taDq28xm/duo1Iy6E1GSHOqevz+3/xQ3z0+ac/lkvPAAAgAElEQVQSLsP9IeSwIiQghAwqxGPPwVE6dFFxIioWRa3tGTORnkEy9YfUVdHv6otkkOm9VKSQAR/5lHZqEuSRBZtx3eY6xGRVSj+nuRilvCX72mA4wTRSKb3FPL+XKb9mwAZVSKzsmJC198ay31F2y9eR19p4xGRQoFhgUI8CWnJ+SNkujUDNcYTJ9oIE55dj7L29wIvXhzg6vcRFqw0/9EUymtPJomlSYr6xXMfqUgNLzQVsb6zgHusv5ChD0Kl6RnmvUiLO169YLAro8sdjFcwjvkF1b3CwxfdaJJtpH/MM9FERISoaVUHBHwrUKk+xhDUhlLAbw1Afh8f7eHuwi9evn6DdORV/m22nklFJqJV3Qg2ZOMCRAEECSrKUDFebk4yKCknVx2Q9hNfp1uqxkCEcDFX4FYdlfA70ZKsaGlUL5XsxxqMA/T7DeSIZiBAkExBS1TUaeWi3qXrQpLphc3Mdt26RITzC+cUJLi8v4LgG1teVz49nx9evX2MwGAiTvbS8hMXFBo6ODtFut+Q9WF5ewp272yIr7fdGuDz3JNCKX8f3kWqNl6/2MBr1USob2Npal6qa8/NzXF5eodcboFS2sbRclaEplWr82bKooKnIXup5Y1nHeYatVYuoVIsolhxEQQ8Jfd7i9xT4L0o0soME4pIhodF2QQ+hiZB++hy90mviIdxcfzhjCMNAWdDIfGehdsoikzKEKWj/YxnCd20lciq5wTK+D+X9STL6fg9h3MbIe4Gr1g5OT3egW6M0VIaA0BSKPGMIrwGh8BIqYOA9gFC9/NdyTnlz0kAQOeTNQOG7h8drXufm0TX9XSrp48RHveHXoFB1XmdBGepnavBp8qZBmIZh6rrzbgmuU5IwmUwqyo2IjGCjsYgiD5BhIh1aTPGj2ZcTmGwiwmQrLj7qZuABIU3JkoOx0ILXARcpSFBTM/b/KFZN9aqn4Rg8oERklLip2PLBjT/vVOEWKzKNpg+SYPCyc4VOvyvSGbIiquyZ71EoBysJkzF1kbg5lK/4IbT+RACh7gUM5pK3TcAOV3VOthwTST4DhDo8IwWEYhhO4ZUwhOkkMK1b4ELOm1o6naSLS6BJ2jE4lQki63MZAW9z82FdnhbDzEXyef5skjGkTEYkooodYbhAahu8Xq/F5JH144kiMI0mUiCEQSppGZH8/hr4pHUFmddNQmGUFFT+phwC5uFjdtVlqaVpmEyKR+UylukyJZ4KSM6u9BkgTP2JMzFK+ipmktNUoqIC0MkiKTAY0QM11RAwOCaiV4ULJzBKgAnZL0rguOXxgjNMTHVT4u0lq4gbbTaEST1qXGjnwZ8KMX/nrkoHFtfP+hoavw8Ufpsd/OcDQhUm8N1s5Lf8g1I5qK43CYjgUEIAoWIIxZsiSwJdQrr0AtKnS0DYOZ7iy1/t4PGvniGaGLByZTTKq3CMggTBMAiDU+aEacH0r0QTwPbglICtzTXc2d7E/bt3YBu2pMPtvTjE0f452uc9JAGvYcIHFrdrMKYFUSAw+Gbm5c6CctOZh4CLNJyImyoPsRz20PPBQwCj9dnJGSYTRNoYuhth7W4DK9s1LG+x/ywRQNj1hlI1wsfv2KwSKGAyAC5PRnj8i128+OoUe887cCmfzZMhrEhhtgAyMpMJ10HKitIADtbpOHlMAh9j38dwwu4ssgo6Pv74e/jssy/w2Wef4c79e1haXZHDMiX0XhjCZ9cbwRuDXrNwGa57lNHy0MgE3MTHlEM1KdhU68U8IByOztDrnyKIWojRgc6OSYMDrER8mJMoxiTKwYsNRLkioDPhsTEDhKHdQGwSILkIjSICowxfKyBgsX1iStCh8vgqHzNllCUdaDoEaOymZPqshZJjwWXKMtORWSGQysBnoVGUyaaewwwQsiJCHZnU0EpA8RTYP+nh2e65JFPu7J5iEDgycWdHoh114cZtLFo93Kp4eLg0xaLRRTVpwxhdwQnHKJkGDM7caGukRYCdpAw6KdZg1ldg1ZowqzXEeRO5kgmjbkIvatDzCSL/GJPBKbrn50jGPnQmhkdkCIuYGk0UatuoLT+EUVyGH+fx1ZdP8eKr53j77CUS9mOaBjbWlrHYqCBvW+i0Wjg6OkKpXJGwIZbS9wYj7L89xIBdvomG5uKiyOHYO5kd/C9bLXS6PQzGI5GMPvzwQ3z06BE2b28jx05K7ovJFON2D4OrFlpnF7g4OsPpwTH2Xu5i//UePG8ijM3q6jpiPYceB7S5Kcq1Kj754jM8+uJzfPj5pwL62MdKlpD7gs6uVlnSOZRRSc8CBtPkQhnKzGSMaqCWFeRRfUL/4cQfive2UCgJiy4fsZJ4UhbLUBiqf1TfIxVVVHQo20WBnRPTqYQ3MQ2XOwdVPOwGDHxK7xiSosHgUFNjOCkZJhUKRBaQ6yTZHj5Ogm3l5aWyiUyNCkdRwvQYukFQaMDzYnQHHi7bI3T6Y/SHvEepIlIhK07ekgTTeslGMU9bDKtaXJGOBhNPWHGiNw6cXQb/pMCTz5XPj2w7gR/PiGKXoOSc4FGmqTcyxuS9pYyTIIRDZQ6SuPRzKM4BJp83e1npMSYgpOyRP+/uvcDem+fY3/8G/cGVDONtSxMPIVUcwiQKQXHNssr3Y2eF+CSp5Eo9hAIIlWxUDXeU9zHzEFL6zpTR8SQUQEiGkI9RbDFkaQUQ6SIdHvTGaLdHGA18qXahFLPWKElICvcggkX+zM8vLi5geWkJZ+fHChBeXYhHb2VlAaVSUc5Q+/tvhcljuiwlowyFoYew3+/KmZKVE7e2t4Sdb7d6ODminNUSr2CtXpH37sWLXQyHPam0IJu4ubmBt2/f4owpvYMRKtUCVtcaAtwp9e52mHKto1AoSjUG+ycZGMXX0smzj9KC7TBAp4ck4vNJhxBM+U7TXE0GhEnthyX+QIJBb8JbpwInv4m11YfY2niIRpUpo4vqawgIIxIq3/YQCovLmrM/UjL6h9RM/Eky+odKRucA4cnpzsxDqBjC9wNChsooUzKnRt9mCK+PnQq0XQNCSgQyud37ULsCIOrH+5iGm9K8zGxKJlIp+NLo+RQYKkCoodPpyU3AC5eSUJaHinQ0SOD77HrKo1gso1qpy81/2boUKZRKo6LkgAs0gwV4IavJFGVPWfmpTMgkTpkFsJwgq8oDskH8s+zgx5CeDEhlZmoutEzlCn0WarP/kF037IYpo1CoSpQ3/T7DyVDA4OnFGbo9Pp9IJEqmnoIyWYlTxi03Bat6hCUchdBHHnIjT0lVU8Alj5EJjY4pB4kgb4gvRRhCHk4ZSpCCl5ix2ymIFTM45TYpIBRliwBCFeksh2IVNi5pZPQb0LdC8GcKIIxFOmrpifwsoJA8F6dOCVNIVYCLvKECBFUQx3sBYcYUyh5+fb3IZp/5D2cAUDGP8lUzQJhKNuf2r2xulC0gaa5AapFTZniNmqTM05pix0w2OkOaKVIUjlAUvlMBu2qCkCZz8XVlfcTURDjVJTzGi3Pi+SAg5AfBoK/61tUrytdFN6/7BdPDwOzxpv7L607E9G6S9ym7q9Ic0OsWmGtgOw8a59j894PBf3tAKCvB3OOQHAUpPmdtCcunCQiV/1OFFfDPOfXnNacqGBLPQv9Mw9PHu/jqtzuIxgYslFArrsLM5YGYmz49Ivy3GEvuCyAcBh3EmofNjRXcvbOFhw/uwnUKQobv7x7j5OAC3aue/J6BGPIO8fqIXZkQ07MkkJf3Eg97yiQrByMyDFlwO+Vy0nRCKaDHf5uAkCCRReceAgwAJ8Dq7RpW7zSwfqcBy1UMYXsyEEAopeqWA8t0EU4MdC4CPHtyiJ0nx3j59Sm02EDeyKNWrsljDSeeSleUlEyuX0p9QY8W++Nk9p7EGI7HGI5H8vPC4jI2trbxox/+CJ989qmEeTB0iz5rFqaznHvse5gwACliX5gr3pOc+DrJCHJw5SEhU8gUzynVEbzZJ5gmlGCdYTQ6w2B4jiBsIZ52oBnskeUpkj1s7EeN4IdT+BG9hewjLAF6BZpWQk4vInAWENs15JwKIruK0GJVRQmepJE6SChvYjBMRCkoQ8HGsKcJaraNgqVAYIUqi/SDXYZlDrQI/vh68bDO9zWJYORM8YzSC8bXkeBJMfTcHSNQtU1p93nbw/7xAD//zTN89fwQJ10erjS4DLSZDpFP+qjkWlgvTfBwGVixB2igA617Cjcao1l0YXDoN2RfCgcFTJk1MY4NDCId+cUVFJZXUNxchrngIHIjaGUNGsmk+BzR5BLDVhvJyAc89q0xIKUIzVlFvraNcvM+dLcJL3bwzdMdvH6+i+MXewJ4S4U8lhbqKOZtJJGPbqeL1tUV1je2sLyyhnKtgdPzSzz+8iucXTAIzcfC4iKq5QrcfF4OoAQ9lIqOyLroOja3b+HDjx/JUGF5fU0StHmjJEEIfzDCpDdA97KFs8NTHO7t482r1zh4sy/VJqZhol5fEEA4jHwZlrrlIh5+9CE+/uJzfPbDPxO1iFQ0pPsCh8JqAJUw3lXuR64RM4t6eobh52ZNhTKAVCM0VjB5oUpl5FmhOxgI+01ARIBkmRZaVy0p916o16SnmHszq4CoGOLgQ2ThErdvCqNEoKWK1xlmp8I5pG/StWXAqTzuPG+odEfWIfAHEyE5hFXJ0OpsJX2mCcE4cwUs5ATAcCCVgxcyoTqBT4AahUrBNI3FU1ZwbdgG8wzIGAXymAlCx8ORKI747F3HkfoQpnASNKmAGF6/ylcmAFEqvZSMNfPRZwM/lT6qkl5pz+EaTRDN70EAxqdHIEAvccYQEhCSIXz+4mu82n2Kw8MdjMZdGcJbVBpZ7ATMpKVKuigSWFHIKMmoAoRUehAQph5CYQjVY+e5LJ0TX3sIw3AGCAnQeKbjGk1mmAMcAqjxOECvM8TVFdm6iVwD9VoFG1srIpUWNnc8lteBYLFSKavU0LNjnJ+f4Kp1KUBreXlR2F9e+AcHRwJAbdtCs7kggPDi8lz8unxuzWZD5KFkDC8vOzg6GIoFqtmsYXmlKdUWL1++FLWG45i4dYuAcFOk3RfnFyIZrdXLWFunT3gqLObh4bnInOkLX11bFeAqVqhUBUiQaZk8xw5Fek4vOL+eNgEZTfO9oNfdYHCUhdAne6phMuZZnOfWLWysPRTJaKN6SwAhGcIwYqKoYpIV83otGc0SqNURLRsW/34P4e8DhO8fPP+JIfydDKFIRlvPcZwCQseNMZOMRjnEacpodrEoQEigxIsjLZCbMR/ZwTxjALJWH/WzdNelC+1N4PjdbMGMxZiT5t04BL8LCNOSZK71LJ7mQsQpj65bcgHzwMafHaeAfL4ok3XKGSij4s1I3yAlFWoKcq2bpjSAbh+J2hcvjCpAFUAYckLIaZtKVxN1G6WjqVmd06bs4s107AyRIGAMyd5NuZHQf+QgR012jjHhZZSrNQE8lOmcXZzh6qqNNlNRw0g8VZzc8jDCxTUJA4T+BPlpDoUppHpCH/lI+lzgFOiSbY8lzAIIlWQ0dHT4liYMoRTsSk+TmqXSi5PVTiiG7LrYXLCa1AeoyEzpjJQob77fyiNIBpCbDhlCK5fAEV8FpPuLQTMGryeyB/RBcROU0Ju0c4DfS+3Tql5ACtOvmblsdpAqVGajhGt4qAIshM1L5ZyZ94EMm/rGKXqbH0OkQPJbYwkCYp70MgI87TNU319dpe+7kgkIcxJspsCgKrBmjQjTEckO6hhTHkr2g4CQmzjjmCl55oZPuWgGt1m4LH+fC6oCQ9fF8Kkv4wYfqKCHAML0Cd18XvOv1u+WfN5cqNPnOmPqM+D5u//+uwv37waZ3/5e2d+lZFQYwjhlCDm0SgEh718RgfGwR79NWtKOwMb4ysKLp/t4/vUu/L4GLXJRcZrQ4SCJFICU61oZe2Rt645bmIQDkf6srS3h1q11FJ2C1AucHV2hddHFaDCR3zs8oeTIeLHjjvIZypCU70dmG4w9Tw9T4jNOy46V/JohJQT6avIujBxlVARA8QTjuIfEnGD5VkVYws17i7AKtJ4GGAQTAUncwKX0PWfBQBn+2MTh6y6ePTnA41+8xKjHhmoNzcYi8qaNxKPvmL4g+kMM8R+S3ZBnT0luzJ5AdagmA01J62A8kXHPRx98jI8+/lg8YLfvbmN9axN2tSqKg/FohN5wiO5wLP4u9g4ytEetE7zHFUNIxpBgkP12YD9XRL/LCYaDUwGEYdQFpn1pX1UNrBw9q8GcJArTH5iw3yuPKHYQJZb8fmJWkTg1mIW6hM/ETgMTrYSJVoQHB7HO1FJL5UkJOCdInSIXGQKAWD/BmoqKY0o9xQKT/1wbFVtD0QBsKh/42AXgUiqlyzrMp2FRwixDhQRhEggg1Ow8+uMpLjqRJEA+eX6Ibw4Hwt5wKsm+1qIRwokvsWgPcbsRYbsUYsP1oPdO4QYDNBwT+TiA6TPOXpGrfghcdsY4PO8gv7CM6tYWNr74GMXNGmI3QOyGSJwQpjFELhkiGo0RMThtGGA8YoF4AVZpE/nqNtz6bejOAsKpg729AxzuHeD09YHaWywTBceSX09GA3jjsTB19+5/gM3t26g2mjg+Pccvf/1bvN47xNn5lRyEyTg4EsihDuDjyUTYhEZzEfc/+ACPvvc9NFeWpcswppyQ15sfIMcidz/AoNPH+eEJXu+8wsHrNzg5OJLgFQJvhs/wuD+OKakOYToW1m9tSR/iD/7yx8gXmaLLPkgV/qV6dDNAmBo+eZ/ORExZr+w1IFR7TVrjxfeR9aKhCpd5s/8Wo9EY9YZKVCVI3Xn2DN1OG3dvb2N1eQn1WlVY8/5wKBUC9Om6xSIWFptYaKS+rdEIVy3KcrlO5LCw0JAKg3yB4Rtkqzy4ji37O4O01Bk5JzJOgkllVeGBWp1FOKjmoJidblQk0c8oPcFk2dOwDvrNmZRKFo3KHQ5pZOCdsmEMuuP7S/aRAJFVW5SXE9RTzk5wJcmnEWWnppSaE7Ty+xP8v29Nz0AhfbyUB/Lfzpgq6flkaw+TuRDCspVcVNdifP3sS7x4+RWOjl7C94ci68/YQ4PSUg7mGX4nafdZpoNiW5WHkJ7MjCFUdgp+qEH/fGWaYr8onRwMVS0DARpBMF9zCY4x2S1rYDImuzZE62qAXo+yWQ21ehXb28pbTeZLErC1nAA1fvDzxyeHODs7lQR5gvHllSUBk7zuj49PZBBIQEm/4MJiAxcXZ+ixGzfyBMytrDTFU3h12cXpCb/WxcbGorCH/P6vdl8JYOQbubK8iuWVFRlS9Hp9+d4sml9ZXZIk1E5niJ3nxzLAKBZ1PHz4AJtbmxiPBxiOuugPOtKz7bo2ioUApknZvJIQExQq/2ki9RQEwFTehYGO0KPsmUCPgHAT66sEhGQIM0DI1+Z9DKGSjEqnJHMW5hhCRfrMWYDeyThQe+ofhh3mZt0z/dbNz3337/6X9BAaVtZDOM8QsnaCE67rHkLegAIIf08x/by0U2oRZoBw/k28ngbcfEvmv0YdNLPJ0/wEQQHNmxH1SkahFigxPYv3y5AFSUIApF4ij3K5LlIregiptWZpNDvJaD7m5FsKNNkNFHkiayB7IMCHTGGqLBFZmIRD8ExEtoGJhGqKJ1OmdIqneobUc8iSriyHEzYGw3BxY2kwy4IZN22Iz9E08yiUqioq3jDRG/TQavVwetGBR+9PEIgfwWVPIhcjf4LJYAAuXzy6VqY69LGPsDuQ4lnRfsskTRMpzTRvIXFN+LYChD419txk5JZRbJZkkVFaKf1jirgTdYu85tdyT/l1mnyqmGFCGEJKZv0pNpAAkP6dvKWhYOYk6pqAkIwBP3jYkl7DFOBncwYZiqbT9xkgnMMe8zOGDEvO4Fk2ClRO9utLjICK4Cz1/KntNpV8zr7sHb9iBgjFo5dugO8sSHJLpJLS2bdhT5kEvfDfZIeUgZhMRY4l4wyO0VJACAGFBIMM5qAvS6ShSQoIBV2k3yNFd7Pp90xCTab8PaEy6YO5Tl999277/VOz94O4+Vjofx4gfB/YnAeQ2a+FUaLfjmEMDFUwVe2EDHOFAU0DikgG5CD9oWTs4kEB+69OsbvzFv2rENFIR16rwpgyHY0enwwwcy3hR4KhP5Cuv3xepa4tLlSRtx0Ymolea4jRwEPgx7B0U1gB8bHwnohY0stDE9fINKlWJqIqKIubn/IYEyUpSRLJCcoiCU6yiPlwGiCIJhhFXUT6GAvrBazeqeHWgyXkyxpyVoxx7AsgVDItXssGKqU1mLkaupcJnj15i5/97Zc4fnshj7leqaKYzyOf40TXk8ocDrGU/9CVC4IHIzIJBIG8oemDJGvZH01kUNGUVMkVrK2v4vbd27h9/y7WmRi5vCxMJcOw+hN23KpKGBWsxfWCbAmlaIGsCYY2haVzaDZE6HfR6x2i1z/GcHiGOBlAZ41Pwj4yVlMoQCivsQzWDMQEgbGFUPqtDISJgSG9cSaj9qvQ3AZybgOBWYGvlzDJ5eFrNiLW6KQeXCpI+PcmPq8BVYhts+tO11GxTdTzJhbyFuqOgZqto2RocJkUKSwOw5tyMgiUmhnptlNepjBmD9wUup2HHxsY+TkJ+vj65TH+8eu3ODxriy+sXnZRLZjQgisU0EHd6OLBgo6HCwbKUR+laAw3DlGaeiglY1nzveFEfEyXV30pSzfKNZTX1nDnLz5D48Eq9CULnjHGZNqHYbCCwodGz/okRDgOMfGoySihQClXdQt2eRO6VUM0dXByfI7j/SMcvXqDaRjIc2JMBFFo6E2EJSL7QaZ4dfMWltY3MRhNsLu3j50Xr/Fm/1CuKw4VOACVrsbUR1isVLC+sYE7D+4LKCRAMhxbmDQeNgmsyV7r7AwejHB+dILdZy9ngJADjIQ1HGQVaGMwclJjQUhQrtfwwScf48//+q/QXF2R3zOFmPcS/Y2yIvM9S+uUZgM9Zguk8tG0OVaCviSoLB2hc1ijmzpGk0AO018//QatVktCQTIJ5ddfPcGg18MPv/85Ht6/i83NNbw9OsWLV6/x+MkTeQx37tzFo08+wv0H9/D24AR7e2/x6tWuHLIJLO/fu4+NjTW4BV18YVQC8TxBbyr3Gt6XHG67eQeVUhlLTSYg5+GL962HXq8lQyHKaquVKmyufXLeUnNPDqW4Vvq0qPBTDGLhdIH3IgfEaVAcQQPBkKgmyBpq7KNWlhRRq0qis9pMFNjLAlvmGmhv1AVl5zAuckqNwXWRDKEwelwDpr6AOMvkIs50UA9ff/MYL14+xenpHkJZhwk+mSjK8BkCCDKoqs6GSi4pqKdEWNQYXLt4rWa1E9lj5V6hAHW2bauhBf3bTBkdYTgaSzqn1JBNyUjmpcydry19g0wXJTs4Yl1KThd5NINcCAZl0M80X8tApVqWTAfLNnFw8BanpycC0OgVXF5ZlDMCgTaHKJTPlkolrK2toLnUFDax1b4UkMa9Z3llQd5jVqT1uvSSlrG+rsAgX8s3+2/Q6bTlvFmvN9BoLIgVgOCWlqlqlQzhsuRpsINwZ+dIBoKVioP79+9hZXUF5+fHuLq6Qqc7QLXmorlURLkUwrbI/GbMquoyFzWY7HfiFEYcmYiZIhrSP1qF5azOPIQKEC4ohpDKvJmHkEGLakjAvYKv37uAUGUUfHftxJ8A4YyHeBcZq0adP7aHcCKhMi9Ayah4CPPRNUM4lzIqDGFaTK9uwiAFhOlhR2n85k6ZmWR0LqAEnFoRaMwH5GR/5XeF5lwfVDNAeP2PqDHfuwEU/L2YhxlwIqEuKumTBzhO0bhQkh2sVRcEDNI0fHp6jsGwj3zBhkV20KJunL05ESb+CH6k5E66SckCp1UMouBz5uOmBEXJUGSIkTKDXHh4OCcY5MLKH3xMPNBywTHpL+DhjJJWw4HjMN2UN1YO/T7T9xhc46JaXUCxVJWbv9sb4eD4Cr1OF95ghFKeRfeOhMwEkwmG3a4AQjeno5azBBAGnb6UvTJ5S0p5CXSZZjYPCE0CQjKCZAiFuxCfm8/2wBQQSicfPyusX8o4SfEQ/Roq7EbK7CVWnguqlEKIzI9eHEpF2f1V4OHK0uAY/Hw8K4M2eFgk45q+5cpyml5T0qKbwjyRi84Qzg1ZYXYFimw08+5lk6VZIhr3JomInQHCawnR3H2V+VazSgyRBBrylitZT8o8Zg9sPoxgFn9EiRJTCSk6UxCZU/FIIvUpFVXBMeMoh3FEVRcL6JVLlyEfDLHgS6zS7dPJ9UxGqa5/WTTnpmnK1H/zx9zLp4DLO3+e+Sm/S4KRLb43F+F/HiCc/+e/a1GffzxaKi0moBJAyMTVzDpI0M1rm//HtD5Ody0TZq4II6rh7KCDw70znB/2MWyH0EIH1rQASyuKP4teMLL9fF0k6ID/scw5mgiYoXfFYviFTs8QEyhZSULvni0HMwZD8O/xfSYgpAxLDh7cAOX1ThvPlBpM7i0CQr6/lIvy31LvG+ESJZvs6ZtgGHYR5IaoLltY3q5g++EKinUDlgtMppF0lfJQKcOuxMD66n3UK1uY+kVhCP/bT3+Orx8/x/7rQ5n2V4tFNCtV+JMJRsORYgEcRwIr+DhlWJX2cfLw79FLOB4B7GyUoZpi3PlQV9ZWcPveHfzgL/4Cjz77DBu3b8OwHUnF7Q2GGHm+DEDUwY9ULkNlKN/nhH8K22St0QD+pIV2ex/d7iEGw1MAY5hyEPHlA1N20FFilh5CJNqe/XBMOyVLTNZLQy804bHX1S7CcMkUNjDN1xFbFUy0PMaw+Z0RW3lMOfnPM3TGRc9z5f3kAVnnupxMpbi+bGioWDoW8iYW8xYWCw5qjoUyC+SUOlQFGYkPnMOsWJ5fFHoykNStPFNNMNUsnJyN8Gz3DP/n3/0Gz18fod3pCyOwWK8g8TtIxueY9g/w8YqLL25VsVnQUefhuNtDdTpG0/DRvbhA77KFQbuPbuGdAZwAACAASURBVHsg3yOyHNiNOu7/+adY/uwuCg+XMYy76PL7Qb1uFt8sDhuCKfzYRs6soLJwF/nyJix3BTmzLAC7c9nByf4R9nZewh+yqDwQYMj0aLKEkhKpaShVG2gsrWD7/kPYxSK8IMKznZd4znTSU/qfBsJk5fOuHHQZ2La4tIRbt7exceuWpIuKzzJJRGbMQzrvVw4lbNNGPPGlduLVsx283X2D47cHmAxH8MYTBJNAWMF8uYBOrys+V/Y+3n34ED/+d/8Odz94iLVbmypQLopE9ZOFnUw1ho2oDlgFCpWXkPemDAdTEKh2rcx3qOLE+0MfF1c9/PKXv8Th4ZGAQeXli/D8m6cyjP3f/7e/wQ++/zk+eHgXf/+Pv8R//b//Fv/XT38q3+snP/kJ/vN//g/48V/9Gf6fv/01/vbvf45/+PufyaC12Wzix3/xY3z04QdgKOpkQlnilbByBIK8Jydj9iV3sbG+jof37+PjD+8JmzQaR9h7s4dnz74W9nF5aRl3tjekH4+riRdMRaLOQBbpLZRycJW4yv2cgIzp5Hxv+Th5aOf6xM+rWYBK3GVolm2zw5E1DfSiBQKcREc0C5OR0Z463ItPTDG0XAsxZT2B6lrkei/psjxH6LyuGFJCpQPXTQ7lu3j6zZdSuH5xcSiqgkKRQzeVQKqb9G/ybKcAIckKAmfpGxRVkbL4ZIBQnUtU6GA2jL/eyxTYEfas2xcQJXUawnheM4RkwoIgwXjIABmuufz3bQHzpXIJQeBhPB7J46P0l/UPAmKNHN68eS1MIM90rss00ZpYB1iDdnVJOXAOjUYZW1ub0jl4cspU0jN0ui2pgFtZVZJOnhuTyEG5VJewGcpTeU3Q10uwyTMXfa4Mu+Gg0ZsEOD+7QKVSElkrz7mjoYc3e0fy3FhxsbGxLtLW5zvf4OjoHL1+jK2tOu7dZ/Ua+zEpFVbnCfV+8uyvgmVU5yQHFk6qbGMITxWa0cTKyj1srmUM4XcAQqqfxFuq9s+bZ4HfDwivE2O/deSZfeLbZ5rfP/x+97v9r8EQSjE9aydSQGhmoTKq44aS4Zi1DClDSBCY0xQYFECYJnUJIJJDanbhqIVhniEkUppO6bVRYsTU0DX3umcHy5ke7xoA/F5W+GagjPrXOQVS0bjKx8ceOJWWKRXxOlO8XFmkuADyhuICZ7umhDRIMpnKjVMBEelURCVZqeoDkaMwflxAn5n2zMWYMhGEvhxOPmTKxlAZTsp52Es7esi2UU/PLrmQr6UmMhdJbZoSJPJAxPYzC65bhetWhM1kevpVZ4ROq4N+uwOL8ci6IYAwCUP8v+y9928jaZYteEiGY9AbUd6kpExJ6aoqs6q6qs3MvMbbN1jsWyz2h/0nF1hg385iZnpcT1ebzPKVPlMp7yla0QVNkFyc+0VQVGZWtZl+eMCiVSCUJUOREV98cc+9x3SbDowhEB4EEZMJYRfuBWlZLfSHbdEgBHnx0QQhrImpDCeEbSOENoHKiDJKalYIjlAWlRGOTPto40wsJUDco2QKIFRdWL5HAdIs/lSwgtD8xHKb+kY9AFtnULTXbSf1Y8iQXNJZ2/JvGZ7IDuTp++UfXldyZOYyDhC9deetSKUp9dw+fTcYWRSXU0Jaw7PTLM1ET18ofQr5GR95qnw/j3SqDEsEEArnbDQBGtExvXxC9Tv8MeWJOxyyEcLGgywL0QRKqDx1HgMFAh1GjdDJzMsb5NGgyxnpP374OpeuZ5WjNmivhPH+mgcK3/gZDzxeAYRvaPPUobk02Pk+UPjnBIT+33gTDI7//5uvg/mVpD0rQEg6lCHH02Nlyx4khrPU7jL+hJq4YBQmMqiXOijlazjcLqJ43ECnOoQ+jMBmhIEbIFaRrqkUNKJD4b+ov2mJGQopWTLxCJIiMxAqPYdzLAzZ9Y1ELQFcdBrldS/h7T3SoRXIVLMIXjW8inx6Gv8Op3DUC5L2pBpXpGlS60OQ2HIv0EEdVhrILURxbX0S6UkbkYSOJg0vSBPnhEUiN3TMzW5gMrsKS8vhaLeCrz9/gW++eIRnj1+iWi5LEZiJRSWwXez3vc8Err4emjpC7v+somiwRYc7ZrDR+ZhFKmllLYf3ijCS6RTuvP+eAEI+JmfnkUhnpOjs9AdoSmwD88LIpFBNNU7RdB8Q9mpoOyWUSswaO0KjmQcCLaEqKeMy7q98qP2H+xALOPGlIQjmPYU0Umiodzhx5/4dhm5FYYTjCFhJDIw42iEbrYCFRsBEVw+jZ9gImDbcUAytYUoAJSe07LxwkKTRuIsFYQCIayEkTU4LLaRsCwmb5l+k3QVAGxFGK4rmi6+VBRMnhF6gfUCzENTCqNZcHJ5W8dtvXuLxyx1s7hxIE5AmPrbJfaWOfu0Es3YfywkNa5kIZmwdYbcLu1GGXTtHrXiORrmEbq2BXqsNt9MHzaOHdhjTt1cx/f4qpu6vom8P4KCJWrMq7oz02VCu0HTsiEGzM4hllmBEphHSswgEwnC7QRRPznG6f4TD7W10qYViTl6nLYCQ0zvl+hpAdwCY0RhWNm4hN7eAeHYCZ6fnUvSe5/Oo1+oq/8yyESUgTCSQzmQwMTWFeDKJSIzmLKQlu+iSHeLFdohzNifmnNaUqjjZP8L+623sb+2gmD/HRbmCdqsNKxJGIpNU+lanhbrTwvT8Aj74+CO8d/8erq+vC3uABXST9GVdk+k1dbm0X/EnhAoM+nWLovwQDIodlDSaPA27pqFUbuDoqIB//eW/4/mLF1IrpJJJzMzMwO20kYhH8cnHH0pEByd7v/nd1/jVb7/E02fPENJ1vPfBPfzo049w++5NfP3NE5mmEqyauoGoHRGdFte6qfdgiHmKiSINdkplmeRzz+O99caNNdy5fRszM1OgL8HxSR7Pnj/H48ffYnpqSgxFbm+sI51MyC6jNFshZLNp0Qdzyl9r1NFoNCXuipRXXvflagXn5wUBEgQ5k5MTiNq2TA85yacfgEXdGJteAcYvdGViyUJemeuwjiKgI4DwHNY13rvoCt1BAIZQ2lXDWAXEC++FRn3McdZcaCEXjSYlMad4/uIxdvc2UbsoSCMoGqecpqua2nQsZzNZV3E2BCl8XZwOeiQaTy/oaQjFukJ5TfDvyvTPu9XzMyn8nBBWL2oSzcAP0RqKVtKUHGvKjfq9gDiNUg0w6FNzqaj2bHw47RZarZrUhnbEQCabEFolp5eHR/vIi56PAIsREDQvHMJxXDGo4X0hnebUb1aaRMfHhyJdqtVryGSiWFyaAM0VCMA6NEXT6XsRFWor61ZmCFIrSECVSqXFLb/XpUa1idPTczGVWVickrsQz9vpiTrPzDjkuqAelOv05KQApz3A8nIOa+s5hC0Hhu5p4X2/BO5v4jSqpqwSyTGgzCmsjBGDjJ2Y+EFAyGYBa2b+LuVIPB0C5j0viHdpCC+tBC6n0+ocvm1Q96765erX/gII360hJCDsbqE0BgjNcO+dE0IGUo4Dwr7wvi+t0xUo9IGhgmSKOniZG3gJCL3vX+EEj0dJXMXn75ogqBN89cReOemiOWGnR5XO9B4UoY7Y8quCTAWCkw6pRM7sVOqmAoOizRK0wOKTYM3TGAlqYIeNoIfddG8KSBoTO0sqfVNpncn6o3ZRqGEqsNfvQiqTMxaIpLXyb7tSGNKWmdMPknWob+p1ufHYMI0YEvE0gpotYnFyxMvnRQw5XaSJjGFKl5V/m7WU6Q4RdgMItroYUj/SbYqDokxR6KpoUkNIQKihY2oCCJ1gAC677+zqS5EVREscENVYwzeCUIZoqo+qnBQVzVM6yNS4Dfl+WPh5cxGCSBbawyEsDiYl3DaACDFpSAFFxlCE2NEGi/LLyaDSH6mPUYiwv7w8vaFvAMAvqxU5FkGitn4FpWQvUf9mdhMNGtRUVwXQe+htDBR6ISe+gQ3jBfqaBJGrMY/ajBQg9MxvPKt8tUqU5rEPGnVY8isslBkjQVqo2Oj3obIGOcFWwRxCJ6VWyghSj0rqkwI9BApXrgXfe8c7F75eUkEQ75h5yPpNQKiOsQ8r/bc8/ntv0z//ewBCf1Mfv+LlmI6Zyfjfo6KSYI9FDqhNYy7X5aDWAzic2igHSxZmZigKM5hBvx1Cu97HzssTnGyXUTl1BBDGrIzESQx6LHI4lR/K7ymQwU42Gykd1ZkW5z8NbmcgU8KOo8wlqAuh/ofGEDSz4boYAUJWD572VtGwVaNFMj2HtF8ioYCAsKvynvj8BDw0rgoO0XJrQv8LRdrIzIZxbWMSk7Oc8Nho9NpoeYBwMOC+pmF2ZgNTuetIx5dQrwyxu3WOrx9+i6+/+BYvX7xArVKWzL1Y2EbEtuWYcZrjiG6GXd8h7IgN07LkWqaeqd1hKDgt8Nkl70gnnKYHouUMBkVHyAnN+/c/xI2bt7By/QYisThClokGs/y4rzEzsUeae0v2B04GLIPZsDU4TlFNCGtHaDkFDNGEpnEfIAhUGmTZjdhgYTC3S12LmmSKX6ukTmtokg45oNGHqaheRhgBPYqBbqMdtNEKhdEIhuEYEbSNCPq6DVdLoBucgDtUWbV0iGWOp2Racjri8soNCI00ZREMMp7CQjIaQCIaRIxaKlVpCiDkVUwHU9UUY6EThmZE0OkEUKm1sbl7gkfPt/H1o5fIV5potl2hdFl0TWxXEB80MBHs4OZkEotxG/EgYJTOEDzehVMto1urIuA0EeI+jyCabg/tEBBdyCF3exmLn95CeDqOQFxDqVpCo1WX482iz+QkO5KGGZtAODkLzWShmUCA1Funj/z+MU73D3F6sCcUUdL4CQyJvgnWpFESCqFwUUM/pGH15m1cW9/A/PV1OC3mWjKYuyJ0WJVbZ8K2bcTicUTjcVkTbIJyzbMJykYGz6AExZNiyuYpV2R/iG6zjVq5iv3XO9h5tYn97R2cn+bhNB2EI2GkJlKy/pptB/lSGYlMBjdu3cQnP/6xmB7pliVUNAJC1bQJw5XIetVWU+yRy8m9mFzwWvB0s2JM40U0wdBxfn6B3d0T/MMvfoGvvvkWpVIRS4tLuH//PmZnJrEwP4PrK8ty3R8dqHD4py92RSeomyZmFxexeuM6ZhcW8OrVKyngFxcWJAaGrZlvvvoaB3tbiNlDTE1lsLi0iO3tXXlQysLzN5GbxM2bt7GxcVMMYC5qdWy+ZjTDlkwJs4yImZ7C+toNyU3lXkmgxOt5eXkFsVhcHIRPzs5wls8jm87BNG3JUtw/PMTrzU3JKM2kU7h+fRXZTFJAoERH8bPFhhgvyy6cVgftdg92JCx6M+6BBFFkOwnYC3C6RgYHASFrAQUIlbyHWySPr2r6aLoChAEaZZVPcXK6i5ebNJTZRbdTF4BMAytSScl04jSRgNBgBJ5MCOlQyqa8DwhZqxGMEbSwfruU+Pguo+MTQgGEPRcXFw3R3AkgZBQFfRpClA4ZMkAQ92gvx5q1LJlmBIxkcbU7jM5pQDcDsCM6kklbXG07nSby56eolMvids/mBB1e+z02/QeoVtlyD8oUjy6jjKM4OjpAsXguGa+Mi1i9PiVeFqxTGzXeW1TjndNjrqN8viivW4xpJqaQzUyielFHuVRF/qyIdCaKpeVJ0X+SSlosUCfISeUU4vGY1G3Pn7/CWb4g5j+LS1msruYQCfO4kn3CySobhqxovEadapeozN2BBfRpDsV7RhwhfQKz09fFWOZdlFEBhNyzxwGhN1C4Kkv5YQ3hu2qH8dpxvKb4CyCU06VKaPUf/8WTyQXYEDrJYFBRgLDCCeELhPQmTKGMWtI5Yi3D6aDbVcH044DQdVm8+yDQA1jvAISKeOERMGRS4k0IRxWrPxF8ByD0aH8+3/ttXdEPIH0BhGqsLdM3oYQQrCgdobr5K6Ao9DOCA063aOAsN3NV0sukSXRbilLGzUemX2JjHJRpokwEepxK+DBT3dg4LZCbDkGnN5xS+FR1WsXLk06cegjusINuzxFKC0EhN2puGq0mBfck2lMbMIFILAM9kkS1VEHh7AzORQODDiMnDLGUN0M6NHcArTNAqOUi5PQQdLrotpvo9UifYe0UVIAwrInLKAFhRw/BoUObgBF1vGgu0woysJs0G6Xvk0gJcSEVbuyltb5IotRGxZsuO2NKZxgQjQ0nNsFBH2ZgKA+CQdt70MxBF7qfg2CQN49LMOP3b5VLph8lcdneU5qPtyeEowmjsvcZZUX547++AEJF8+XUxAeG46DQX7kCiIUiFoQ20D1A6HH/vKxC1ZqkTkVlp/mAUMne6cRoq7y5PmlbpPoN0HaHYk3fYfA2xdliNKOLxokFbog0SK5XD/SIcN+fvHu0TxbJanriT2vpEquuOh9GyzEcw3cKGKsv+LhLspauAMnLX/ihKZ56p/75ehtEvut7vub33ZrE8W183GWUJEt20alp87RknBCK7k4BWp8yOiC1gWYrosEJw0BKJoXBvomtZ0fYf3WG090qtEEEyXBWaMCcELLY5GETdoS4gVJA7yLEbjTd7egUHAih2eigUXOkgOA75o14cjIroNBkDpfHAhjSGp4TQln/XiC912ihLpR9I7p50jaeHQkWH9yPqLOQvFEtIKYyrQGNZepITOpYWs9hZjGDiekE6j0HbdEqsg/EAiGITHoRE+llzExuQA9l0HY0PPv2Ob794lv8+rPPsLP5Ck6tKt1/ukFyUsiGCDP6RE8rbs2e3lkcUmkbr6PbcSWM3O/C8yx1el0J7aYFPwPAc9PTWLt5G3c/UFMamn2YCYZ0y6wCHYfTQDordhAKDsTYgoYy7U4Z1eqe0EX57/6ghkGgLnRb1Yii5pDOsaShqWufVH4+hL3hhV/3+hEx5oqSemhQk62jKzEVQTTpzKlF0LYS6ISTaFtx9EIWOoEY2sMkBgE2bUgFDQP895Au2zRVoznlUPLZIiEWxjpsw0A2OUAuCWQjMUR0XfY3ncWttHRU44IGQgFm3+pRcRZlsUWzkK3dM3z5aAsPv3mB51sHCEdiSERMpCJBxPpNxNw6VuI2pkwN4b4Lo3AG/fgAAU77em3Y1Cl59NaLdgt1t4NBMozYyjRm793A9J1lTFyfhUNNOScX7YZoxs1IBGY8Az2WhRaeQCCUAKg2pwaz0cPB5g5OdveQPzmU6SCPe7N2IdRRy9Bh2TasSBT5SoWwF4s31rF0Yx3XbqzJNFlFwHiFo0fPl4xGTpw5Pdd0We+cOktzi3NdybRV94k+wUSPDq4h2fsIyOk0uv3iJV48eYaj/UPRUWoEJ9EwjLApDbbjfB66Fcb0/Dx+8lc/w/2PP0IkHpf7OqdYnLYREFKXyyaucCH82ImR/4Da/7hfy0PYPwP02ZDTDBQKVezvn+Bf/u3f8NXXX+P4+Bjr6+v4+c9/jju3b2BleR7RSBj7+wd4+Lsv0HR0dPtsAvJalpubRGREYlHs7O4J4Fi7sSasArfTw29+/Wsc7u/g+vIE3ru7jo8+uofPv/gaX375rbiRptIZ3L7zHpaWrok5DfPrXr/exqvXW9K8oa63Wa+Je24kbMr66zotb4o5jXv37iGZTuOiXsezF8/x8uUrTGRnRY9G6u7B4SFevdoUgEBgsr6+inQyLlrfWNhEPMJcVwKZNiqFvAAQXnc0SOHel05T0gK026wTVSagFbbkemVzgGCK4GFUw7Ge6iu2mW4MBBACbZzl97G79xKbW89xcrovNSujtJiNR/q+UPi9CaFp8N6o6lICLZELsInEuswzbRGXUc/cnq9J7RvfoyGsExDSK0O54/I9krHFRh3lG5R+9F0yCTjVUnm/umbBjsSlAcRJpW2HEI5oCNu83ltotmqSZ03neqlEfTotm8RuUMLseQ+jjpsxEKZl4vBwH+VKUcD07FwGa+tzMtzgHlw8VxpiGmIxhoRr+/Dw2JuEG5iZnsfk5Az29o6QPyug0WhhejaNtY1Z1GtNVKs1nJ+VBRBOTU8hnU7L/evgYA+lcgmdbhvJZAS5XALZDCPZmHXYkwcBqMSLieO+n8lM1+ZLDWEolIBpT2F2hjmEa0hTQ2hepYz6gJD3OqUhVIyuS2qWqgHeNJWRpv73lxhXC4c3WFBvAsI/1ovmfzBl9F0cyfGvvev7Pjjypzaqe+olXnkJeS4CFOijIRdff1CG09lCubKJk7OXCOkNcEIYj48H0xPseIBwqNyghtxYRxNCRbVQs6BLrvFoKiMnUJHuRDcj9s5jr//S7ss7oW+/T/VOLovYyy6A956Vk8fYBwtztXg90uIoilaOiQBCaka8kOixQFUJk/ZuBqOimkW+0EhIH1XTPAnX1Gi9S4qYchlVRyGgOp0BwkFlsawGbH5shvc+ZEI4HAFCupfSvEbpc4IwDFs2nXaLGwHrW2YMJhCNZhFLTKJZa6FcLKF4VkCzWkfAZeZRGEk7Bo389m4fRofA0EWI089OR0KZ5fn1EDTbwJBdvbCBljZEWwuiq4fQpxif1vTskLH4ZjYhb5GiCfRAIcXdIq0gCLrUsYnjqhSVcv9Tx4irgl9jcd13JcyZoc5WaIgwp4USWs8IDdr3d6FRTzAyGVVAUrSInn5R8h/9CAn1bkYObP4aURNCL/JBtSPf0syJLbzk9qm3IIDQo4/6oHA05fP0JNJYGHJCqCijXr/AA1dKk8ibP0Gh0vwpimiHGUZ9ajGZKTiUApqAkFNCFlY9382VeUeMlZAogpCAQemJeG6iihqpriT1ygkGPTqMTEBV104ArNpSR9zb0RXiayv9q9CfwMrE6s3Jon/NjdFzR1PWt/ZfNYkfPcXbe9Toe7JfXL1mfSfYNy7jsZ/zyjW5Nvm+PP0dGzve61bA13Peo+5FsjLpvGkjrEWhBy2c7hVxtF3A/qsC3KYBK5BC0DUx7AXRa/NMBMBMOQE6PVVoMHyaJlPiFIwA6nVSdTgNuZDXwj0gk06L0UQsGpY4GKEUE6wxIkMaRaQ0KYoo2ynU9fDBglZlpJFpwIJJ7RnSWAgCTbeOVr+GvtZAdCKE2dUU5pcnMLWQhuM64rSoSAlkKBhIJGaRTi1hJreGWHQGhp7E4c4RNp+9xsPfPcCLx49wvLONLvU/pOrx2mOmqWnKNIHXjWSc8bVLwc69iLpJV2hIoj/mdU2dJSl/vS7qrRY6NPzQQpiamcXSyio2bt7C6voaZlaWkJ3MIpmMKmostTBd0hBpBEF9kQcIa/uoN05kQtjrVzEI1GRfJSDk9S6OxV72Kc+xOB7S7p5acS/6Z9C3oYdsxCI2LJ2FXABO24XT68MZsOllo0cgaMbRNWLohUyJpWgFUugHbPSDYQyCMbhBBrfb6A9YANIGkbExJH0HYXByHwghZrtIRIFsPIZ42JQM2LA2EKMsAkNS4DnNDIGvg3QqJV3gOT09v8DLrTP85vPH+OrJphiW8LjHbR3RQBcxdDCpBxHnxLHVRJTGEBc12OgjPOzC6DYR6jkI9hz0eN8I9uGEA9Cnk8isLWD5w9tYen8DrMG5vjjhDfB4MArE4uQ2JtTRAF2tSXrtDtFttHG8s4+jvX0cH+wpNgfz49ptWccizZUcRKDR7SIUtrG6cQsLy6uYWViQuAPufwSeylKe91feNwYyyRfJBieDrisOnAyjl+KY+zmvFQInkVr0ZcoeYnzMAJJJeLJ/iM0XL7G/u4dC/hxt7z4WS8Tk71VrdQE1jKH58JMf4f7HH2JucVHoqvw6X4/o/UVf5u08Egvl7ZH+fUT1/JSDM4EMtf5kzIQMHByeYHNzB998Q/fLLZyfFzE7N4/3338fn3xC3eCKaOxePH+Bf/jHf0EwlIFlTwpY67o9lKtVocsm0kkBk3TkjcVsBdw6Dk6OjsSF98N767h7e03cH3/92QM8fPiVUBpnZufw8Y9+hGQqLQ3QBw++xLMXr1AoVrByfQmf/vg+zk7OcHx0jP2dPVyUq+LcurqyilsbG7h//z1EohGcnJ7j6bOnQnu1o2mYnFCGNJTLZZycnCCZiAtd9Mb1FYRNHa16HaYWgG3qiNgWOq06To93pRagwc3du7exvLwkTpYEW5zIkkIq7AxGigj9kkYuipk1Mtdj471P8MXYHJ4ammjVcHS8g63tZ9jd30SxeIawFZI4BerxWHNKM4n6QZkQsi5TgFCZyqhbsRjihGjG5tUsI8qo0hAqyuio1ayC6Xsu6vWWOOKSDkzHZ06w6UFBUChssgFlR6THRqGHLMmyVmbSqgYkUJqaychEzgoDLaeCSpWuyWSecEpPPws+H3P7WNsNJBaNoIjTW+7B/Njd20H1ooywbWBuYQKr1+fgOHXU6nXkT2nCRbqsJhEVbHQwc5B5g5xW5nJTyKQnsLt9gEKB4fYDzMxlcf3GnIBDZhCSGkrGGimjjJyIRm3JSaQxESednPjGExFk0zpsO6hiJ8Rl1DOTJGNDjrdyt3Z7BIQauh06vCZg2XMyHVyc30AyvgDLIIWVzBdlIOPHTii2nmqMqizxy7u/aha/CRLfBoR+U/n300Sv4oOrfifvqmWuvpb/gYDwbaT8wy/X/+44IFSzjUtAyJuRPyFkp6Ipk8L+oAKn/RqlyiZOCQgNBQhjMfKmGUxJFzWOqKnb6Ah1ihegcLkldkIlLvsBn5wy+Cfm8rOqtlX5Oj65+MPelSpqxYVhNNVQv+mb2AiyGvue+jcB4UC8/tWH4E5ZcB510Otgej/t/5QXi6Fe7WhJji9U7zujaAR5buWg5dfhapo1kr15tblHU7myLrvKrt6jG3q8SxVazseA5gnsvCo3Jv6NsB5H0p4FddqNuoP9nX3kj/NoVupIWFFMJyeg9/oSTh9h8cIOmetC7w4Q6jFQ18XQ0KDHowhEbAzCJi76XbRCAwwsQ7IJB6aGi2YDzV5HtBgEGKTnCHechasY67BIpouc6tr3JNerjU7bERt76kcYJC6O+rxZE0S7PTGQoc5Gl5xClWdjaMwqCsAOMadwe/5TRwAAIABJREFUqPRNNJAQJE1nQiHtK+oYJykyoVTnUhUeCnyo0+Q3KPxJ7OWUySOTyk+5oT4GFJ+zKKY2cNwUSLrHypreB3UjGxs51/7w2GuC8NxL0DwBISmfKolRVBJDoMXAWjZVKKbnox8QDWFPMKWiEFIDxXM+0rzy3YzxZRUOGwNZ72hxXW6O6tjI8RlfuyMzHm9lq7epjh2n5W9guB8ymPF+a+w6HF/Yamqo8iDf+CAFe3QzHv+e78jkf+3t32WzRlHQVSNHCj1QZ+vtBV7XX91LPDohab5DNhxIdwrBdfoondax+fgY1fwQ3QsbgW4EwS47wGxKKEt2Wp1zom4YERgmKZQsnnlDowanKl3fWv1CKEQ896YZRSwSw2QuDZvuwQTnQrFQUS80PTAZ5CyaQSh3RRalkuOlJuqciPHYEIBJKPZggGaniVbfwdDqws4EkF0IY+F6FrPLWcke45Su5ZBuHkYgGEMiMYdkah7Z9CLisSlEI1k0Ky2UzsrY3trBq8dP8PyLz7G1tYUDFqHBIOxoBLmpKQlH5jXXaTVFF6VI4/50n40QaoJUsDMnc8KS0Ph+BnA6dEasyeSHk6C5uXksX1/F3R99iDvv38Gt2xuw4jEp2t1WE/1uW7r7nV4F7U4JtfoBqvVDoY0SEA4DdU+L5DsZq89CLxQGg2fSI3pNulTSwIdabUPy80gh4+ScpjgMEnfFzMkU+qgbtOCGmEtooqPHUWdOVjCBHqeFoTQ6QeVM2md2IRQjIDgIQiNVq8/YEm5H3LcH0jxN8ZFgM05D3ArCpBaMjS/mMQ6DsIaMtWDxFJQGW73VRbniCKXw8bNtPHm1g7NiWfbYuGUgbeuwCPicGnqVMiYHGpaDcSTNAMI85+UTDJslBLs1RFMmwikTjt7HMBGGMZ3BjfvvYe3DDxCMRhA0LWkwcVIJvmdSvNjUCvBrzM3V0W930Gk0UCyc42j/AFuvXiMc0pHypp9iTtJ2cFYu4vA8DysRx8TMDN679yFm5uYRSyRFw8pOf8jSR5IL0c96jqNEWjTi4P5HMrBhRxDiOmdgOs1TOl1ht1gEigSUvT5cp4Oe00G72cLx0RF2dnbw7OlT0bqxKUOqbTQWlUiLWqOGk/wZ1m5t4L177+OjT3+E2cV5ydsl9Y6FfsRKwBTHSBUJ5XbVPU2YPwSvfKPMzTWp+9Rk+i6GmkENT5++xNdfP8LZKenNnCSxOaIL4PvZz36G99+/hVTKlOnbf/tvf4/+MA7DYrEdk6nw/sER5hfnsbK6InTA45MDbL1+jlqtiL7bxMrqNdy5tYa//uknmJ2eEd3ab3/9AN99+1jAwsrKNXz0ow+lD3lequBf/vU3eL19CNNK4Ec/vo3/+b9+jNPTAp49eYX/6//8O+zvHiM4NPCTT3+Gn9KwZmNeWoWvXu5JTMHe/i7qNNIKaojYpK1SwsipUxwT2QxWri1JSD3BZa/bVkDd0NFqVHB6tClTO+bp0Ujn7p2b4qjpOE2J34jHYmK0JeDPA4QyWRsEpdnGjVYiX4asf7pieDMYOqg1Ctg/fC2A8OT0AI1GFcmEDU1TWYvKubwPEmh0jcBPbHAkYkIF1Ctq6Cjnjndgkfwo52iZ4hEQSpNANS44pRI2SLePRtNBvV5HpVqRya5kTTJLNaB5RjJkUWuYzM0jlciJ6yzD4kvFqjdNDOC9929haXkakVgQF7VTnOa3wZgMg9duWNHYaWRYLrRRyDelsUAn3tm5OS+v0cWrzVdyj8lNxTE3P4mFpWmcnTHWJY/CWVOGBZNTOTEO4jFm5mCT4faGiXgsLlFqx0enqF00BNDmJrOYW5yROr7ZcHB0dCIUUDqkMroimYyhVDlHvV6G064LIIzFw4jaLkyTTWdKHJTGnOeBEqdAkA1X7reMWVLh9B0KmpGEaS1gYe4Wri3eQsxmUzItoFFkEryjeIwOf0Io+lgB8Wq9XH6MY6F346I/1JDu6vOq+uHNjx98ruEPffftMufP+JX/KCD0weD3AcI3JoQEhOVNnOZ/PyCkPfDgTUDIEsKzhfxeQOgVh6Oi+o86Wt93PMYAoXKAuAIKCQZp5e6XvOP6Mf/f7Dx7YgKvGOaCpvHNZRXtYYPRK/ZqTvn/y5KVoNgLu/V+cgQKRz84ZlYy+u2eUAHUK/cdVJS7pxLcejxrAkPROgZh6XGkIjPodwNiff/q6WscbB2idFxFJGhgMpFAqNOFNRggaVlIUu9i2wizw07NGoOjCUZCIXQ0PjS0ggN0mQ8U1hGMWNBi1N6EJILCYdev00bTacLlZhDow6JmgMG2YVLcKL52BQhSX0S9AO354wzR5XbrA0JOCAkISbfti1JO6Cjc7NnJF9PToAuTHXahVaiv09AgQA0Scw0JnzxzCdEvKpurESnapyIqwOAfT3UuFX5S54D/7DOEnODWz1ZkR9qzIPdRlEwIPRfLEaHZXwAq+XjUDFCm9TQEoUMlg4lpDKImhASEDTpPkj5Keh+1hCTD8JwKn8XXt6oJkW9AIkZM49N0H+a9i+8gekq1+EZr3QNko+cQKqtH8Xzje2oa+eakfZyy+a6L9rLL+u6N/B0UD9Hg+oyCNzb/KwDyewChdzzGAaEKlfamjh492z/nngxY1pRkxQ0NNCtd7LwsoHDQRuVkKJNCdDhJ1GQqErbY9WQeFzvPpLqFhTKkqJl91JtVsQFvNGiewQVFuhKNRsJIpQgMaRRiSradeAtzSsJwc09HTBDWZfYVJ1zSmFIZnqLho4aRhi6cHIspSwtNt4WB0YGVAlKzhgDCuZUJBDU1Yaw3abQQg2VnkckuIZmck66srsURCkYQ6AXFBKdea6B0eoaT16/x+cOHePj558gXixLknZuclCKOUTvtRh09p6XiYkhppy64F8CQgEhyvtRYmQwHodJLw4jGDHRGJdOB1FINdiyK6cV53Ni4gbt372B2aR5TM9PidGqR1mYQaJTQapyiXN1F+WIP5Ysj9AcXCOhK7yzFnO+iS4aCv3pk8s/CntQzNY1jw8zQDMSitgQrs3kkk14CRgGEuoDCHp2cYaBPmjYjKYwcusEYuoEYOqEUOlpKgGI/ZGMQ5Hmn1lyTKTLcgHyWXNdhXzRWdlhDNEIARdqniaSlixFNBBD9ISeLnDCKK2VAaWB7vQCOT6vYOyzg+dY+do5OcFoood1qYNB2hBpqMA+37yLRHSDdZmbhEHFtiIw5RFx3EQ3R9boHzQIiEwlEZrKILEwjmk0jkozB4YLVdNgx5tslYEaSAHN4JY7A22toWtXpwKVjYamIs+MT7G7vgLV2zAxjOp1BxDJlKnd8fobt4yN0A0A0lcIH9z7E3MIiYqm0NwEKIBhmaria0nPKTKBF6i71VgSM1E87BIqMRaCJmujuCeh7Yo5mMk+TZ5kgnvQ9YfL0Ua1UkT89E1BIuuTO9q40I9nEiESjaDktnJ6fIZubwNLqMv7T//RzaUgw2kLMa1wXpkx2aAOkIqEk21B0Z7yO2FSh2GGo6K0msy65W3KqGMKXXz3Cb3/3JRo1SmUMZDLTaLaYW1yQNT0zMylRANs7W/j7f/gFen3SZBNi8sH3nS8UJXZjaXkJzWYdF7USioVjaKG+NODv3lkXd9LluVmhD7Y7A/zTP/4rvvj8K3GUZEPlZ3/1CWrNNnb2TvDLXz1E/ryKldWbeP/eDdz/eAW7Owd49N0z/N3/8wsc7p2KpvjDex/jw3sfYX1tSaZYm5vbKBYKqF5U0WLoPV2EGXxPE66QhlQyhunJHDbW14TdQD3k3u4OCvkzARAT6Rimc1EkE1EJZb9zex3zc9OwTJptteG0GgKiyDrgPVgmv6K3Z11FRhVrG2r2VNQEQR0NW7u9OvKFA+zuv8Tr7Weo1am5ayEaYdyEMoMRaQRrBkO5oIpzsQcIlR5RUVWFwRBkg9UHhNxfPe8HUkYFEEp1MgKE9JDghJCNhkaTzp9MfSLgYZNM6f14PAOwEItmYOhR0eedHJdxdFgVgEut4/rGElZWZzC3kEZ/WEetcQJ3wJqbejxdtKCkmR4fVnF8UEWp1JCsw6Vrc0LX5c+83n6Ni3oFyVQYk1NpTM9O4PBoD2dnedSqPYStqNB6Cd45id3d3cVF9UKAW45GMZkJmQ6SwdJqMsswgdn5aaHDNuotAaG8fyaTCaTTCdGBcjrY6TbFPC0atRCLUzZGQyqCP54zTtQ5GOJElpIpngueT1Jfabije4AwAcNawOK8AoRRAkItJbRS1rNSx0r9ouRavDYkO9NzGX13HeF/9VKe4n/l98G0dze13waEP/Q8yifi9/2lPwrU/DE//P9HQKgKwz8fIPQnguOTQd5wL/+fGhwWKz7nzoMF3oRQHWMpNGQC6RuOcJEqneN4OTqONeU3vbp59FlAg5dlNnaqx0HhaHozemL+Q21i6vk9KotHKRNNl3RzfXAoXBaYegzJyLQUJU6tg6ffvMDWkz2cbJVgDQLIRsIItB2YwwGycRvT2TTmpiYQ0YOi02vRfardRYWifbePBidWpAaZGvomJ4dhhNNRpHNZWLEIyo6DSqOG6kUFHZc28gPEElFEomEBhG6vI2Cw3W5JAc3jSX1SisDU33I5pez3EaI1YN+fErJEU46l6kFtYQcmA+x1hmWHRFvpwSzPWEKBQiFkclrk6UG4EY70ip6W7wog9MxY/M4UX2NflJGXuk9u+gKKvJLTK9O9YaDKVJOHrz2RiljNUOTzkGAwhB5dQmkSIyHAA5mY0DSmRa68MjFUYd9e0DzBgdAf/SJNyiFljcNy5C1A6EVhXIVSyiLbd2clRXe0YY5x8xU18d3f+z5AqJbm20DRg57fMyFUR2/UjBn//T8DIPQNpWRC6FHxPISiaHneW5RrTgrKIfQgrx1qwKLotQI43a/jZLuO4+06nCokm1AP6AgbJqK2pfQtkkXFwoaGGtSVqc62TAgbdKRT+g9V7JAaSIMZHYlYFJlkQrRm1BSy8BTKs1AtSXUNydogKCTVkgYIuqZMAlhACw1dOutDAYQtt4VeyIER7yMxrWN+NYuF1RxMm5EVAVw0ujCtFOLJGUxOrQpttO+acJn91AnKew4bUTH5GFIbU6nis1/9O37xT/+Ex0+f4bxYlKI6YoeFBtZtNuC2HWnemFpIwC0B5bDHYowunpoYU5GSxSYRC2lONEUjRoOaLjPbqmg6DoKGjpm5GWxsrGH95jrW1tewvLKMiekczLiNbrcMp36CYmUHxeouStVDDFCHZnSUJtnL9hN+nx9l41PAhVHKhpQf76GJa2OcgJCOiMGhUFR7PJdD6qM1eXSHIXn0qQkKRNELTaAbjKIbiKATSqKrpdA1EnA9Qxo3YMEdMu+QQfQ0lpARE4ZsVskeRvpaUJpv6aiNXDKGCTqw8tgFA8p0xuXEmL/D4GpqW000nSHKF23sHOWxuX+El9v7EmlwdnoK0PEaQMoKwyA4r5RhBwfIxSzcXZnBfDaKTCQIp0FaWBNzy3PIrcwjsbyIZquJUuEc+VJJIkCS2RyS2UkkspMqksO0EdK5pllsa6R3oN9y0ChXpPA/OjwUp08rqGGBxhORiGiLTstF7J+dotyoC9CkucnU7Dzi6QwMLayMh2wLAQkfJ8WYDcKeNEo0mbSE0HZdNGk0RIt5XpO8Yjkpd/vimC2TVHF2GciUUBX3QfQ6PTRqdRQKBTx98gRffvGlXH+8BySSSQkEL1fLQltNZzP4L//L32L91k3JO5SIJTGEUgHjwh4gVZtg1SCNTwWWkxZHBo1mGvKQ/VSYCCE8+Pxr/OrXn0skVDKRxa2b76FUYjzCS5lOcuBw7doSTs9O8OvffIZhwIBlxzExMSn0/1LlAql0ChOTOS9IfSBRNpO5JBbmJrGxsYLF+WlxtSUVsVJz8Hf/9/+L3/7mIa4tLeHe/bv4+X/+MfLFGp4828VvH3yNptPHp5/8NdY2FrF4LYXHj5/j228e43e/+wKFfFn2pZXlG1hdWcPi4qLsgwTUBMOcqrbhyr394OBAdJzJeEyA3tTkBG6ub8gaPzk6xOcPH+DVyxeYnZ7GB3c38F9+/ikmJ1KIRBiBEBHNIify0qRlJAGPrSfs5h7MPY36aLrc8lJgpmGn68ikjyBK1wdotMoCBrd3nmNr57lQScmeMg1OjtTdRthBkkHImAKVZYqAmhDy76q7q3JV5bq+BIRqQsjvi3mfxIGpJqxott0Bup2e6PmYQ0g6PZte3IdlkkTzL5eEHQuGHgOGhsh4DvZPcHhYxvEhGXcDWFYQ09NJMXC5fXcJ0TjvyQ00nTI63YY0H3gMaFKzt13EwW4JlUpPcqaXV6bFYTSeiGNndxuVixKscEjcSnNTaRwe7iGfL4BSRAJC0kVTyYRQR7e3d1ApV+T8zs/PS3xF7aKOUrEsDqSkhE7NTKIlE1BGVdQEePI5+D3ulbVaRTSQ4Ygu2YecEAaGNfqSejIGBQjFS2RICrnSl7MROvA0hKSMIkBAOIfF+Zu4tngb0fC0AoR9Q1zzJTrLmxD6TaI/DBD+8RNCvwZ6u365Cgh/HxhUTfa/AMK3KKNvTwjVZOwSiHlX7lgRqWhj6vGOAcQfgJTfXAhv00OvPIkHCtVkzzcD8YtgVYZfzvZU/Kz/+pQBjKHof2+8sjdB4Wgo6VFIaeQhC2d8vugZobyNLmV+4UOM0esRGqr/DAI2FBj0QSEPoKZFEA5noA8sDJ0ANr/dxvajPRw+P4bhBjFhx+hNzP43UnETU5MpzM9OwtKV4X2TwuRqE0f5Cs7rHZTbPfTZ3dMC6LD7FjMRTkdw7foSMjM5tIMhXDhNlColdPsEhEPEkzFxFaPzKq2WSZ/jzV9tigYS0RjS8YQy+eDRZPyG0EZV5iApoKQSEZALlVmMUYYw4cCQgFpSNUIwaWkthjPc/Blir/IMVUy7yjn0RZpy+EcGAWO5FZfQyPtRdWalFyx/X501/z9VBVBDQvCnGgO+SQynf/yaAoXKcnnkFkkHMtKi2AXvsxOutIKcBlKZ1qNr7MiG5zJTUG44YpbBm5MCgooCqaI+FGnVX6HqzSi4NQbsvPcoL10mnm+vXpnmjH5bTXcun40NEU5jfQ3wm5flJSC8ig0v9XtXgeNVQHjle/8BQHgJkC+vMjXVvaSM+oB+dDWS6sKJhESfUKeVhA4brWoAJzs17L4siuNovdwFegSNJqKRiNCdxdCnz3NDvRM1LMyr6qJ6UZIJYbvjyBqQmyIFW6Kh7CMRi2Aik0EiEpHpCte61C6iYVJaUwGE1K6wONGo0wuh2+6IAYOizrCBwIl+R2kFA02Eoi6iE0HMr2QxvzoBI8KMuwAarT7sWBbpiQVMTtJNcBqMDuy0+BjANmOIWFGhy7HfHXBdHNJE4vVr/Oqzz/DNd99h//BAVl0yql6zScdhVh80L8EQlhaGEaKTIGnjQwGEPB+crLQJKJhpxqLf00nWmEPoOAIQqb9M0KxiKieB9jc21nFt9RpmF6cRjtD12EHDOUG1cYjz8h7cYR1Bo6t0yOKk6zeA2FDydYX87BX2XmYYtWd0W45FWbix+BpIJqArgJBmS4rK3RnwOvVo3UMbg0Aa7jCCLhheH0VHi6NHQGjG0DdpPhNBLxhBZxBGt0/rftobKkDI4trvxoR1HRHDRCZqI2PbSNsmkqaBuKWJkRb10wG3Ixpzk/RN7g29AYr1No4KF9g6yGNzZx/b1IAVqxIhxKmZ0XOgt2uYSESwMpfDX390F9dm04jbQeT3XqOaP0Qul0J6OofE3LSYje1tvcZ3332Hs/MCwokUopkJxCamkJ6aQXZqFrmpaaRTGSRiCQQYRt5qoV4uo1IsIl84kz3boqa500Gn1cJF7QJDPQQjauOC4LHdlnPLQj9s2lhcuYH5ayuIpZMylWPDrdtty/VihyMwTUtAKBtlTcYjiQMzwTIN2EhZpwu1uuZk0+Rx7VPDqiKbREHs9iX4/sWzZ/ji84c4OjwQV1M/oJug1em0Jd/3k5/+GDfv3ML03CwS6ZQAwx7jZfpqlxWXy8FAskppbMOmRs/todOjRk1TIFIIEDSb0/HkyQt88+0TuN0AUqmsTLzr9TZevz7Ai5cvhcaazqQkjuXo+Eg0jAvXriGRTKHWaODVq9c4zZ+hXCnLvZNh5vfv38Xa9SUsL02J3o5TNousHaeDcqmOX/z9P+OrL7/FjbU1fHDvDn7y0/s4PCniu8ev8dU3T0FDzI8++glWry9ibj6DX/7y30XjSOo29WRpxg9IJiq3HEOcQekwmclMYGpqBtVODa0OI6l6mJ+bwc31GxIfEbZMJKJRFM7zeP7sCR7+7rfYfr2J9bU1fPLRB/jb//QpZme4dixlGEOqe4DGKLpQSWlQRdA1PiEkECI9mdcMHcgZRUEapWnxbtVBuXKKZy++E0C4d7CJSIRGQATryq9A+rziFsq/xckuWRcqskJyB6UuULWdYgopg0B+PciswzFAKNcsgb5HYXR7yh21Uqmj2SSVXb12RZXkHqOYY5wK2lYS9VobpUIde/t51C5okKWmzlxTnW5fJnt335/F3EIc2ZyFRovavJoAIQGrQR1HB2Uc71dRrtD0yML8/KQY9CSTKWxtv0ahdC7TusmpLBYWZyWsno61jRqjMMhESSIWichx2dreRaVclf17eXkRy8vX0Kg3UC6WcXx8CsPUkcmmZULIqBNSSS0rLFPGWCwq8p9i6UwmhDRP45Q4mYohFGwgGFDxcv6EkNNBySMXei5p8IaaELq6NB8DgQR0awYL8zexvHA5IXRdOs56tZPH2LoCCBlnIplR4x9v1v4/DAp/SOLyx7qMvgn//gII36Eh9AGhdG+YCeZP5PyCTBGkVIntVY7/cUDol8CjZx5bMf4CGl9IXrEuLp7+1/0AcZnPjLSEYwm13sSQ3Ur2ZdX7eKus/p5BST+obOL9jyvsZFnDbz6T+knla3a5yC9fL/+QoouKEY9MPfisvAAtaHoM4WAMes/E/uMj7D06xO6jPYRaQySNCEL9LkxtgETCQG4ygZmZLILUVA57cDpAsdrC/nEZ+aqDUrOHvqGjHRigQedYKwgjYWJ1fRnT12aBeAwtr/vKrDRa4ZPaYFh05BugzmlJrSJ22zSgiERtJGNRpGgx7h1JZhcy14ugkAHOfIhRjB/d4IFjI+DACNDKn9Qvz2wmyOmOehj8zBuExFR4YJ4Fv6RDjx/jcXOTMQKw4ER/vOuHuSsgeQnElQOsSj3zAKEXCk8Y6o40nTQZYmeZjyBcmQx6n0nJFQdJRRntM9A7ZIz57XoAz3Pl9emP8tr8bCxZsjxOlzDOpy+PA8IRrBvRRZW+0sd7qgnjgcEroNBv0Kj1R43UOGX0D91cx41o1HXvXzlvb97qMPPrfxplVAFC+SuX+4yH2H1dIos93zDAd6TktIJTOhYuCTsBW09AH8ZQOGpif7OI0/0qiid1tC660AK6cnsLmdCZCUpACBYmhhgPtNttlCsFAYSkPVFUr+u26n4OSAV0ELFNsYBPxaIS70DKpRiikHrjzU5JB5WAaAJ4CvT1ILrtthi6SB6Tt3/RkKIz6MAZNhAId2GngdnljJoQxi3ymtAknTCeQ3ZyEbncMiKRHOo1F816H+2mi7DOvEUaruhCW9VpekQ6quPgiy+/xIPPH+J3Dx6gVCgIfTCbTCARtmSq3yfl0mkhFo7Jc9C1klpOUkupt+K2RP0ggS1b+QSFfHS6PSmy2G1n0chzQGAYjUe9YnkOC0uzyE7HkMpZMMIO3MAFqo0TdOkyGnQu2QOiIef5U1piX5smhjMeGOSBJV2Uro08/rrGJhOzIGlVz662pwcWbSYxh2r4DBDGcBCHO7TgDgy0EUY3GEFPj4kBjUsTGp1TwyTagTi6wwh6A8vLquP0gy+JOlBVYNJIjK6jcdOUzMJ0xEImYiJqBsVZ2Rz2BAQxb0/yC4dDOC5QaXZxVm5i7yiPvcNTFPIlNKoNDF3mZXZgDh1MZRNYmZvCJ/duYm4yCdsECnuvUTnZF3MuFnZBy8DR3h62XjzHs++e4PD4FEyB0+IJ2Okslm/ewvL6TaxcXxNASHfq+nkBldM8ymdnaDtNcfHMJBJIRaI4PTjE2fExzs/PkcymsbC6LMD6otHEs+cvUC1fiP74k5/+Ne5/+hNkpnLCLBmEhmJm0+m0RU9OrZ1mmKIfpAxBhYpwrs5Sm9KCgFJPUNdGgyLPmZd6URXZpDSYvM4Pdnfw7MljPHvyBPv7uxIOz/sogR0BITfAa6vLuL6+ho07tzA7P49MLicGQ6TrynXIqSQnhGI+pCJm2NygSRKvRzZu5L4iU30dh4en2Ns7RK87RDSSEC0gJxuFQgWPHj3H3v7hldvI6vqqND2YM1ksV/D06XMxc9nc2pKpzMrKEn7+87/CrY0VLM1PwuG13+e1GkKTtL7TIn71y9/i2dOX2Li5gbvv3cb9D+/grFDB81d7ePToFSrVFqamec1nkM3G8ODhQ+wf7AuwmJmdxdzsLE7zRdEWNpsEPE2c5ytIJrOYmJhCvVdD0AhgKpfD+toK7txZk/gQxu/0e10cHx7g+fOn2Hz5AvmzUywuzOPurRv42Ufv4frKHGams3BaBP0dub5tixo2W/SgpL+rTGKVTUi9Gc1rOB1kHUIPCoPOzQYkiP70bA+Pn36F/YPXOD3bRzqTRCwW9nJIubXQwZzAjo1cZRioACGnnQQnqqksTV4yR7w8ZNYoAgiFs630zyrM3Pe/IDODjQayGhpoOco9VXV8uU8qQBgMmqITj4RTyJ+VcXxUwPFxBaGAiYX5OZkmsvmxu3eC/qCN1RspXF+bxPW1abTapGMy/kXp3wk08yd1nB3XUCq1ZH3nJtMSAyGAcGdLcgh5/5+encTq9SUUS+col6uolrvQtbC4ulomm5R97OweyPTcMjUsLs7JeapWLwQQnuXPYVkmMhN2Ol5rAAAgAElEQVQZMYeh6y41jxJjMpFRxjS2hdPTA6nlCKJzuTQmpzIIBRQglKMhJkystXju6ODP483jrHuAkGwxNlHi0M1pMZS5dgUQXlJGpUIQV3BmV9JUhtPGyxzCywL/zRri91NG/7C65Q1m4Zv9b3l9V2v2vwDC3wMISX0ZGbu8AQgvT4o6oX6R+KdNCN9xtt760tsnWKZqYjDigUG5GP0oCX9KqD77WYm8oYckZNMDhGOmGz/0KvrM2ApdGtj4mW/fO2T21prMhK5EBIz9FQ8A+tmJSmfG98OAXRPRUBI2i9qXZRw9OcHWlzvoVTqwBpysDcUuOJWxkM5GkM5G0R044mLaH+i4aPRxWmyiVOuh2hrADYXQ7PdQalbRpdLNABaWpzG5NAV7dgK8zpmFRJdAvmCCPt3kxKuPVquOVvNCAJ6uh8R6Ox6NIEGhukwIVf6g/5lW5qQI+TkcPHNynPj7AQd6gJQqylBoswIPCFLLRI0DZGpoeJpDpUFWzq8q10hRJwUyjDmRKp2IstP3dYbifDo2M5NMSOG3c3KgKKKcJniWForCR6t9V7lisRBUTpEqdpI0UWoCOSUksVVNEwMSARFgnIBGgwqPNu3vNWqsqV7TyFF0lACrSiYfEI6tRR8QeljoSvNCWglj++blZFCBsXEKqpoSqhfDzrx053/g492b7dvi7PEm0NuX6p9uKqMo4Dwk6nUqbr8a4fq6S2Uu6ynN5HzzB1yxEWehEtZtxKwk0pyiVfo4P6xhf6uI450izk8qYtYUNgigojA1W6zGQ1A5VLzhMwy4WMrLVJz0I82wYFlR0ZhJzlOnIfRP0uwSEVs+R62w6Go5jeDSpw6RAErAoKZLk4UrjqZMpF379Gde8zK5YCNn0MDQbMNMDDC3zAlhDuF0DEHTgNPuIyKAcAnZ7CLCdha1ahfNeg+tRg9mkOCWOVqqWUBwyrDwaDwhXecXL17gn//pn/HVF1/g6eNHElxP98xsIiHOxNVSCVErirDObjdjI3rQjKAEXeuWIRNCup1Sp0W3SU4nWETL9LvLY9+B02mh3W2DTSVqtOy4jUQmhoXlHK7dmMLi9QwykwaGoSY6jNroXYwBQuUwK/l+nFCSHtanO6UyhfKJIBbPhWGKK2EoyKlwF31mH5LqzmaCrB9lfiJaFtkBDAyHEXFpdfshdPoGurDQCzG8XoHCnpFFl49QBr1gUmimnWAIPTEmIBWKejNqqIbiAMgJF4FOTNeQjlrI0HQmaiHFwGoLsKmP5or1Ng/JJ2WzidNepy8UYE4r6hctdFpd6IEebK2PVCKGbDqG2UkCdrqduug1KujWSmhdlFEpnOHs+Aj7W9uS29esNITWeHCeh0NAFY3h/k//Cu//6FNs3LojzYHyeQFPvvgSz776GvsEKxEL9z56H+/duo3V+UW8fPoUW5ubODw8wOTMDG6+dxfp3IQUzv/4j/+E3a1dtBst/Nf//f/A3/6v/xsm52cQSccRMEMCCNlAES0WgZduwOV0nLpTL9YIdDBly4WgzKUz7wCDLpkkbPrxruG5SPNaCZJeaKBxURVq6xcPHuDxo+9wcnQsTQKabAjNT+ioQ8wtLeDTn/wY1zfWJQew1aY7+kBMz6R501XTeDW1ucwE9s3nqIfnAgsZIXQ6LhynJ9l7pGLGorT853sC9vcKODouoFAqilPk5OQkcjNppLJxaRiSLrqzd4CXr15ia3tbCnkGy3/00Qe4tjCLqYm0mENxPzGCAYmUOtg7xldffCe6QALCm7c2cPPOBtodF2fnZTx6/AqvXu3j8Phc9JeUHZcvitJ0+elffSo/v7C4gNOzAk5OC3CcIU7Pqth8tY96nVRedlD6mJjO4MMP7mFldRZzc2ns7Rzj5CiPZqOGUvEcZ2fHopflRJzsgEwiirXFadz/4A7ev3tTGY3QfIcTP50GNaYAdIJtHlMCFtKGfeqvPBfZPjqpn7x4ezgvHMpU8Mnzr5E/P0StVkZ2IiUurH3RGqpsWFFXBAjolKkhIykowSeFVE0OVS1Hh1EatUhDlXdxTQFJUdCzOShSoUtASO0zp2e1ixYcR0WTcJ1wIs1mj2rEM28wAsuM4ejgDIcHeVSqHUxkpvDxRx+LYQzdSb/++kuc5g+QSGpYuzmLD+6voufW4A5aArbU/TaA0nkHxXwLxWJVnDfj8aho/xKJJLZ2dlAoFuVePTc/jbX1FWlCMleweE6js7A4wfJ4cG89PDwRhlYqFcFkbkKiJPKneZRKZXEfTSQTmJmbktqm2Whjb5emMn1xfp6fn0UyncTBwQ7K5aJkUi4sTOHa8jSCTCMYcmKqTJgkh5CA0DPw8U15Bn1PR+iSYhuHZk5iYW5DaQg9yqjraQh9UxnZs8lAYM2k+i5Km37l448HhKop/cN1jKq53q5b/D/9rrr9L4DwjwaEynHx6snwT6hvf3+luf+HIL0/4meuLoIRIFQDb0UvlJwA7/OIxqqAhNIRBt4ChN/3Asb/Gs1JRoBw9FbfVH+N9T28Ip83PHH38l7L6DmlRlcbkR9mTUqhkKeGIXTcIKJaEvFACu0TF8XNCja/2ELlsASn3JQpGvNwcuy+T0SQSNsImQEEyPMP2uj1dTQcoNVjHIImhU2L1tjNqqKnDbtIZaOI5eIIzyTRDQ5Rb9TFrY0bhsL/nDARsCj6JqmipMKwoKAxB0Gboi+SqqcAoXhMeSHwaljkT+ukvIcGh3YsKkvIi7jQAjSfGShgSEBIkws6wbGoosthkKUeIZzf1fMAoXfe1bCFYNADXt5ngk0Cd39i4+sD+wRxXlyE+hpvKQo6spBsuxAaDot/AYQsLPo+EPSnikr5yDxHsbyhqYJmKQ2tNxUYX1f+sRBA68WT+JRiH7D5GNIHge8Cg/6q8ZJAFHgag4v+tPCSvn3ZBVOA8M3V/vbG+iZldHxaN7bCPSD21hN619+fNiEcERK8p1WNBH8aekn79SlDai/iUe/JzZ3RMJyEWjoBzyQGbR2tqovTgwpO98o43CuiVaPxkS4xFaYWEWfNoESAa0LlopsbM6JaTl2emWYzBgHhIKQAYa8pnWrGHtimgYhpCXWU9J5I2PYmD8QMvH7o0snGCnPP1DSt76ocTmUyRQdaUb5I9MRAa0OL9jBzLYuFlUlEJlMI2WE4DgFhFtncIjLZBZjhFKrlDuoXbTRrbYR1mtxEhA7LpgiLASscRtiOCMWzWq0KDe/hgwf4zWefoXqeR7dRR8IOw6RORCb8jAKg0Y0Knua1T9ooo3doIsL3Qtqo0ohwn1EFF0EPJ7O8RgkGuww7Z34gi7NQADMLSVy7kcXtDxaxsJxGODZADw00uxXRDPnNITaSaC5FzZgUlTKaIyj05sGBICzThmWycGNeJKeJXbi9FgZ9zshUwcjDqogJXER0BaaO0JApP3PB3D6z8nT0mB2qhdHToujpGfT0LHraBFwtjX4wDkdjZIUJBNnoocYwjG4vJFmQzO3lJsL4RWq3o1YItqUhEdaQi+lIhnVEmRtLOOoxJaSRoZFhEETPJeu/K7qmPsOs+ReCA6HyKW0k6XJ0a+5IzIXGhkG1hNP9Xbx6+kRA3ParTbgNVzLLKu0WzFQaqdk5/Ohvfo67H32MmbkFMRPZevEKj7/4Ei+//Q7l87xMeG7eXcfG9etYnlsQE6JyoSBUR2b75WamJVqE++KD3zxUEQelKj7+yc/w4U9+iqn5WSRyaViJsJgVkYYpV6bi/KHPCS0jVUgD5eZM2mmQjBBdgUFZL7xX0BnYUBm/fT6P+PsLqGRTgC64Xz54iK+/+AJPHj2G02zKdUajjLAdRqlaRjKTwt17H+D2e3dxY2NDJtgBoaDqMhXitMTX9XJSKGvDkzGIqIDrLNBHSFfhXVzX3R6BAtcOo1p4z7NwwUzSahMVoWrqMr2xYxZ0S0O70xfzmXqjifNiAYViQd5HJBLG9HQO6URcTKgkLiEAoYxS/0VQ9npzR7LkFpeWsLAwj7n5GYl2cTo9bG2f4NnzHXz1zROZ3jXrFaGhrtxYwic//hiL1xaQSMbRbDkCAroucHhUwjffbiJ/VkG12oQb6CEaj2BpiY7EdMAconBeQr1WF8lG22nh4qKMudlpZLMZlIoFOPULoNPEvffv4JMffYgM32uYzSYVF8XtQOJi6N7tTQj9qAcF0KgDZHYrG6ZttLt17Oy+xM7uC2zvvkSjSYfPjuQOcr0TaHIP4PRb13i/57VLQMgWSl8mhGpyqGoRMZ8JhaRxIHpGnj+hjJIZppwy1RRRyR34INjnhLDR7KDN665HgMuYBb4nNrZoikQNrCH3gsPDvLjN0mQmNzGDW7duI5VMSzPiydNHODjcgdOu4trqBD74cBkIMF+aud/KiIqHp1LooFRwUCrVxeSGU2PGQHBCSPp+uVKRWmF6ZhLLK4s4y58gf1ZCId+VfW5mNie6ZT4n6cp83kyKLtN0GbWlSVIsVtBqdZWpzFxO9JLNZhe7Oz4gjGBhcV7op7t7r1Eo8L7Ww+LSJFZXp6GHaOxFExk/mF6ldEpFJC7wigNGl9GhSzkBj1UMmpHDwvw6ljgh/D5AKMMQAkLuuWpo9DZGGweEb4LDt6d4V2qqHwSF3w8Iv2+I8xdA+CcAQgVaxj/GAKFqCby7fvw9sO9NWpr68bfHx1f/tO/cqMDGqPQX++FLM5lLow0PEA7N0YTwh16WbxjDn+GEkA9ldT9WFo/V0+9aaASEamNSgNWfWKnCnr+srPXFDctzheu6QzTafUS1FJKhLMxWBPWDFl4+3MLBi32cbB8LlcKO6JhdzCAzFUM8E0E8E0eErlR6RIKSAxRHhyIYshOOIJx+DzWnjmangRYF0AYQtIPQJix04IKaoHKlKnlK1ESwo8ljKhbFpIkm40pgbltC83C7jgqjF6CnPl8+VC6bokj6MRHcXhgMTmc5FnOuyi7kqwu4Yoijsgr5UK6kjBGgZEk6gB4aUsWHpznwAtk9Bp5XZKtjyw49S30BfN6DJYe4gMr/EwwqWqh6MHQZcHo0qlDukOrBn1d6JBUhoTZJiZLwJ5Kclmimd579CeDVS4ETTZ+nryad6iY3PsWUlTwy1L28lsbX3IiV+eaV+D1mMv6P0ZD3j3cZ/b5unA+z1Su70iT6D2gI/agX/1ryTWPU1uKHilxGUsi1RTg1JMhSERVdp4fQUEeSTnEBW8Lqq+cOiic17G0VUDl30G4O5Ht6wBZAiH6IvF8JxW42mAdVFVME0lxopKGbEbHd542tO2hLYcKpuBjZhEKix0nGYkjGEtANQ6hTsgNJPpomFMyegBcCQk4g/LWhgNUgQN1VDW6whUC4g+mFDOZXppCYm4AWi8BpDxCJZZGZmEM6MwfTTKJcdnBRaaJebSEajolWLJ1ICT2JhTCtvlnBJTMZWJaFXruD7775Bv/+r/+KB5/9CptPnyJAG/poBFOkG7V66Ld7Uphx0sbpiUzmCVZs5tuZkrFFXRmbRixyOPFhwS8Or2EDQZ3a3CFqrSYumi1UGy2kJw0sLMfw4ac3cP3mDJITBvrBFpxeRYoOgmsVM6MC6qWgk1wzpSckXZHNHhb2NFugQyMLJXr9ksXCCSHz3cSd2I8/8rIsuWL6NCzhRInFIbPS+gTMIZkWCigMWOiGUnBDafS0SQy0NAahBBpGBC0tCkh2YUQiK3rDMHoDUxxECRoIhIPMEqRLcmAAGnBOJC3kEjZyXBNGEHGNTUjqNFWAttCwPIMr/w5mDJXVGT9IIb6oX6DTaWLQb4stf8w20G/WcbyzhW8+f4Bvv/oSzx49Rq/GY6DBTMQxf2MN19//AB/99Ge4cfsuTDuC48MjfPv1V3j9+CkOt7YlJ5b7eWYyiencBGbSWYQ1HTrD2QcDCZWnEdLUNK3kTextM/LoFOV8EdnpGUzOL8iEMDubQ3IyoyIoxHFU6Xg5CXGJAblB6wSEypmb2k82K2gsM+CGOiCw0EVbRRdZFuYO9bVihhKSCVvYNPDoq6/x1YOH+PW//woVaiUNQ2iSqWQShydH0gBdWFrC+/fvySOWSSEcicq91Gl3xYKf1xevCU67uYa4vnxNu7Q3OA0JdUTHSNojKW5sCHJSSHMQrjkFJIfodGiCE5A8Ql7fvD9wksp7DDWCbJiQGaDMdrpyTNT6ZtSMDsvQYRu6NJ442T0nbbjeRCaTFXBHZo5lW2J4ky808WpzH7/67CFev3qJk+M9/M3f/BSf/PgjbNy+gXgqJhNHAiNOy/ga9g8LePD5SxwfFVEsXqDRbsp64vt2Wk3UqRNlZIqpY2ZqUnKGm80aPrx/D2tr13F4cIDtzZd4+ehb3NpYx09+8gk21q9jempCfnZIgymvocV1LAHkXn1D6jB1g9wzaSRjCVi+QLWWx9Pn32B75wXy50fSvLPCmjSYybQQxkSIx1SX61qo6p4Zn7AGPC0hARFfu6KnkrrO9+w5j4ZURqCaLvqAUE2IeD7ZeOH55MPhZ4c0WAax088gLOyQIdNFu0O0nb5QcMulGhLxJDKZHKYmZzE1NS2Osnt7O9jb38HewQ6mZ6N47948DMNFUKOusiu0YDY4KgXqENuoVqlDh7h6EhByundydqo0u0MgO5EV3TXD6o+OznF+6kqsxPz8hOgs6cROQxjWCsyQZIOCkpvjQx8QUtMYw/RMWq37lov9/XOpLzLpKOaosU3Gsb2ziXy+iGarj8XFLFav5xA2+9A1b1rKianoQhWwJghXkXMeICQo7JsSfRQ0sliYuwSE+pjLqD8hVE16TnEVIHxXMP1V54Q/oOb/noL9L6Yy0nP+7xc7wRstuzgKAHrAZaQYU8XZiIc9AmN/IiD0qD3qXF+BW97pf9fX+KMqCHj0W4qb6Jl0KIA4Mp4ZKZM41RIyz+jPXZmRjP0p/+vytLSMl0L36kREJhqj+v/Nacl4l0IBQtVfvwQKIn+XQle5YbGFwnDPVmcIOxhDXEsj2k/BOevixedb2Hy8i61n+9BCQySSNm7cWsDctSnkKADPpRFJJaTbFaD1tm4DoTDAHBny/D1qGulprvcYhPoYxujON0Cn10e5coFiuSwbR+XiQqy+eSOjMyHdyUgX5c2aG/bA7UgRxE07JHbxLI4UUFDMLTUlUmBX+AIIBdlN5o3yUiukQhz60DiR4M2TzyNZhKqjKgGpmgKBUhgyz0YmhyryYrQCBHSrB48zwSA9TLkXCY1PjoEPCJUjqABBmSaoTiJ/joBcPA+u0EpZtLPY9eagY91HYSzTApttUVmMiuZ42VDw4hK86aHk/YziUHy77DdX//c3Vnwd4mhv9Dh1o6HziDQ6riEki4f6WfVbfxgP/+3d9ypV/Or1MPrenwkQjkCz1+tRvSYPFI5Rg1kUdfoOLIO0zQjazQ4G3SG0gCHGHmbQxqCtwakB+aMGimdNlM6b8rVhl9l7uvx8z3HRqjcFEBIMsvig2yYYyB3Q0WWjgM6ItOn2ijxq8MiK4rQwJs67SUQjUQFQYuXtTdG4dzApj+ueHV9xWBSnPnY0uLboNlpDD00M9TYm51OYvTaJ+HwOViohjoaxxATSmVnYsQmEQhFcVNtoNbpot3qIhqNIRNiwiYt+pdlikar245BnhR62LNRqFzjPn+K3//ZLfPm73+L1s2dwGjWZdDJ/TxuGZLJBExwWtBIy77qwbE4X2EHnBEXpcfwwGOrkhLJNWhcZCiFOGftweh3UnQbiGQNT8xHcvX8Ny2s5pCZMQGuh7Va8/FrPdMrz+RUbey9mQswsvA4Ji9qoHZWCiNMN7jsySXA7wKAnjoRCEmWTh7/vTTH6QaDHkzQMIUipAM2BqBMWgK/cSEU3CAbWM8A+gUEghoaeQMuIYxiy0Q9F4dKIJhRHj66ldCRlqL144SjnRWofgwFGMPQlmmKSJjuRMDK2gagegBlS9Hi+VtIoA5yc0fQkEMT/x957PzmSZkeCjkAEtEwkUlVmlhbdXa3F9JAzJJfD3T3bH+7+0buzsz3bI225NhzFJTl6pruru0tnZaWC1iKgzvy97wsEUFk9M+TtcceM2YauqkwkEAjxxfPn/tw9ZiDS8ElGjDm3SdkrjTnYdNMIn0Q0gna9isdfPcDf/+gH+Psf/gjNShupZBbvffyJyETf+danKO3tI1PcAG32mRl3cXqKQbuNyWAoIIuSsMGwhWGvh+lghN3NTWzkyQIlpCl4UasKE06gxtpwzrm84Rjn1Tragz52ru5j/+YhDu/cQGl7E7lCPtDAkGkQfU6EOaxs1fDYssh3hSFkThoBocxiRj3E4gm5BggE2cQQljASEeYonUzi+aPH+PI3n+Enf/cDnBwdwe8PxHafgJAxSZQxk4W+94ZmE96+/ybKV/akbiErNBiM1OGZc7Uxml7QNEoZKd5TOAIRAdmijrmvKLNIYKsNWlfiDSTDkOoiDsTJ2k9NibpTUkbNJYqvT/k38ztN71KAoJomab3EBipZce4knjuUMdKghfOXtOUXZouxL5yV9IFGc4Cj4zPUKxV0mjW88cYtXL+xj3wxhwhN4qYjYcu4rf2hj0qV0tWKOKWyaXlRqaFSrYk80ZrClTaK2NzcwFZ5E8PhQKTCb99/C3fv3JZ/P/zqK/zwv/0tdrbKeIuZj++8iWuH+xIcT2dmn+7EXFcEaEdlPpPHd8hYqvEYLt3OY3QX5faf4/T8Ob548Eu8OH6MwbCNWCKKXC5lFCZkY2lgQlkoZb3qSM4AJzGLYWwUawFppIgzUcD+8bhItivrB4fPU1DIuVDuR64XLAB5j1dASMOVsT5GDKYnuCQrn0XMSwnw6XVHaDY6AgYpH97Z3kU+XxSDlm0GwpfKOD8/xdGLF/jq4SOUyh7eeruMfDGGVJp50mz6KdAkGGxUh+j1hiJZ5jEjs5zNZvHy9AStdlu2cXNzE3tX9nB6doKz0xrOXo4Rj5EhLIkbKCOS2p1GINnN57NiFNNpd9BudST43ovTOTQj1+14NJVZSW7zzjYzCPNwvSgeP36Eaq0u97Gt7Rz29/PYKLDh4WBKdQ0bOgSElOKLoQyb1hqFJgzhLAYsEiIZdbwSDg7u6QxhchcEhJSMUkUT2PiFAKH4cq2YPdraYp0V/OYZwt+/bglX2a9BkWtzhP/GEH4TQzjnELFvdLiam2Zn3exBWTJitjD8FwBC0SiuB1dbqLcipgvVwTancLWYDnsthiV0phQ2rJXCPfl/SO0q31vDdWaaacXO/9Uts6YeYcio5auV9ClraVw3zaewUhsFhCrJpXmBP3UQj6SRcnLIoIj+hY/Pf/oQD397hMdfniCTiYtV8f337+La7UPs7G8js5FFPJsUOY5IIWmYwTkOR224qRfkTURRFmWRY5F4TWNMGyZT4aHXH6Hd6eHsvIZqo4l2m10sDvNTrqUdPDFRlA6SyQ3SiTqdARKTFDsXRxC3ZD5ZIDOTSLp4M84K0cWPzKJGvKv4kq/BeQbdT3IzJfDjDYEgkJvuUlLFG5K52Qoo1wJbXAll1pD5gxpoLpBVGEGGxlP6aRlDXeyUvLXHiqYyKimVQAjDAor0KQCExsxIPGsUgBIsztn+N+dPGBBaZ1H+bClmNrN+phu3vmQFksLgPAk/Y3WxU6fdkHA09PfwDGE0BAj13H8d6Fw17Hll24xMMxw7EVxb9oP/M01lVDJqbasNiyr3DOMsZ7ZbJaP6XDpMUgadTqSRSeUxHk4wHWmQecyhNDSJuJNDZJpCtwFUTvt4edRAvzGB36XEOYbZeIFRdyiD+3yIoQELeM4EksOeRTA2gDDicoaFGZpEGizsyRBxLjGBQi4nWV4MqyYQYzC4zKhS9syCxYAeOnuyOOY28rqgyV3f78Jf9IQ927pSwO61MnKHO8hsbSKZyiNX2EJhYxcuQQri6PcmGI/4GgskY0mk4ykp6rmWjEaco9GGgDhFup4UIjQfoMvgZ7/4JX7103/CP/74h+JWSedJZxaBR+CZSYvVOQExJXXsuDMQmcWfuLCO+b4TZQfkmlbrW4l4oYycHX4nAn/mixIhnXexuZsSyeiNe1vY2kkDbh/Dad3I/E0TSdg9cz3RjGdi8s2UapVmUDabFoaL80YKCCfAjAZoM5GySUPKAkpBayR+F5hy3RE7GFfUIXTbJeCR2WA6Bs9iYiRDJ9LZIoM5yA7mMXLzmHlpTGlA4+Xhi/kMA+5T5DkUFNK8xnSdNKZjiJQXFRdSRgRtMreQElLKSsmA0NKdjOZkCm8+R5KNMjbllTgWiXEyk5KbExnlYb8raoxcOoXJqI/zk2P88Pv/Dd//2/+KRq2F0kYZ//5/+U/4iOHkH3wss4qUulNKOPF9yQr0oo5kdFJuOxp2cXH+AsfPn+Pi5Qn2t3ewvVmSsPF6oyHFLq3sh/0Rtje2UKDZkBvDbz77HE+eP8PW4R6u3buJe+++hStX91HeLgcNLgHvnBWkAcd0IjmcvGEocGA8C1kIyoDZ2CNIS5h7HrRIpznRgm6WcaSSKTQvKjh+8gw//cnf48mXX6Py8gTZTEZMz9isGfojVJt17O3v4+4b9/DRd76N63dvIxZPSXOPTU4xbeN8pcsZUgIDgigCEN7TmLPrwx+xOOd9xsXYp4KFgCYhYFJeh2MUdGWlBNthAU3GNyrnkuS+ijRcHStlfo2AiUCYhjWmjcViWxtCeu3QSZLP4TImknKJahhpq1+UD5xbdSSvkOz+bDTARimnRixk8PlZpjTY0fsRDXW6vTHanQES8TQSiTQuKnWcnV9IUDkbUclEDFtb2wJCCvksOp2OZNxRUnr14ECA3vNnz/Cjv/s7YfCu7O3g/lv3cPXgijSK5jNfTImEHTSsPcEgwbDMcE98eDHWCBSMj3B69hzPjx7i4aPPZHZwEZkgnYkLeOH2iAGNXKfWOdQ4iRIICiDkWqumXHJ9m0xJnREjq83GlIaoLwGh1g9cm2SYSCSjXLPGcpxrS6cAACAASURBVE0MhiNpaNH9l2+dTuUQ99JiGsa53rPTCwz6NJ5xcLB/VWaxefun82yhsIFK5QIvjo/x1ddPkS8At+7msLOXF+dRGrLQ0XXiT1CvjNCoERD2pWahQy3BHBtaxycKCLnvSpsl7O7uolKtoHLRwOnLMWJuArt7JTlGdGJttqqy37nO0U2UZjFsRA0GnFGsyTpPhprrMiWxdJvlPWh394rInrmOP3n6FE3KVAFsbKRR3spia5MxRK7MgFpQSIMendfU2pjrG8Eg5wgjiwQc3ku9kpkhfBPphAJCm0OoU+xaYdBtVTwbfi9A+KpkVOrsdfOXb5CKLgHj7waE/2Yq8wcE0y9eAwgvk4xaeaZ0t6x27/Wg/NWfGKOPENILMXFrktTQbysDw9mWJUu3BGrWgdR6fBppm6nY1YhiCQbDIPAyQPgKK2N+eZ0zDHt2yJbLwq6AJQwHhO0wpiiBQUZQRFM8lISHBDx2ZPw4aicd/PofH+DFkyqqZz0cHOyK7vzt9+5jj7MEW5uIRlkYjcVFjXJPf+pLYO+EHTMZV4qIuxztttlV5I1MmMP5HF48gVQ6h2iEVukeuqMxOv0+2u2ezFQNBj2ZN+CiNBz2xfI9lYlpdqBDZs/GROgMkM4SGEDocBCZ1t4aWisB3WZOiSuyle9QWmOt3oNAesEsChQVkykQlAdvSGaOUOyoxSbeAkIW+hpXYFINA5mobqnGSYiclWDQDq/J+aSRFCITkhkk7dgHOlWpWfk7NgNvjrkTwZwAgZW94DPLn5hZOiOe1/NB0pz0P0dnIFbOP2uZYhoVtnVhGWspm+15FVwPr+YPLs9FvYaitGMXe+1Xv17beTMf+1VQGL4u135qZHuWu738urZX6vrv6vUcloyGpdsWKFvTWP7Jjjw75Z7H2daUkQUuMPc5gxWRCIB0bAOJaAHwc6icDvH0YQXVlx10akMk3DRVzOh3Bug0WujxRs1rhVK/mCtssYJBbSwsmI8lDrlRJu4KKFywuHcYYJ5EJkXQkpZryqV8lK4UBE0uVXQ8d3mX5bzjDJOxhgLz3BpMehjPe5g4fZR3cti9Wkbh+hUUruyhWNpGfmMbucI2AyLE4GQ8XkhsEKWuNg9Uy0+e15SpqsupyPFZlLuuAEYWdgQKzVoVn//8Z/jHn/wYP/rB9zFsD7HwF2KawUKZDSCa5FAhwOuM2ztghtdoItvNWaooGVT2m2Qt0bgKeRAQTsfoj7tI5RyUtpJ49+MbeOPtAxzc2ASiXfQGp6abr3NH1gzKrsssUCSU3lxTLEJzxThSKTqp8iTRxhILSzaipEEkJIIyhMwE5JcU21qeaBEvGywaQOmIk52ie/BkTsAQx2yewHwRxwR5TJwcpl4afiwjuYVDjw+6kdJ0Jo1phMW5iaZngcpUL0rqCKLZJKDkPuogn05gI5tCqZBGNuEg6wLJxUJ/zuuZMQ0juqUqs5HNZBVAkTkb9DEZjwSoL6Y+us0a/vuPf4if/OgHMnu6s7uL73znz3DjzhvYvnIV3XZPnCG5RsQIrNIpaeJxT/jjAYb9jrhGHz97JqxbIcVGipoiNVtNnJye4vGjp+g0Ozjc2ceV8g52ilt49OghXpy8kOiLwzvX8Ma7b2H3YA/FzQ3ZdspBGVbuJJNwUmnD0pIXFwpZ5P9sVlJqKywhFRzCuKmxDMEbzZgIwCiBpHnQdDhCq1LDg1/9Bl/95jOZn+RFGI/FUNjIy7V/XqsII1/aKuPjP/0Eb7x9H9u7+4inM4AbF9DPJiD3B0HUeDKSWSY2MjivyTvEwqdklIAwirE4anIGLqHsm0Ojjr646nqxuEgV+bzo3NH1VClAHXAx9wkyRGJYMuXdxlyfEj3EBgRZS6pcaGRFcySqgtSZEw7v1QSEuuYw6DvqsRaI0NpIZI6SsSczvXyeujLz2qHREzdEpOImW5HznWTGur2RnAPJBNeamLCebKoQHJNhSqXYTEoJMCPzxHOAn4gAcn9vG6VSQZgqNhfG46GqnEwJJWyhBAlqU5XzmJNJH51eDc+PvpaYCQLDbq+OWNxBMh2TfEMxfyGbymvczAbympamuZEscq20bBWPj3WqJNhTQKhuphFRbbAhpc1guXPLc7ThawEhR2EGg6G4cdJBdjaNIJk0DOE8inq9jeMXJwIUY14CV64cgoxqMhVDIpGSkHYyqsfHJzh+eY5Mdo4rh3EcXtvG1lZegCk/E9cumR+sMBOwLdutrqppUVq8PD1Dp9uR5txGaQNb29sC1shMVs7GiMVSMn9Kvwbu2kr1FP0Bjf1m2N3ewpUru7JO81xot1qynLF5Sflxp0NpcF+2d6u8Les+AR+zKHt9zsByW/Iolwso5KKg4ItsujpFq2OrzmRyTddoWMZOLGjGCALCPCIuAaEyhOnXMoTqUCpOrgIILwN869+7HBS+Wn9cXsfY52k982+mMuLKBM5p0T0IdJxsYDh6hHrjIc7+WABhQNmtg8FV6s4uSgEjKKjHAkDlm4zdTEjoyZvTMsLAvoZlCrWv8SpLyHBsPsJfNlJcgd/qKWu3lEBB/27ZweVsYwAIbQyBBYQLV7TasWga8WgK01EElZMWfvWzL9GqjzDzPdy7dxe3b9/C/tVrSOUyAkimsy5ms64Ei9Jt1J8MZW6JzqGOF9HuvQn8UcCj83102YpG44gn0vDcjDwiXlzYMSo7R3QQHPRFftRqNdBpa8CpG1uITIuLhxtVlk+s48UYgmWAsmpkSexDbxysh618jp09c081TJ/MBZiukOIyBYQ2j1CKPvN9a2KjzMtqxIciC97u1TRGXEFNwqG1wKGMjKBRHECNMxULAKkXxQjEHLm1LoESYWp4IYwEZX+idTFAUX5uTVBULmuBHAGmng38vYkxYVlKTGUpk981Hr8BMNTvSaaz7NvlSRcstuZblCAuVdFLQEiW8HVfrwOFl5t16Y16XUItr/0vkoyuicat/NZstO37LQEhz4y5SKBVhUwmJCHMoEQeSdbZDAk3h2SUoHAbtXMfDx+c4+XjCupnNFYpwplHMWgP0K430Wk0NRiZBYgXDQDhgvMQThSzKCVKNBRxhB0kKCQgJM7jLB2LYrocxpJJJJKcCUrDiUV5qiERp7mGhp7PxJ2TLoi8Phwxqxkv+iIbLREQHpZRuHmAjYMr2NjcQa64LbJRAsI5g5P9BfzxDP5Q4zYoB45THsowcocGR8qEa94mMxH5XhGx4acxAcvwyvEL/PaXv8BPfvRDPH7wGCd0p5sTXFEGqwCS8j1h3pmpOCazz0PM2Uhe23TOnGFuHf54TrOQoLegZQizDja2Enj3oxu4d38fV2+WgWgHveFLKWjUEZBqABZ8Co6tHTylewoIlSHMb0SRTKtknGzLdDqWuBE23KRJRJghfSVVDNhG3oJOgnKd8xo1zpbCMPL9yerp+kDDGTbE5nMWQGQxMvDdBEaxDIaxLIaxAgaxojCHY8pHnQzmkZQ08LDwhI0StR7dXqcLyf+LUnIbc5FlPEUhg41MHBupGPLRCLJ0dOZ5xBENZsCK4oDz057cbzRajWqHhcg9WZAPOi08fvgVHj/6Cm4yglJ5A3du3UVxYwvJdBbD7khYXDYiCNqZ2Uf2ds7aYEG5LwvGJs6Oj+UBbiN4bsYFILQ7HZyfVmSedndjC6VMUVhCuk2TwUryM1zZwv6ta0jnWCQ7qFX4/AESsZjIVXNbW3K8CJCmoutXWaEISMjMkrkTIk3vDfw5FRyi5BC5Jo+xJy7U424fR189xBe//DV+9U8/xajHsPo5ihsFuT77jL7gvF4EuPPWHdx9+028df9dlHb2JJ9x5PPc56dX9o7np5qUyBUinz0mecAWTJhxB7W8VKZWJHU6oiPsHuXTkm2ygBtzZfHm9UWWkD+n7FQKbAG+Ot1MQEyGawrNzKQ6Je7FxAWVeaeUGzpUHxgjpyEljbzO3ATiEZeluLK+k6nM54nTKq8zU8iTIZJ4Dflcy1qI+5OOo3xvrj1jMu/Mf+Tx4NyozDrq7ZXbwut/IM0JZdizmSRSnPfjfDBZvamvzKZcpyaqYM4mGdceqiLm6PUbIhV9/OQLPHn6hYDD6XSARIpGPa4AIQF+sk00dOFt1EoV2RBQVRABoZq08NxlbWslhXp3JEOomXl0NlW5o1Wu8DjIaBNzg33GCY1lNpc5fYJDTX5jLJaGF02Ii7Q49h6dSARROpURySjPM87/uZJTG8Hz589xfn4u8upEcor8BnB4dRvlrbzJQ1QDlVbdF1BYqdBNdC4B9PRhYIOGzs+U2NIxNk2X6mwG1WoV1UoLjSrnfPPiDspZTLKyZxcnGA67Yra3vb2J3d1taYrw89H5VBrlbhT9Hk2CemI2w/nXEmeEaXQWgQDCbrcl+6i0WZToCQoRPFczGnm+8phz8kUBIa8XgmbermLALAEnkkQkBAitqYwXLcDmEFqG0F7DliH83QpAWye/tkRZ+cE3yUeVjLgcEP6bqcz/9IDQZvCtsQbBzN4lbIQ4htrECSOXM1WiwgJrZ60FcJD/x46awzkFXVhs3bzK0ITnv/QcjM7ZEVwa6pimtcYgrEVXBMaa/Jlx51sBhObNaKAQbEOIoaIT3mTkIJ3MI50sYDxa4OKsic9+/QiLmYeN4g7ee/dD3Lh5B14iJZKECvOlpk3J9+LiOFtQDjrEgo6ezgSxhCsh82KKMWUWE4taLsQeIlM6iOlMjeulEU9w4dpCPr+JXLYkHWsCuFr1ArVaBfV6Dd1+E8NxR2QcnGeUTDB26cToQR+iJRdAqMG/Cgp54+UNdilHEylocO9V5sxe7FYiwtkLnbliIaGyVC34WCxRWqKgkjcq+1oqB7UiPcZDaAdft4s3JJ0pYhlpmRXrVMqbKmcuybBMpWg0TrXW2TTkpMpCfEHGleyndcU0hZ0wj8Y9VoAgnRrXAKEwhOFJXVX3BnwxTxf9txYqYmbwCkPIOnKpv1emZrl+8gpx5zS3+ObF9rJF9nWAUFmd1SbN/0hAaN/L7ge5doS9pRxzgV53gF5nhGw6j2wqI+HrPA/JXrjzFOJOAfn0VdQvpvjq8zM8/eIlKscNlIs7iEfiGHF+pFpHs1Y37peUWNMVUpIVxFiGbrLjiDpaiostZ9zIcrN4mqrbplqZzxFPpsS1sbBRgssIl+gC6WQM8Rgli2T3yAqpcYVI1WZD+BYQbuewc1BG8fZVFOnquLGFbH4TmdwmXI8mF3FhCHtdGst0MKe9PiIyw5hKsqmT0ELbsN1iVCKzkSOZ2bmys41SIS+zv5WzM5kb+q//99/iJ9//CVrtFib+SOZ5U2SYEnENFRdXSA8JYWKT0k0mQzOibbl0502TwygPCAj5mdIGEL793iHuvLmH/WsbgMvAbHbibWaYdvQpbVU6i7O9Ot9LTC8WVREH+dICybRKTDmr4/PzTFSVIDNNZCt45YiBkjFwYX6gT3bKvKaZFaaEF6aQFJmeKFU4l+RhNnfh+klEpkkMozEM3CT6XgaDRBGDRAmj+AZ8r4iJk8dkkcJ0lhSjGsr8nDgLMBeR6QKTwRgTmo7MaF7hIJdNoJzLoJxPYTPuoRiLIus6kinrMYCbwnnOAckc7By8VWWTCWQTVGMA0/EY/W4X4+EA0ynBWRTJTAzJGM2RHMwnCjQoZeR5xeKe+4g5l/y8nD1iQd+oV1C/OEft/ByNiwr84VDYbYIEMV4hgFg4yMXScFkQDifY29lCebuEuRdBNJtEopTHeDxAp1XDo6++EtlxKpGUfLxrN27CjcfhxOOYJ2KIMBzejWnKDo1nfEYZkMklFqRDM+fedX3muqvZj0AqniDiQe35Mb74xS/xjz/4EZr1hnz+dDaDdDaNRDYj7p4X1Qpy5Txu3ruNP/93f4Vrd+5h88o++oMJBFyxucRIoxjfS8HfaNyX8zoXz8IfcbZsIAU65ajMILWsCR17ybQQVLDQJNCec46W4IwOnBFKXkfynJhI9Ch3ZjfRzDxz/lDmESOYu8pM8x5MkE/pebfbgT8dCiCkqQxNoAY+Z6P5OlG4Cw/xeUyKf4KLfE63h+zncDiUuUhuswR/y9wdAZUjMUk8r60dF+sVsowif41zLpjgLIJebywyc5FjxwnQZbdj4vM+Sy2zSjh1jIOxHprtyJs52SduA1+PrBX5+HrjDI+ffI6vH/1WGMJFZAxXPhvZVa7bdCJ1RIHAuWfGWRCQk7XkNsUTbGZwn/H1x7Jukd0W8GoiI7j+2MzDABCaEQx5fQJCIxnV2AnKaVtynDhnLeIOn40kmg1ROuwFDCGNhHJiKLOJQjGHbI7uzVH44zmePn2GRqMucSRRl42XMfb2SyhtZgRMUQXF86PXnqNZG+EFIyOmPjbLWWxtbUou4GDUF6MxRlnIPX2xEMDGGcJ2c4FCfhM3b16XhsVw2MPZ2Ql8f4hsNo7NzSJKpaI0wHgM+F5sKBIUUjLa6fQkrJ61D51RNzbUVOzF8XOJnfAnI5TLG9jZ2UQyMRN1FyXRYUCo5lc891ir0TyLTUEFhE40j0i0hIP9N3Dt8E1hCGMCCDWH8BVASKqATcSw1CcoQ9abyr+jQFkrX14PCv/IAKGKWOyXMguvfAUd+JDcUcpCIzcz3V+9VfPUt1zIAADnYIaYzpoYDp+h3nyE88pDRDwO9Y6QzyVkToSGd7TQZkeLHRgagjN0k7p6DlsrUaMdWgFVVmZnS1gxDjFCLgFGZDzCn21VzqmfcVlEyuvLy+tA/auMg33uWuFJAGBy3dTUxcwvBgYvtsQ22x/6Qx2sXmUbw99aPxq8wToLloDLCUWNGFBUqiDGHkH72gZ8mGOmBazt3oWYSGlCLuchGZQ9m7jStfLcuNiKdztDtJp9pJM5CZyllj2ZTEtgNLX7Eg696GMWGQjVz/PLOnCxcyZBvFx4OGbHhZQ3KzG00TkIKcBEAcmuIxeZhMwhpNMFJJM5+Tu7jOy0DQc+6o0qLiqnUhDQWYtSOC+m7mKUcc1EymFmKVyCQM2aouEN33eZKXjJfpMnmi6tYQJ5TtnfMUN/5hiqiYSF/Co7M/vfrDUq0VQZqGyHaRgo/2ZYvQCS6X7S5yzlp8J5hN9HzCuWrQZ5vgZOLmMnghuxMoTCdRpmVtlCvV4ICMVwwJw+S9ZaryyBhsFlYCTSl+jo1/xv185wNTYg8NWtNhsaAnThl1z9e3imUHeqrgtamIdhp2nNyM0z8E0MjqG5XlakI+ZYm3lGDvYbCwazcKh7rT0idomw3KuQMc4CE3cuTDY7nZQ/Ma9OJHf+AtPRAhlvA0mnAGeaxfmLNh789hmqx3306zPkc0WZaeq0emg32uhQ4sPZH5F/mX4zpacu3UPtzJBlb8kSswifG2dMm+XEgscTJoHFpMcoAXZexYxB5w91eghys2anmI2q0XSA3rCFvYMd3LhzHbmre4hkUmh2usjmS9jeP0R5+0DA4WQaEbv5VrODfreP6XiCjUIRmXQR8VhRmy8mOma6mIpUTq/LqUgEKQllM4V2/u1mE48/e4yHnz3C06dPcHx0hLOzl5iOfTljxPUxlhCnSGbb8fiKcQsZF5FnMS6AhjO0v2e2G8kTStcHSKaBwqaH9z8mQ7iHKwdFLLw+en7VyET1vLDzo3qKcq1SSTsfPB4sfrLZBRIJPe8IslgQikRMZo51WpdWUpwJFsrIgEMCd3XM03VI3k/2viAUtTsws8TsaIvMltlbszimERd+JIGxk8LYzWHMAHu3KEH24ygje7LwI2nMKOpzEnC8HBgkQadKkSsS3AigZYwOkHKAjAuUEh426fiZpszYQzJFRK0IOEKAP2VkBZCIRpFgU01u79pwoESWTIybYBNP81dlPo8B7qa5KMCOE1aUI/KXGetDgDZnTEIf3XYbvWYL/WYLo25PYh4atTouzs/FGj+fyyOfycGlecd0hr3dLWxvlwQwcPSA2X3N+jkqZ8c4OXkhyhGyYJlkEvlMFplEGqlsFvFyCalCEalMXuaRVHpN9iaGqEtJHCWMMZ2lJcDwfUzmOuqQTlAu6WDU6OD06REeffElfvWzn+PrLx7I5yAg3NnbFbal0+tKE6a4Wcb12zdw5537eOP9d+Gl0wJIh8wB5JGWa1vdMfklzDTXZ9NkJGPFc4nbISzZnNEz2rRRRtssxmS0GNfC+xubdFMCMTLn2vTU24Wpj+Tex/stT0mNUCJo1DnciMQgELzTdZdMj8470vVaKgsB556EqJPn5HHU9UkKdjOHJyYqhtG03gT2zhgs1+a6EjaQQfKyL7jtCsIJxvQ4GAEKLwNum2SDzmQNY2PDKnTk+uPaJ6ayyrJWqud4fvQEX339Gaq1M3S7DXHKzWRNfijxZgRIpZOyVid5jAlmHTX5EUAo6yUbxQrc+f5sZKm5D6+BuWwznU0JlKgUIKDmekNp5WDYEY8EykjJYBN8cl1pN7vSOKQyQ2Sk44nUNzEvjcUihlq1g+dPT+H7XEni2NjYwv7+Dm7d3RNWmeMyz549RKNZgevx+HEedCJ+DuVyURhA1g9k2uuVCaoXAwmO55pLwMgoie2dTZUHc9zGVddbguqTkxOcnzfQrAGZzAauXj2QfcDs2mfPjtHv95BKObh6dQ/Xru2JioO/yyaBZihm0e+PxF324dfHcm7vbG/i4HAPpVIeldoJmq0LdHsNORbMNMxl1OmVdZ0FhPycMkcY1fs8FWQEhCIZ5QiTk4fjlZcuoynGVxQw9skg8xw0zKysqYoZqDYTfGLUQxZTBDKmABdYPwRbV2i9bCuhV0GS1omXgCfTYr/sNy6Ps/hXNJWxUw0WDRknzzAotGAwxJLZnWLsKExRpvb3Cr5ZXBPsDBABM7RYrDOn5AiN1hOcVx8C0Sa8xBCFPLtDUQGElB3JLIsAmwmmBhC6jgJCtco3N1O5yerslRTfQVyC/nuBkYLCta8wTbtO2co5Y81MLz9+l35XZJzGvSuAYr9jAFXgtI2k+APeS/MC2cWyHQ1bGJtW9CWAUOUKmtmlYNC+4XqWoz2prd6PxZayd7xR9XojTJhV5cUFCFIXzsH34WAgunMuCrEYu5RjefCmsnw/exFqkaWkpAkCthAkBMYpP+FD3aY4Q5RBNlNCNruJeDwH103LfFKtVsfJyTHabZ5fPQHFHCZnYLTKsDSPR/T/lLYICGXRxputMV8xeYHWTVIgRuj42QtdO0t6I1wTFAb/XgKU4EwwQFGhYiAfNjdpDciwTQ7DIlscGTjrWrmqZQetJFXfw4qTdbt1y+zm6+ewcC6c32nyuoy7rAiZOPvI0s1WEdYwxbyL7XLa9+HrEljYf68sh+Yfl8kitCCxz1awa62g19fUJRtnsh3tbjXrkr0Olu9jrgfzPOYPMdfJfIRAXhqA+hCQtAykSDzYdBHWVmH88qEOfbL6hAotbs7MWcD3KPubSlEVT+psDq+9+TiK2SiKYnIbyUgBo9YCL59e4MvfPkK/7mA2iIs0iMVFo9FCu6UFg8qNCAyWs20EcbLfxQjCHkcDLkLSqWWkiD5HwrbdCOKegxnb0iwwPRo0MfQ6igwlWakEorEIRpMhmp06rt24hnv330Bmbwu9mY9ff/YZ3EQKuwfX8NY77+PqjdtwY2lxwqMrXrPRwrA/RCGXRya9gURiUwtTmedTueBcriET5BySXFulxag5RPO8KXmFX3zxOb74/DPUqzVxXZVZQubqueykL6Vi/F2CABYVvJ8wqJzAU9QIcx+jcQ+x5Az5oouP/+Qm3np3H/uHRcy9Ebp+yxjSsBllwCXPSdMb47omQckMe5GuuysSp7hHl0r9HHoOGzm+XL+UWSogtAoBkZOKXFKvWnEhNvWGNYUKfLDMRSyQk4YxC+16U6I7XSQwjWTgR7IYO5SM8lFQkOhlMXPimEVpmLOBCeIY0bAm4mEaIdinDDUigM0hmzMdo5jwUErFhTFkg5ZFGqGFS1MVAkEKUdlAYIA7tZRTrloEla7I92gSQ4tbmd+UgpkSRao0ZGWQ/ytcXwh7q/EL/Cxzcef0ab0/GGE+HGHQ7qB+fo4vP/8cv/7FL3D1+jUcHB4K2EpxFi/qYGuzgM1SDsmYJ9s5nwxxcfIcJ8dP0O61ZLaMJioLGtkMxkh7CWSzOeT2dpAvbyFfLMOfORjPaDyUgpvIIpkuyLgC1Sri1Mzr2Z9ITu4YPtJknagu8efoNTqon17gb//6b/Dj7/8ADYbExzwcHu4Hn8uNJiVuI7eRx+133sC7n36Iwl4ZyUIW45ma3IgDvqxPruxL7jBOOvL6ZrNDADUBhzBpmrdHOaSdk5N4jpnGjIg1v13kVpr6tiFtZGvBz8iwKSA0d2nTKAzfUawvgjmS0vzWWBZzlzFN93AtYs7tYE7AvL/UZLYRZxv35mcGtPIjcq2zwfIs4skOEoyQBZN8V6oe5lMFhJS/kzyQhoxGRnAujvJN1gKPnz7C48cP8ejxV5hMONsdEWDCkHTJ2BRzmIWYXJGNZe0iDqNRRx1K+RDZItljbRirOFY/ozQBRXbMcRbmJpMhHWE06qM/6qDRqqDZqmAw6mA2GyLqUtarjGmn2RdVBWdsaWLEaJIsG2jxrDBctWoPR88qaDVZXwGpZBHXbuzj42/dRSIVwWQywLPnX6LeOIFDMOgQEM6wtV3G9tYmyuVNuWdwDvPi3EflfCBmMZxz3ChlsH+wjf2DLQG6psMjJjT0fbi4uECl0kK9ukA6VZS4CJ7fZPQfPmLDpY1YfIFbNw9w+/ah1A3+eCjxFZ6bRTazLbODFxdNfP75C9lb+1dKuHHzADu7JbS7FbQ752i2z5FIRpDLx1HgTKOnzrqUIjMyQ11dFRAKzUSlFQGhBYVOHtH4lpjKUDKaTe/BdfIYjniesdFCRZgaw/G+yvqXKgAlinSaWzGELfrDFYzx2gjjnqB+vgz4mbPisgb5ZSSbrWMu+fN/PkAYcAR2QefKisYcCQAAIABJREFUtVwEAtpflnhbfL4OEPYMIGwYQPgYF7VHWBAQxgcoFJJC00/J+hAQ+gYQMudlzqFhX052i3+4aNgOa3DHNs6YmqNnLLMldFwDZn/XV1BMctGi+mB5H3vlV5XRWP22SbkLvvlabfD6yfLPAoQan7AEhLqxliG0pgi6MRaQGTD4yo3CMiwWJC7/rb9OeRP1+Fwo6d7FDhkXSA/pdAa5bF5ydDgc3e225d3oHkgwOAe7YnZ+bHnD0F1go0LsBWkgjcgaVallXdLEdlxAfwwxj9lfWQGEsVgGvOn6vo9+v49Wq4lWu4l+n/OLE3Vm9Cj94o1QLaJtWK39bOpWu9rZCZuI2AO6CgiXc5/Ls0D3s2Kv8Mlh9r8t7oSJMyBYjoXJJAuAoulkmRfWnEEL5jQuxN6Iw8VWcHHIETAclgWVATK00gULxiyQ0D8ZmcBiWD+HTqXK7dqAZd4NtYlhziwBjWYWKtgRS7dQu9XBKW9+Pzgvl1RjqLi4ZN/JCxj2duX8DYPydcno8meSAilssGV77fWyBNcKthZqRGXPhwWH0LmWWECohjsBQDSqgOV8JmW4yhByVpZGKszRY/EmLNEkCvgMCS8hNs+iX5vi5GkFXz94inGLsi+6rKUkd5KgSk2UBmK6wALJAkIplozjbdD1Dy1HFgSGmxv2M/FY0hWXRigMQ2aRqVbtBuRkkkhnEojR7W3uo9Vt4trNq7j31j3k9rZx0Wnh//mb/4pKvY2Im8B/+l//N3z3L76H/Ru35QbcuGiIWyAt9mOcXYxxdlFdGBkfoST4DGQJBWTRgMU4IErOJ9kSOIgRSPkznJ+f4ej5Mzz8mnNqj/DsyVM063WRKtL5k4dUGBXKkKNRkeYyKJ6AjYCcUii+92TKsO4movEZskUX3/7uTbz30T6uc4bQm6Drt6VJxN8RKZg9/41Jh5WTEtLwtSn1yxIQxsyaItb/qoqR8yXU7AGzJtgQMOeLK4XIcp3VS1r/bf++wu5L0clGlpGRLjzMFnFMQXfRNHyHpjJZjKI5jKOcM6TBTBwzN41ZfAuTaAo+IwkQxyRClpExFY44wrLajk4mSLsO0q6LbNxDOhlFJh1FNplELpFAkbNFjoMEr19W5z7R5UTmRAm6dE6VDtJGXGQ+CJsm+jl0v+rxWAhAV1BNYDrDeNgXcCrztVFXAOHTr78W59L//H/9Z9x74x7efudtfOvbn+LK4YFk+8W8OWLROeI8p+h+2m3j/JSOpC8RT8eRziSRy2TRb3VRPb3AtD8WepQNjxzZxsKGSK8ZqxRP55EubCK/tQvHSwgYnBGcEXjRTIbDDjy+NMBGFDEnhvl4ilGnj7//wY/w33/4Izz88kv0Om2Je8lnM8jmskhz3rFUxs7+LkpXtmTWsbiziVy5iEQ2LSiDpiuihplCnCe5vMWSNCpioD29AogQGY+h7KDcMciK8yGFLn9sA7zDM20WBIYK1xXfAWnt6Tx8AAjNfdk2+HQlNPP3tibS3xPsGdSDes4HADF8LwiNn+jSvQSEy1ptqWZR5Y5tXtFJmEBLGwsEgArWVHkjRjBUAM0YHM95s4iReXqoNypifsJG8UXlDM1mVcAdjVHyBRptkWXle6mtG9dpXtOUTfLclMl4E2OlpjKqPBBHZ567riuSZjK1BPPSoDcqHl7E9E4YT1kTNdHpNtAdtNHrtdDr8882ev0uhn0qqtiEpRR1hrE/hecmhQ0cjYFWc4xahWZ6PjrtKTqtuUg0P/zkBg6vbqG4kZaZyIvKC0wmXTjOBJ63wOHVfWxvl0VJoa/to9Ny0KxP8PzouWSK5vJJHBzuYP9gR8Az1RpqiqPnkJjKNHqoVecCCA8ODpBi1Md8KjJVMvDcfzs7JWEZh/2e1F29XhfZLI1pDtFu8fdbePrkQqqScimH3b0tFEucAeY+aciaXCjGUC5nJFOa6wkZQgGEnIM1pjJsCFifidk0hvmEigky+Xm4iW11GbWAMEpAyHXnfxwgXK8ZQ7ffV+pJradeDyDXf1dee/E6BHHZs/8//Z5lCPXilwIokKzZN7IXe6iLb55jBKPfwBAS0IUA4fCZMIQEhHAacANASIbQAkINoxSrcWEImTGnTJ+VPlj6N0D41tEukIxy2eLvrElG1/bdOsUr3VhTgK5hvgAlBt9fY5DCY6PfdDhX3tO2h/+gY6q0dSC1M7+rgFD/oZhreRIqQ7gajbEqt1su6CuAV9CxAkKygjrwzQ4eF9C4yOGog+dwNHOD+JY0BJgbQKjqO9mrdivtxi275MLG6A1MTMmMg6dKWtgVoqSFEhV+g5KehIBBMoZxzpWIfM5Ft9tFu92SuUIuTtT60+aYIbPihMaFmjlDZi5Q2dIlAJB9ZI5p+M/w8VKVJc/PVw/YKjO4dvasAULtoigg1HrQDN4HQ59Wub0EWDz5l0yglXUG6Ez3J1kYCzTNBbNsbtiurH5uZdWXhjAsLMRUQ/odCjz15yplEkBobur2xi77kEHq5mu5r+xz1/+0TzTdt6CzYs6/4PW1eNDtNKdyIH2yr2H2gT3nrQTaMqYB4NQGyhKoK8DUJoG+bwAIg8+pUgHdA/rcQCpqHXnXzXo4I0PX2ihhg3be2Yyw7Lwz8xCdxpGI5BDxE+icj3DyrIKnX7/AtJ8EJhnE40kpDpqUi3Z7GPSZG0VAy2tEASsBoRZNXCbtiWj/1GaVHnM9N8JnIp8lMlG6CU7UZl3kg4xPcaPI5pLIZGk+42GGCTqDNq5eO8Dte7eRKBVxWq8LIHx2dIZ2f4K/+N738Kd//ud47+NvY7O8i2jEw6DfFwdQSql47lDOR7MLPoSh50wsQ6VlJmkuzIiAUpkj1qD0tBdH3CHLN0Sz1cD56SmePHyERw+/FgnpxfkFup0exmSWxpzfo8EMAQLl7doEsvsqnqQ0cSryrXh6jsJmDJ9+5zruv7eL/atZLNwp+n5fOtKiSpjQPp4mEyGzmimbk+raRyDDNSWbARIxNZqwjoR6vzHpV9axmtcjO9viIEyprp5LtsGpf5IpXH7PAkR78CLicKJFjswWLjxM6T66SMJ3UvAjKfhOWqSkvpPELOJh4qYxTmzDdzMCAv0In5vEJJLAjPEmcxcLJrfPhNyDx0gfevdxvsqboZjNYSOTERlpLuYiRaksj5c8mHnJfE0rc+R9U014LBQRlbNR9YjMjnI7GtyIbE4BIWfCxv2OSJy5KmUSSQzaXXHw/Ov/8l/wf/7v/wfeefcdfPTJR/iL7/0lDq9fQzJFB8ohQwnhLuYYdduonb1EpXKGVruB7Ss72NzelnnZYbuP2skFeo0uxq02Iv22ZC2mU2lpPPNai3oJxDM5pDbKSBZLSBY34BaKiGYYeh3HIupJXJI/YmwGDXVSAgwJML/4zWf4zc8Zm/IzHD99hmG7jVQiIUZJZbqiHl7DrXu3UdguIZFPIVXMIr2RQ6aQE9dflXxSqreQaA1pOCR0Jk5m0HkBC2I0YwJikmpn4dVwTBs/KvVffv0uQKjPFPO1FUCoxk/2rm1rweUrm+NrbyqGEZf7ewAKbS1pKxE7oqD3FAv6+NrC4Bj1w1KUslQzWECoM/oLJJJsCnMd0RgUMsFi8hKZy/cVLAKnZ0c4OXkuPgMEYbPZWEBgNpOAF6dMng1A3sc1/JxqBZWaUzZrFCtiHKNh8yKp5CygMIZ67sYEFHIeldEzDGjnv5VdJGIW86zJSHJkR6OBzAxWaxc4Oz/FxcW5rO1syomcWuS2vNuQhXPQ7U3Q7UzR6zC/co5uZ4bTkw5icQ937mzhzr2ruHptD+fnz4Uh7A0Ym6Ozkdeu78t8oDUjZ+Og246gUZ/giIDQJwmTxs7uJspbG4FBEz8ngS6l3ASEzA9s1ikZLeHatUOZMWWj/dmzJ+h0W5K/SoDKPMNWsy65sr1+X+YE9w+uirql2eAMIXMnpwJQ6SjKPEPHnWAypaS2hUzORbGYlFxprt10GdXoCRqP8R7K42Ka2TTbmsQwm3jyICCMJXdwcPCmAsLUHtxoXgC11KliFKW18nRCrGPcRv+FDOGr9c6r9aCthfSy/KMDhDqbtwSD4Q9glwPDTkjHXH++CgiNPle06lYyGgaETQyGT9FokSF8CDhNAwg1j4oHjIOykzEXF811ms15ZH04kbGtAkPA1Vj1W9o3uBXZOUNzMb9SrC4ZocsAodpq6NfqIrvKnoV/Zo1ELv+91ZNl5T1lfu4P/OL+l8J/9fdU5meL/tDxM6HsUrwb0HA5GFRJlPnk8ofIcBcs2JQh1Fk/nduxiznnpThIzkKKixs7bWQH58LQhjuHq9mONutQ94daMqtpg8n5kxufSQSccmaQgI7AkB06ssqab8RObDZblEWETOHZ2amAQi5qnIciY8muPreF2yifKwT+luzfq8fdsjLBnhZw8s3H7FKJpNFx6qyeBYN2hsjAPLMflP02xbxqEgPWQaCMqST1t/RLZxftkQsbI4XP4WXLIogXCTUN2L1fskr6epbNDUZC5CUsiOKQPxsNbBosgbXdv+E/1/+uko2Q7Ch8Kq8UFqZBIMdLXQHNJw6Ow/L46dKgEsplc2S1CFnuJdsNDfanmRW1r2FjOSwQFIBsQHnAChrwLdeFzITSfp3uFJTFLcE6b/j05oshjeg0gVnPQf24i7PnFbx4egb4WUTnBbgxGrRMRXpJgyYybZyvsUWTmB6ZGVxZZcWxMvyZXl3beAyXrKHODpKN4/VCQMitZiFFqWU2n0aWhWuaTZ0pesMO9pn1dvMqFvEEzmoN/MM//QxPjy5wXukJ+3H73l38xff+PT78+Nt44/57GI8YUs+O8QCjyQCTxRBePAqPZiTsvovdPRlCdQX0aHlPMMjPKeHDC6Q8V+SAlNzyWE5HY5ydnuDFiyM8f/oMxy+OUTm/QLVSQ61SR7PZQq/Tx4wdd8mbU7aADSHJYWS4/WyEwoaD7b04PvjWVdy6tyHGMPPoFEMTek9QKE0jgmbDAhDEcq6KtvkENvw+AWEuy9By7lsjGSUQNDbzckTkMjHKDDbjLCAktWa/xPDJHh8zRmjWCpmdMqexw5kwsRkWL2MpdqYCCmMiCeWDs4VkACdkABEVcNhN7sB3c5g7SQGGPkPtnQxmTlocSecLhrHHVIpHcxV/KrmE3mKEQiaLYjaDjXQK+UQcuZiHjOtIsH3aiyJOxoTy2qnmCy4iPFaElCaT1URv8POJ+YYExatsn8dDmPOZj0m/LdEYBEDJeBL9bgePPv8Cf/f97+Nv/vqv8eHHH+KTTz/Bd/7sz7C9uyMO1YiQAhgi4vuon5/iyVdfoNlsiPnKzXt3sXf1KjKlLSzo6klpXqODztk5Ol9+jmm7CY+ZocyAGw6lMPeJt+IJbN28hb0330Tp7j0ktralpex4aXiJPDrdrjQfUowGiFEK7qJ6WsGLx8/wTz/+CT77+S/w5MGXmI5GSHgxXLv9Bu7efxsffPIRtva3kS5ksaBcMOEiwXxNMXFxhcEmM87XlqgLcR01c9a2lgoo42DFVwsF6QqFhCPhdXS9sb/mTC7rmYz12PuR/autA7Ul+GoxqxFKtqlmZdKrM9x2Q5YEg82htfdUkbAbQCibIFJ3s7obeTubmyQKeE3y2mNuXoxzoxRb+NqEZkSUSEWNKoDfP375GCcnz8TJks6YsYSDdJp5kpynZfNnqHWleBoQjNG0Z4zpbGT8DhQwCoMqoJFmcbpOChMpDK66uDKWIRHPaK5qnA/K71UZoiyiNhbZsD47P8PTZ8/w9Olz9LqUNo+0uSeurx7o2TAez1FvcP2cwR8RLHoYDYHjF3WZB8zlo7j3xg3cvXcTvt9Ff9BAq3OG2ZRqkgn2D3YFqLEmJUBlPdZsTFCrDOT9ZYawVECezYl0AtXqhcwEskaibJby2Vqtinq9i24nimJhCzduXhcAzBnCJ08fScOdAI6GMHQ+rdUu0Gw0Jfh+s7yB6zf2JZSeI0aVC4JFxoRNhKHPF9Mol3PwYnP0h0040SlicaCYy4pb6TpDKMwwZ5N5oBZRTH0XE9+VPxk7EUvt4tAAwkx6D55hCPlcuadYQCh5LyoZZV7kv0QyulKuXCIRXbkML72GVp+x/q9/RYZQRopDRjLrHedlsbGsPJbOi7rEWw26moBosfRNgPCRAsKoAYR5Mj6WISQg1IuQgHA6HyOyoJMeAeFS4mZNOLgwBYuWFEbGqEL+bgvOV4c9Lx/+1AVwnVP8fchbkVGYXfd7Pd+eRIGhwDefICsnoOikLJNjfmJwg0L1VWBvWSAp3oNKRSuWpV2/Zr0oFrYgTvz0dP7KmCAEdiC80KTqjWgxYbrnms1H1ouyKwWElm1S6Z0gUtNJVnmvWvIaF07pkhswYgLYpVvJG4O4vSkgFFAq2UkcDs8hmSwgnuCkC9BqtVCr1nBRqUhxyZsFFxoWIixMCATEdc18TitRCZ8T60zh6vmyapnyypELjukSYCrGCbvAWpmMnSkMtsaw9OaqIlNuAKjMLtjiP8xO228GwMDkGoY37JUu1XLuzNyClQcLDr15MUNQyminBcNGKhSsG3OC7dUzlP+ST2/JuPVn2GGxEKgNrpsQKWrBmX0dAkI9g/RJ9j3s5RSwieHXkP3GPKnVJpdl2ANm17Ju5k+TMCBbbplZG8+iUll7rZk5ZiODZpdfYiKiZLeNcyXDpZ0Ukk4W80EUw+YMlecNnL+o4/y4huisCDdSkJsVg4qbLQLCIUZDDumbLjq3wzj2BZ9EmCe9Zu0pofsgvFaqbI/nPPcxWTg3QlOKNUDo0SglJYCQbpE0lukNu9jeLePK4RVam6LW6uI3nz3AKQ0H2kPJVEtnC7j/7nv45Nt/iu/++V8ik9F8Kx6c8XSM3riNCOdAXJ7BdMpdsnAEuAQBiThNq2JqbiOzgJSAmo69ME0MPu6j2+uixe51vYFmtYFqtY5atS7upq1GG61qU/KvRLEwYGeehR4ZSebKTbF/mBUg+NGn13D9dg5eYoAJRhgyVFvcPVmUsgBUJtYabZA55O9znWORxyKLgFBNZWzWqZlVNncQNVRRcwORDBvJKBnC4EKW79tGzJJRs2yJnHtc7qczRMWMRtUUImJeMB4hiunCFXA4oXkM/w6KUh2MIwm0vU2Mo1nMnbgAwwnD7d0C5nx4RcwjGcyQFFOgyYROhzOJL3HmPhLM3/M8AX8ZzxM56UYqgY10HMW0h3SM4jbVO3KGyxF+UdwllM02lkzqh2SAy1IYoZc0i/BRFy6z6yi/g4NBt4eToxd48vgRHj78Gm/efxO3797B/tVDcb2kS6LrjBDFEON+DxfHx/j689/IrT+Ty+Lq7dsobu9K7l904SE6dzHujTG4qKL12a/QfvEcnWoVs34P8+EQZF/p4DzizG95C5mDA+zcv4/SjZtIlUpwUwU48SyGDDufzeHGmH9GiSAwHU3Rb3bx8PMH+PrXv8WDX/0aJ8+O0KjUUNo7wLU7d/D+Rx/g9ht3ce3WNdrkYco1nbEvdGzNUv5K+SLlkbpWSI/HnABy7JeRgroSifEQG09G1C+LwVJls1xq11mJ1X+HJaMroO8VmWf490JmfsF5bNnB9cpptQ7RWlENlbQEULfeJZPCa882IvX6U7TrCHM/5XEX9p8/I6NuZgnZIJPTbio5xWwM1OrHaDTPhJljHcnliDGTdCAfjbsCCsFRJMZUeVynlXyYS0yasoXCThGcc+0i6JSRApNFKLnDfF+CWjUi4ppH5lDAIB1yoy6SiRQSyTTisSRGowkq1TqePTvC02dHAggH/a7MOtPMiFl9PDFG4xkqlSY6HR/jIRmyNKJs6PgRjIZDkVnmchnJEsznY/BiU4zGLczn3HZfIhw2SjkBbGQr2bCqSeREH416Q5pydPXM56lIieHlyUv0ul0BtJQ608Dp5csz2YZB3xEzm5u3boiqhM0+Gn0Nhj3ksikBnoVCHvXahQBezukVN3LY2SuLczrXk0ajK/PwnCnkcYonXGxvF5BKU+kwxCIyEWBezKfFXGwyoamQRqWEJaPSFGW2pe8JGORDGEICQkpGr3KG8Mr/74BQ1uhvBIXWJ+MPqPH/9SSjYbe99aLOLgRLgGCfEVzE5iLXMo2dkLCpDBcIyxAOMZsxh/AJGq1HxlSmZRjChNDPPJn80TogZCeQoJDgwsjcDJOihiC66AS0rCxmq+zZZQfrdQdQ1BlrMqvf5zDqTW8JZn7X74QXwd/13Fd+TsmRuHdagKDsmtbWZhG2s5R28ZWBXKsiM4yTqTaUTeFrLucILSsVjaiUi1lN7NxYOaJlLcyt3mI8s6mci5iIS2xgmhOaMbCMoIJBDXXVhV/lobZwNbWhAZ66GIiMjxl+ZiaHxZbj0KI8K1IFhnBTf96ot3B6eo7BYCAzhrSgZreMBajMCjHQxsoiTfG8LKKXrFoY3FtW8XLAH2YXg6tkeehkl2vIr/1S2bM2IfRhwHIwX6kmHFbqaNmCADAvScEQp63yU2u3bPfr684xywAKpJDmis6qrawEciNUZlQbCASphuGTgmXpwnTZvrmUMbVsnHmjy59j2W77JNMJvxRcWhC0opQ2YM4kPgYIVV9gyYaGSigLCqmEXYnLWDPxkWNn80CXDrHympKDpRJMdp3FFGkRQdLNIMMg8dYMncoIp4+rqLxsonHRgRcpIeYU5ToYDscCCMkOsogge6DZkTwOClLCgEJNSJbHzJ7HWlDpl7hkmge78pR2hmNThCFk4Z+lA18SqSwB4Qy9UQelchHbO9syX9XqDPDVw8eoN7sYjKao1DsYjmcolbfx/kcf4a/+43/A1evXsbu3K66LLFrb/baeL3RgnY/FcY/ZpOJM6UaQSaeRTqWkaSNGOfJZVIbJGUNhMFl4MUqFUlAaaYx99NvMI+1ImHW/N0S70cH5izNlDBttXFzUcHFeQ7XGOZ6+rAs372zinfev4KNPr+PwOrevgfGsjyENHzizJbOaus/k7DOMuM0oJGC0gDCbZWC4baiazFPTedZrVSGRlYtKs06ul5AGxcig5fiZutqu68HcCZtazHak46ddFOVeo0CTmYWzORlD+1AnYx8xtCN5jOg6Ssmom8fULWIe28Q8vol5rIxZNI8pjWlmHvwZz1eyzupWq7mZc0TncyQ4YxhzUc6mJaainIsjn4wizXlAs3qJZ7PgQ3bu6HRr8hjJSJtQdZ6blI5q+Ddn43zMxwPJrGRuILMlh8wva7bEqIyM38HVA2xubaqDL00vxiPEokNEFz20aSh29BxfP/hMQrUPr1/H9rVrSOYK6PV8uG5K4pLo8DtptNB58FtcfPkAxw+/xqTZQGQwQJZp2IsFeqMhBsztS6exe/8tXHnzLRy8cQ/xwiYWsQw4yTaTFHkys4x/mSHppeAiKgYzR18/xpe//A1+/dOf44tf/xZOMoPNK1fw/gcf4MNvfYgPvvWRZBQOJ2MMxgOJiNgslwIgYYyhJUdW5dScW1RgLee/MEma48lHYAcja5Y6Ii9VXr9PVRE2hwk9PwCEprm+0keTrVETjkAuaoqPdUf3cGOa96TAnXtZx1n5u12LeU7YL2ssQ/BNcEBFg3Xx5Uwfr1eqGrh28fsEV/V6VXL5uv0KhqOmzBhS9um4vOYoBfcx9juSQ4gIY3ZoqsWbEZtAUyBKib6+ts4sMs6BTW6NuLBeBIEc35gczma6LvP3RGouazYZt5y4o6dTjEKIoNno4ujFCY6OXmLQb4vvAhvYXiyOXK4o95ThaIKzsxparQGGg5mYzGQyRWyWtsSJ9OjoSObLqVq4dq2EUikBOKyP6cbvo1BMCyjbLOUF2LIGqlZ6qFR6aLX6AgIPDrZF1kwQSxlpu91BKqXztQR4z569xOlpTZjJUmkLt27dlHNwPBoKoB2O+hI3UizmkMlkxFSJ4JssYzaXkfenlJZrWK87QpcxTNKo68u84sZGHplsDExycZgbHWV8icYg0TPCjhPwHqHHw8iVuMYREE4UFFrJqGUIxVSGzsvS31tjCDkzzZbTpQyhuYcHlZQtqK3hjv7buiZfdnV9Eyj8I5ohXErQQtoj83nDgHC1yF0CQuNKKMWsYQjN3I0Npo9ggAVWAeFF9aGYyugM4Sog9EdW160uoxDZKA1KVEes773UFL8KCpeuWVbaGj6A6zLAcDGl5e56J83uDv2+1pXrr2x052tnynqhtvrjsOjv91nA7XZwviU8M3AJIFyZqdSt1qZjmBmTstiAQQMS5cMtmUMWj57jifMr82FE/28uKu2R8YJmx46MiEY4yI2eYFBcK5fvZ9lCywpaV1hxTZVCkOzfcjDeul1q05Dvwa4bpWXM5mJIqUaUTKc0kEhIzg0XNEo4RkNfCkUCQy52/JIQX86tsE9p8gllVsiwAd8ECMPnzCqQWOuemoLN9DmD60gzAckQho65LQYN/2SORnAiSDeVx9mwaHLWBwzhqsxn5YxdB4SvPbXCjR5ul6TZheYoQ/N7Zu7JupGRHeRDpE2rY46vtFMCBi60HSotW84ergLCsNlNcMXpbwsrZ79CO2M5Chmac9TnUfojN/M1Wes3AUKZXWX2kdnhy9lN3R4tzK10KiRdN7JWgisCQs6Q0IKfuV9pL4tsvIBudYzGSQ/HD89RP+ug1xghHi1JfhLz0AgEG62OAEMx2BL3QcOti5RR3RlVSawy8PBnWQeEKsXSeUn+KdcvTXZCeZoSbu9FxVAmnU0inUsw8BSDcQ/5Yg6lzQ24XhLNVg+//ewB6i3O6BLdxMmHYjiZoLRVxq27t/HuB+/hzbffRLG0IQYgEcrraO4UYzE9xSLiSzYps0KjnFdLUNYUFaMbiV3g4JAAHtqYj8SggeCQr+HRVZJScioGKCGfcB2gJT5lRMCoM0K32UWz3sTJyQVeHp/h2dNjnJyeoV6vY/dKFrfubOHt9/awcyWB6byOaWSImUPZEueBNM/wEwB7AAAgAElEQVSM20D5ns5m6b6zpkMyQxjzkMrQ5VBn8CnD4iOYORKGzMx6i9uKiY8QQ44QkxKeizWXo2WHWETockxwxjxDo7yxa2rgzKiGNTYncWbUHGQNh0hhNI/Bn0cxcXKYRguYJzYxi5cx88riUOpHcvCRxDSSMLJPzfhidAHBHR+8Uj0ngkzMRSbuoZByUUh5yKdiSCeiSMUdpOjubDNZuY7PeWZQokxAo0ZIPIu1Iaf2/boO+8IS0/J/Op5KdBHBID8t2ZZkJinHns6NXBNlzmvWwaRfw/PHj3D64jkqZye4eu0q7r71JrLbO4jEU1L8RiKMLMohwjnnoY85DUaOnuP08SO0X7zAqFpF3nMRN/ewi04bF/0ekjvbuHLvLj747neR39nFIpXCIpmCaNs4Tzgl00QTkDjciIdxb4R2pY6Lo5f46U/+Af/w47/HSbWBWDqLb336LXz7O3+Kb3/nT+DPJuiPBqi3GspoZmlwQjMpjT1gXiJRCO+DkmkpgeyqPpJ7rPQQ9V5tvPWM2YYBhGu1y+urCn2N5bm4xiaujQ8FP5UGpvjP/uGA0JIHxjiG23ZZ08os9IZ9syyh1ldcC9jIIkPINZZs04TS0UEP1SpziasCToajOiaTtsQ8EFRIBjLGWCx8RKJkpHxEIpSGc31lY4rAjw6gvqxJvK8JCIyqe6tKRrU2EbdywwqxHtXeiWX6jfRVrls6labguSl4XhYT30GnPRKwd35elYgKSjUbjYYEtpc2t8S0r9cf4vy8hnabgJBzdAlkMnncuXMPsVgCFxcVPHp8iqOjC+zvx1Eux5DOxGR+kF4bDJ3no7xZkKYCzfYajSHqtQHOz7uyxh0e0oV0Q+T0zBxstdoC5nJkCPMFHB+/xPl5Hf0ehCEkIFTjR1+eT2CXTsVlJIcguF5rCGDP5dhQTCOTSUk/iWNg2tT0pFnfbNZle0b+XC6ljY0oNkpZFIs0CNR7gkbt6H5cznnqvucM9WzK+cEY5lNjKhPfCmYIcwSEnCEkj8RWTVgyShMyqV1jpjYNu4y+xjtF83WCmmbZkPtmVnAdHP6RAsJXS1JTUoVLuZB0U+WAgRRAAKGxQZeuIW+QNIVhKPkaIKw9xMKhy2gfeQsIjakMAaHm41A3PsLCMIQWCEoml7HKX597tN1dOZlCeXpBCbk+eGeYgnCJGeZHLPgLytLAWGNplqEn6jIs/HXvdVkHgZ3cP/iLxfkKIFy6dFlwvPzsVp5plTy2mxcyKDHyvVX5qJ4LYi0e4UKg7q8WiPNCU5DJXC6Vx+nirjd7Wsur7DcMOlQGqWWOyuCEIbQMExdWdsElH83Y1MtNgPtWJSYu5TUu3a5YCJK1pE2yg8mEDmHUxGeRy25Iwev7M9Gv12oNkY5xW8gUaj+BXSh1JwsX0Ouy0csZr7Cbmz16S3mMfmR7CzXfN17ydmBfzxk905TRW43/tPvttQxhIFc07x8amdPb1WXn1Srzp0Az/Flota6zIZqRtpSVipw4yO7RyAAFhDpbsfx65eq5lG+PgJEB61LT1X1pr3e9CRsgFrDgdq2ydI7NkAwjZn09sWSX7nWIcQyiOczz+YdlB428jYyEAsKwgY99vvEVluNMEGH2N39Mkw4yhF5UZmsZDO9FYkjHssjFimieDVB90caLh2doXfQx6k6RdAkI88LC93oDYQhH44nIZ9hxFoBqCigBhCJ95pFWS+TwdbZsmOk5GO6+c52SRgxlqKKkXcj8l8ybeFGZHSQopGzUiUGiJ9jxJSiECUsmIGx3BpjNo8jmNxD14qg2G9ICiqWTePOde3jrnTdweO0QVw4OsbV3FalMErEEQSEDuflMRgJRLsQZmok8QFUBpVv0cJcc0oWYRlAqRtkXiztxDTbOfuwAR5kfF40hEk2KrCqOFPwhDRm6aDTaqFWaOH5xhpPjU5yenSKdcbBZTol0NJMn4K1gHhlh4TGYmbPsjKKhNF1nCUXyK4yeFolc62iNTvCYytDiXkSwBhByu3ltqAGGnLGGSRZAKAwhu8ws8k1hbxp1ar6il4oCwuVlo8dJpaeBsZE+UR9G+aG5rkb2LQqKKKZzD2POJVESijSmTg7zRAlTr4Spu4mhk8NIgGIWczeDiJcCnJw86HYrclumZJh5Rom7d4CkG0E26aKQiaOQiSGfjqHgLsD4Ql4JNJyJ8iGsIf/kfKWuN3LuEhCKO6aOKZAdjnsJafJJhuHMSnPZcGDTb4x+ryNMQTqbwnzUQK9+gs9//UtUTl9i7o9w6/Yt3Lv/FmJFRokk0O3z2vMQiSThRRJw5xFERwMMqlU0To5RffwEzRdHcIcDePOpOJbWaGDUrGNB9u5wH+9/+ilKh3uIlwqIZDKIJFJw3DhmvCcudGxB2HbKbYe+mNj8/B/+CT/54Y/x2VePsYi6+M53v4tPPv02PvzkY0wICIdDXNQqGI6HCgozaeTyLIqL0kBx4pzr1PsbozvItOpIijXR0rVOMZuV4nLtXjbYdOVbXe9Xvie/xmOy3v4OKp0QG2KzZ816IkfTMoS2nlg3CbOvY+9/qoCR/+ySHZLo22aVnBvmNsBrTT6eMdJhjTGbjmWN0LB3BXHtVh31egXn56fotFsyVziZUELZl+gpAj7KQRcL0kY+4knmFLNuIXuooy10IGWsBQEhGSsByxYEmhlC4d25PfSMkflHM9dG9QaBoTmnNbOU1yI/O9lnBsmnZO5tOFig2ewLU9jtdiSmgfPPBGblrR30+0N02j1Uqg2Zv6NvAu/JzHl+6623USxuiBvtgy+f48GDpygWFygUo8jnU4hGOdM/xvZuSWSjxUJW9lW73UaTgLBOQNgRhcPhYVliKTLpDJ4+ey5SUsZs5PN5bG6WcHZGyWgDzcYMhcImbt++Ke7NNCI7Pj6SfUxJKtlGHpdatSEZhNkswWsG6UwG3W5fsmlHozkKhQIOD6/ITGejWUel2pI1f7McE6fS8lYRs2kb8/lIGv9WDaizfnZ9NSomk8lqAWE0Vl6ayoRnCGn95DBiQq8Eri1yx+SsptQvWs8qs/6HxU4Elco3SEWXKsDlNfX71vr/ijOEIRlhsIhY8w9b/CyL3ZWiygKhQEKmtytljuw0ngGEiyFm82YgGV2ayvSFIeQFKS6jI+aZLE1lOOTL4V8JpzdFYQAIV4pe3cZlAR82yQmVq0ERvlYcB0DRzm4ZJtB03IKC1CzCIa5Qtku8AUIveRmQuOwk+ucDQgVJ4TVf39MWveGOnxavq4xIaLbPdByXVciyqBZXPJEm6eeTYkwGoFmU6o3b/p7o1YV9s4D+m8S36vwYSF24fVQozdhNojENuz9aVlHyaUN4xdXLY4dHpTN06ZrOKDOIS/HCUNRCvqwh9vEMatUmKmI60RTwyMWQnTAW1ZMJz0lGnISdGxUELcGaBW32Lha60a5YCYeuERM4Hch3pTA05hFhDxBbrJtjpgEuYWhlpJkBS2VnjMzZF4CjUFi8lqEBhFEwxeevGvpYKe/K9WIaOhbQWnmwnvs2dobHlEXvMkdOh++XX3YhXG2A2AaKPo+AUHL+Vr7sPtRnrAJCMxm7MhtoS5zwebZ2URhAGJWb+spWaj0tH03NmKwCQfFgBDN2ltft1C1ADACguaGYPFSp0y0glJBddrQXiEXjSHs5ZL08qsddXDxv4cXX5+jVRpiNHCTdImLRrDj2Ut7YbLWloUHnOZWLakHFPD+ewwyA5jFks2b92n61O2kiDWRWjcBGpZGyR+cLyTiTvr/LwkMt+/MbWXgJzqdNkMrSeTSN0WAicyVff/UYg6EvhXFxYwteIolmt4Vat41Kp4NCKYkrB2V88PH7+PCTT/DBR3+C4kYe8ZQHN85ZQoaT9+FPWhhNmhiPOhiPO5jQ6XM6MrONOs8nLKY0HtTpTylynu9sJFEtEEPUiSPqUG6URSnHHKqEmT9hMcD5MV/mC8/OLsRyXYoOd4DxpIlm+wSTxQARd4pkKoGE6Xgre6rGA7b5oQ0yBc40QUvnaC6juYUErGQfNMeTEmHr0MttNfei4JxR1keloarc0PXBwEg5hY1bsGn00LhJonfW3G5lVi8IuFdJta7VPLYRRGYRkaqNJowOZORESmYHJ24BPs0XIgSEWcxiBSzieUQTGcydAqbzDfhz5jdShsoMRM4rOgFr6BBAeUCWLGEmiWImgZ10BMVEFHEvhoTEVGioT5QbRJBPmT73qQy9Gtdezn+RnuGXYEMeV+MOaK71yYSmZSOMRz1hkgme/G4FzbNn+MU//gM6jSrKhSyu37iGa7duICr2rynMI3GMJw6GQyBJR2o3gQiZt9EQk24HF4+f4OzRI9SePsGoVRNQSODJiJLJYiLxFTtX9lC+tofy9V04iSSiiTTcZBZetohYflOikMBjI4HZml364PMv8Iuf/hy/+M3nApz+8i+/hzfv38fV6zdkVnE4HqNar6HOWdh2C7l8RpwaN7e2kCsUECP1LK7gbNbMsOBDmEI9b1S6r/PEVpVJNmT+SoNtfS1c/beZRNW7xcqtx3DbofuLLP/BfcpRR1nbUDRjBK86uq/WjUHj0xRKut4u7682nkRf16iORIlFNtCFx8xBxiPItTbFdDLE2O/j+PgZTk+OUKmcg+cKnwde0xgHgHAyHWK+YPPJF6liIkGJJ7MLR3K8eV5FPa41A8BRwKlNIPuwTSHd98J4i9szgaSJJ2EDaaYNIV2vGe3CvFeC9STmswTmU5qGAYPeFM+fH0lQPM3Dstk8tra3RerebHZQb3L9Z21ClQlZQg83b97C7u4eioU8jl68wKNHj2Qt8zwyzQlxUh0OuhIWv71TEgMdXlS8B9XrZFC7aDa7SMSTEjSfy1LW6eHLLx+iUqlIdnO5XMKVK3vCWlarHLvpi5T17t0b4gDqj8d4/vypKDe4HZSXpjMpXFCm2+kIWGbeZ3GjJHOIFxct9HoL7O1u4/33b8lM4HhMc5uX4jKaLySxsZFDvpDBZMwca7KEXNeNOzebhOahtwNK8BPymM/iGkwfYzD9MofwclMZyEiaNZXRGuafn0MYLlu+SSpqqx2LJv6IAKEtdNftg81HWImjWMq29OSfYWHo9FWGkDuchjBD6c5cDggpGaVt7zJ2grS5DuobyagFhKZzr/k1lvkKMzGmQLQLWbCgrR6G9WJ/7achp01zOIM6MlzULotLHXtZLcJ/P0Cot/c/9GQRcxaJ5QiBkzWm89VinJIilZnpb9mbg+3wrbIM9llCHoodsi6ACgi1CNU4CBtkrjk9+soKHgIzmVeuAm0aaC95OfugXcJVQMhf1YFyDahnQcyH7HMzG0V3uwWSGA4IHDmTVJQA+3x2E93uUBbYykVVXA+5D9jVIhPgExDOuPgrILSLUHhzX5UVWmBkGw722fY4Wvlu+GZo3VrM7jenjry2vbzW+rlLhtBej2FXb/sC5iZtpZDBa4WAT8h4xQL34LWFWrDnAn/ZGDQFdvlLXb1lVfWmbxlCncMMC5+1Z2PWhzCbHt5N0rKzzPCSKV0C6HBTw641eu1Jlzz08VbP49Xrwb4l2UGx+jcNJft9ZUFXm15hWbqYNoQBoVnjll0Yi+6t3MQYflDpy3kSh0YdEynME14SKTeLlJPDxfM2zp828PJRFf2Gj8iEBh0FxKJpkQt1yG412zpcH5oxVYdGzQvkLBUbLxz0l0iQ4LrWvWjKrJXv22taDpGwjcouCiCUZo8jEqBUOoliicP6dAueIplOiJnHoDuWrvGTx88kLDqRzCCdzYvMrTfuodZp4qxZgZeMoLxbwF/9x3+HP/mzP8V7H34orCNVDbPICNNFH/60jeGYM+XsLHcwmfQxZ/NPurYawSAumwIC9ZyT3DGZKeS5wHUozsRCAYZkR5hJWsjsiNEU9w1DzNOpDDwnjqm/kLWAs4e0qx/5tEivi/FEf9TGcNIXBtLa1otczBhLcIaFWV0ib1zQmj0qDGEmF0c8ycYYv28AoXSztUlmJaOaDWDWPDkwIbl/uEaXvy+lZ4HKQJqNBAh6ZPX0V8ZN/i5yNcMu8u+SV6jf4wgyN0di/kxUBR1GNbswg5F5zGJ5LOI5OPE0JihgPCthsohiwt+JJDAFwWQcEwGJQqHCjSwQ8yJIxqJIxz3spKMopTykE0kxoMnEXcQJoHneMqR+TrMaTuJZxksy5mU2lPNQbNiRbWPx60Z1npRrCxliHrOpP5CZUzpNDpvnaJw+w2e/+BkGjJoo5XFwuIe9wytwMxlE01lEkllMplEx5mBMkRel6ZiDxWSK+XiEXqOJbrWK9vERBvULTHstRDhbNh1iPGpjNh3q+xWSSG6mMee9z0simS0hv72P0v5NOMKoMrswDkTjiHhJnLw8wbPHT/HVV0/ECO3dd9/D9u4ecvmizHbSmKbL3NxuB412S665ZDqJVCaFVCaH/5e9N3+S5MyOxDzuvM86+waIwWAADIYznCFnSQ7JpUykdiWazGT6e1e/UUaukXPgmAa6G33WnZX3FZERmTJ/7/sioqoBzJArGbUSAUur7urKrMw4vu/5c3/uVYLNUGsin80bYYGlWyrzyQpWjLGfkZAKBysg7cbudWtXue0gbkBPeRTBCOILab5paORVis6nZvK77N5k2cGSe668jVuA0BjHlbvYebPRkAuag6ufTfdkR+MexJmWNUciTaMkpsHUEJPJFd68eYGLyxPJ/OO7q9Yi+F4G30uFaOD9RkC4ozGhk6BW00YOQ9zZxCF7KCZglIq6BCT8aoxkKBfl32VkwjxkDzJ3N98nvQlYvzIT0chZVW3CmpbNatZLdfhOU+bbRI6duPjNbx7j+fPXMtISRsxH7GI2m2MyUXWDAkEdF+D1QDB4eHQgUk+6qJ+evMFiOZNjUqnSiXSF2ZQxQXdwdNSTeTyuYQTaV1dTDK5mWC5jNOpNPHz4EFGlKnL7zz57LDLUqOLg+PhAwCKzZAeDCV68GKFWa+C99x4KCE7Wa7x4+UqYwv39Dg7299DpdnBxfiZSULq4N5pN9Pp9vHl9ivOzIWaznZjYfPKjdwS4sv9DYxw6vRLMEojye1m6kCYc7387GsZ11TYAtNz1bgJCh2tWEUxvJaPMIbQzhNKrpfrMMIQEnP+twfS3S9rvBoX/8hr//wUMoSmmZPO93VkyH6gECm1NVgBCE2h9QzJqASFlnwSE429gCHWG8CYg1EKzAIRqKnNTCvUdc0a2MM49/t9CJG8ZZxQ/YUwC3n7Kd3/HOGUWxeZNtqf85OLi0cX1XwwIjY79NuAqZGOFC6xdl4XFNNLLGx+k1KH7xg/IqowzUAyN9tRC2ZrASNEm8gids5EixRiQKCwsYgVu3jB2LkCldnkeoHTFqe9Xy3cL0DjLIw5/Aj61Za4qOiMp8SpiDc6Cj6ZEDK9vNvbQ6x5KY3qxiHF6eoHxaCK2zQSEdNQiIGQx97sAodwZJQZZFxO9J3JWNo8fKJhpZdgMuMklo8V2mDcmbD33lpx5h61Y1Ou1ZE1lVANxE5DeHHZWIFMwdcW1mDOD5tzk4FCasvYzKWDjeVE5r829s2DYyi2M5ItMRAls2T/mTZv83wy7Yxoo38Zu32S5bfPAzG4Yl7dvL3zevu8o/bnJEOrq9d2AUDO+9L+yXNZALWl42HWxKH5sJICVIUvOFFxhKKpuAxU0cf5siFN5XGM1pntkhEbUQsWrCTs4ZkEwmkhHk7NhWrbtJNRb8tukmcHiI5W5Ls2bKlDyNzW87PtR9psSqhS+2XhTSsElH89FyOK0VkG330WlHooRBKMfwijEfLoSxv3F89cCyJqtrsRk0BJ0na0xWU8wnF3BqQD7d3r4X//3/wV/+hd/jO/94B0Bg+zmL9cjLOIRluuh/Hm1HiPL2KhhvIaaB3AvKGRlbDYSZLHZo5+Z6w8l4T4Zn10gskCVNQaohm2xsmcRIQYJ7Q5ajS4qQUNYaZEpZ8BiOZWihIHVQ0rOJtcCPDKanLAo8WkY4yGSYoUZVjrLSAt7mV1inEW7KjNMW5GJsnAhQ8g3YrMI9dq164B1386NtuQiLEkGhCm81aSwQJ8OsXm9rfuzNGKkK2YAp3w1JjYy37qDKxpS/T2cs+RDZKS7EGunitiryyMNGtgGdeyCKpJdF+usjxShZBYy33DjNrBhZIUTilxSVQQas0HZIfmpvaqPfq2CdqOOLllD2vx7DirODv52B48gkgUzpXhkpEWWJ/nsWK7XIqUkeA88gqFIQQA/ElkXAnIaEZFz8x0sB2cYnbzEV5//BuvpEL12DYeHPewf7aPSbiFodeC2eiLZ2yYEE1U4boTMmOaQcfMC5l4C2ega6+sLzAcncNZjuMkEy/GFPBaTAdbZArGzRsLujBuh2TnC8cPv4eH7n8CrkVkl+GwBFTKTdYmxmIwnOH9zKY7p+/tHCKKK7PWOGwhwS7c7LOM1pnQ65Tygy+ZqCi+sotqiwqUuIff1SoQKAYcsQVvsCKxNfWbBlDRSec2L63d5/Xur23BDKaLMoAGXJbVL4Z5sJM/GDMmuMDTWEXOdnBm062P599m1sdgDjYA4Dz+XVbM0+y3+AzLCUcROSRC87PX6OwgG1/EcsynNok5xcfkaV1enAgwJ7Ch7pMqhGrmIQrl4NL5sF+scobNBSGko5wVpNOOqmQxrFTpdMlmL7qJSg7gEovyzuotq89OYjOTyEt3id65mq1LezNrEOhSnKRtGoYDBStRHvXaIaqXLtE/84z98ht/+9mth5/hyBIVsirBxfXXNRtlG6q1anTN5DZFd0oylt9cSySbNaCaTIeL1Uj73Yk4p6hQPHx3i6LAr8RxsuLAmu7wgwJvJSE6r1cHDB+9IPbdeJ/jNb74UQFitObh39xDvvPtQ4ruuryd48uRK5hbfeeeONB4pV33z5kLWyKPDDo6ODtHv93BxcSbuz6yvyBh2e12cnZ7jiq7P8504on7/+8fo9Zpotmoiy+V6mWwWotpYx0tpGGmjUmOWuFfZNdXKO2X93lJSTbZVZwg9Awg1mP4ufL+N9Yq1pJrKyPnZsbFkJKMeAaGdDZTf+K+WjH5zXf8WXPwX1/j/doDQyqa0RDLI+XcAQpFX6Yf+3YAwgbPjvAilQCwAvsZowtiJJ9jZYPo2JaOGIRTJqAaNlgGhK4lAWnjdlpLpwlKiDczP5UG/3/jvxUm7+VzKxHRo4kZpmf/dSP+0oiy9CC9ilb6U2UH759vvz34G2Rq/Q4d8+9KypafSAIaNM0VrmS0p6vOCUVH3zvLMmHa5rN5Pn1M+jjQy2AKcYzIyM+08G5mTw466WsmzyhKpqNzQMimiv8vKHc0bUvWidQzVjC6RAeSefIWrptbb2hVXKaqyjmKoYWbfRM8vndm6DGRzw+diW62wEGQ4ayR26hfnHDhnt2omDAsBId0OubAVbmaFBbY97rcZQjW6MdlN5Q5oeQjfMmy5kFKLMzWVMe2W0rWTz1bk5zT/7djlmWUqC9WzUwaE+oKWR1PVcNkgqHxKLUi/Gcgux1d0a2Z3FpBOsK7GL+oEa7P9+HOFlE6VqIXL6Dddr/bd3byjVFmgn8XeM7Z4uK0AMKCaBaR0a2+uT8Ula+7HksRWL2mWImXJqAWEpVvYAPoyQ3jjs5gNJM/SujF7aV5P7iVe21YKSyBBdtJHLWyi4jQQ7uo4fXqN06dDnD0bIp5s4e/IqDRR8aviHjceT5UhZAOHodWGYCb8VkDoCyCkPMkvAUK7xrzNapswa+Omy052vFkhCii19JFtlHVjNmEQhqjUInR6HQGCbEjI3F7gCyBkwXFxfiWW6jQ6YI28ThMMZ0P4VRedwyY++NH38OGPP8DHP/4Ah3fJIC6xTqYCwpbxBOt0jpR24xIlpEYP4pC3I1ggSLBSMtucoxGNziQLEJIYDkYUhNht6ZYaiDKAge1kCcmisNnD900DmMCrIvJp/d5Cq95Ds043V85opWJUMp1NMZpOJdR8Oh1jMZ8IIxlGrhreBMxCo7xcAV/VsKiVGs1yaCpB5pKAkJ+nHFJfZvDNNS23Z+n6zSUCxX2gElPD3Nt1hWurKDxusjyyFhsg6BjzGrqaWoZHQKEJABdH0gxY03wnc7EiMPSqSLyaPhhN4fjYun3s3DvY+nVkfgMbv4XYbWLtMMOwgpRsmMNpQr4dyhk3AlQq2wwN30enXkevWUe/WUebTGHgoertBBiGvBcFSG6lAORxprEHjWYoj2YmJeMrCHI9mfehgVABCAkeyc5m0xEWV2d49vmnOH/1NWbDC7TaVfQPemgf7qPR7yNs91Br9lGv90XauVxs8OLZG5HiscDu7++j3WnDoUx5NUU6G2C3uMJufoH55QushmdIl2Os4gmW8RTxhrtaiFpzH73DBzi49z1sw4Ywq1FnH16zA9Sa2DJCYudgMVoiXpLJdxBWmO3ZEtktX2e2XCLmrL1DKe8Wm+1GZgoXcYrZeod2s429Xg/73S7a9ToiOuDy2pd5QtVymIVTGGm2nRg1ottDflHdau6b55SMsiwg1KeZ3cWYGdm/q0S7UIVldIoVOZCCpGK2/BsAod2r5F0LV2yWVdPktIDQDNGKx4ABhNp8lqABadZQDrpazzCdMWrmBFdXb3B59Vqkh1w/eL8KeMMWjB1m+DybSLzGxDDG5/rJvY/5g2QP+T3OIZI94jqUIqiQObRKFHW4tLJR2/DWBpzWCgSOBLGU1ktjnAZmYgqtxyvZcO7RgwdmV/YEEFaiLgKvjtevJ3j5/BxPnz7DbM5sxK3kUnJtP6UEc8ZZyC2O7xzg+M6hzA9Wq5yJjDGZ0ChmKFE8bCRQ8bRJKBld4t79Ixwe0nGdssqN/MzVJQHhHLNZKvEWBH68BwgKnzx5JoxjEDo4PNjDvft3xUV0Mlng5A2NeSIcHe+LFJw1zHA4kvuewI5h86yfrq6uhKFkXUWGlmvjcrEUUMvzTpOZvf2WzkvgJn8AACAASURBVGnS2TWkYy6zXdV1lMd+y3lJqmvMDCEvFK6rohqRkQ+Vku+yijxoLkNAGFQOb8wQiqnMigoTk5XN0aMSICRDmI8gmLvpXztDWK4Rvp0l/O8qduKWVDDPlinDobe7PVqWWlMZHbzX76iESZ+hVr8QQEh5HjsIzyV2QgChR1OZJVqtSBzuWMyzqKejJTsCsslutVigifbNmTkDXG5EBggc0zWR3YU8ZuHtMvUbT54Oc2jhIbMr5f/sMLQFhEXEBC82dv4EEN4C2GVZZ7Gk2oYBrZi5etwGs2+HzhdYzUpldV7PHhQFZfYDK3KQTmKpY2idBu3x0UzBQlNYBtrmIKrttWxCCtoEVBqbe5ln4uopeUi8mQ27LCyEYZHy01QC8sI0m865zTc0hY8nZjmUyhXyE5uBJwuEMJKFHFUwDE0l/EjmOLYZAWaAwGemTVsyCjljNLyeCCBkbhk/BxlIWWSkwCxssN++LgwjZLLCdPPjZ7Odfb3ScxcpYyJhZ2nNDp3Pf3wTaW0BYX71mllQ+c3CROndJocy33MLJrIQVZrLQWR2atZQllartFmBemGCZF9QtmLTcJHJH2FTNOqjaBwIEW5s49UCnP/2NiD8Rsl0uYEinVmeawNwZdbPZlKWZqksBDZsMENspVucz/9ZEGkY45xB1M8lnV/jdHizyVMcNdvkyJlJI8PUa978ZzuKRgp9k503JZpcEmK7YeZ1eU8wMiFANWgiomwoq+LNVwMBhJfPx0hmQLCrolFpoOJFmEwVENIhd8N8T2M6oqCQhixkrOhCqPeJSO7MpZg3CwzAlxk8sz5K08MAflr5rxNa/ZON8c1onojChQlkPlqn10VUZTi9BqHxaNLsZjplF3osoIxGBysWIclKJJfHjw7woz/+ED/90x/ho5+8j3q7gsydYjJ/hvmKzcA5YhYAnOXxMinO2IFnh17SX2mzb0NY5L2q06isx/wZ6dRrMaZGPgSDvgGF6nDNmUIWSElC0xvjEJq58N0qKmEbndYBum0WZXT+09zDOMmwWqe4ur6QgOXB1RniZC7XZ61GNQH3prXsRSwmrfEOw+m9QNc6drIJGGkqQ1CoZLs2cewsrt6N5qoqS7WL2t4U+XnXKL/3eWz4sIy+soPmPikBQmnOiPmMYQ0NIBSTLplJ22KdZGDPdS3OoxE2XoTYjRDDB8f3t04PO/8Iu7CFbdjBJugi5ryh28TGqyEl6HZDmY9TJ8FMHDH5orTkaVL+VquiU6uiW6ugUwnRijw0QgcNMj5k7GVgPIWz26g/gNQNxgSCwDXJ4O74s1ybCSBprsLcOErMPLicA5yMcfr8K7x6+gW+/vI3cCkHbAToHPTR2uuj0d1Dd+8u+gcPRClyPZjhn3/5uTQh7z18hLsPHuDg6FBdtrMV3HiC3fQM6egNhi8/w/LyJZx4jjSbY7NlcUuligc/aqHeOkSrf0/YQQJCr9VnCCK2zJxrtxG12nAYoL3eiQzcDyqo1VoykxlvGMWyRMq1k0Hc2wyrNMFkNsXVaIqzi7HMYR3u7eOo30ev3UKjEqJCZpqScZFR8vbQOVc2NVOeizwsXusLq6CxjeJiRMFKHg2wvIUfLfNc1Cu2GakrDHMSCQq1E2mYatukKxdpRnFiq0HO81oHSbuAi3GM7L9mvRaTOjOnZzL0OOe3Ws2loTSZDjEa8T59g9HoHJPJpbhVUu5YrYViHkbwyBEB+TNHQlxKhl1p7PgBG8sqTfcDNrtoVEX/CqrYUgEqXJM0t1b3USsXVaMZ6/ZqMwjZsEuR7RJpgrM+ICDUmoj+B2SmKPutC3NVCfsIggY8t454XcHgco7Hj5+I8d1svkIYVCQe5/XJqYnK2eLBwzt4+Ogu9g/2BUxR6s6A+fPzCzFupKyZazbBXxIvcefOEQ4O99Bs1MUVlEyizBAOFrgerGQ/opFLv9cTWT1nAunMyve8t9fDvXtHWK2XYgpzebEQhvDgsI9KSHMcF/M5ZapbAYPMBCUQHA7HokDr99uo1kOEFdVp0hCNJlxcK8lYSgzTNpbzISMEW8YP6VxslrC2NEY9su9Tqq9YQCW8VI0F2GUhtlmINKE5Whth5Y4G0zOHsKYuo6s1X0u9LvJg+txl1DKEPF8W29yOnTDF1g2XUTLq324C+f8RQHhbInkTBt2EUmXgojewygW5IWo3m51DZtfJliS6a958DActAOFo/BRnl1/B8cYCCJtNznQRTDHIcithlrxwxE2KhaN0j/l3zahToKcbni4oqjXXGbZSuLrJt9PZtJuxELclViyeRJ8vmT/l7pctCEsspHxWGyZs2RW2lQiOcsItn/HLx5Tk0BY8iZQHZni2DAqLDv9NUF7Ivvi7eLzMZ7LmC2WgJG9bz5Gd8RIQkGNRLWLzG0J3EAPqDaw2QICbcsHymJolh8tmY7jBVvL5mvlTvGe94XL301LQfWHJWwbj3wyKCzmhKa/kMjAWRpm5NlgQORxMrqDd2kO93kUS73B9PRXHwcWSxgFbkZaQLeRiZAFMMcOg51uDXXmdqzse/6P5hi3G9FypW2Ne+BlwK4WrmTVQ6QMlKwVTYP9NzpR5TrFp671GyWD+n2HSCpbXAEXjeKavx+srldgPCU+Xrho7Zb58tTJfOigqg2uywlyAzTy+DxbKGsjNPCzaw+u8qrqO0k1Nc4I0F4qymt+voaFXld4g4hDn6bHTjrDGNAhQF+DPjdTGlmhkCAfSXZ8sDN8Pwb8aOYi01TDYkhklo3HqTMnuo0ghmR1GgMVzKL+TEuhC/qzrg17bIvehcdKWLBTvUSOVlUYAu/o6y6ZrnukW815ihh1nebaBGi5t2an2EXghApcuh1V4aRUvf3uBkyfXGJ0skC4cAYQ12pN7IeYLMlYzsQFfx7xOldlUEyVzBM3xktw8yeBScyfTR1DSlTMTLGpkXbS5WAoqOf/BQsFnpIznSwA59z0yhZWwInK13v4eKjXm1xEwbeS9zOKVzD7RGU/Ou+9jtphKXuG9R3v4k1/8If727/4S+3ebqLVdTOfXmCxPMF6/EEZQ8sCYK8XcKZdsoDGLMXNDslbZ5oOwgFoUCOsmoNCoBwybS0aQoFDMieQa8OGFzL4iQ6j5j2JGJV4cBEohAq+GMGiiXuuiUetIkR5xfjPoYDwd4Hp4htdvnknRuVoxmysSAEjASsODNFsgqrioN2ijHiCkLI3t0O1GLfGlo51J512BqxpykSVSR2UWh6YJYlUn+ddCXVLMtuo9k+4oGS6ZsZhmoLqW8jZ24HIuVySj+nv4PenTSpad7m/cPCXDTq4PSv98pPKggZArzNYqq2KR1bENWsiCLtJwH5uwh4QPKjH8ukhJNzvOFEYyI8WHRMiZXlTkOGIs06pUBBT261X06gG6VU+cSKuU4/FuoZtomso9Khbx3BcYFJ9sVPK62yFgJpzs7TyRZAtT+OkW7iZBMr/G+ckTfPXFP2J4/RLL+RUqVV/nmPaOsLd/D3sH9zGerHB2OcSvH3+N1t4hfvrzP8XR3Qdo9/aEeXLSFcJsAUzOsLl6jjef/T2mbx7Di6eoNX009muI14xeooLJgR+2UG/uI2ztw6m1MUqBueNh7YdoHR+jf+cuqlEPgd8QBQxVKtyDOO++BecyA2zgMxodyyzDPN7gajTC+cUAJyeXqEQRunQebTXRbTbQadTQazfQb9cl9qPC2TiRMMfYbhioTrBF+bLWDCzceX9SUSA8Hic/aE4jC66R5XFdKMXW2BrI7i/lBrY1f9E9SWMWtJA3gE7qIR1v0GaZXddts5X/ok1gS3TzrcgoCtdaKTG02apEAtcGyjDZcJpiOB6Ik+hgcIrR+BKLxUik5lQYBBFNZxgwr86g6hxOvlTBHMsykZ76nMHmz6hUlGsQG2o+11Dyqw7nDtU5W5l43RAKZ1HzmSwYNk0dBtc7vnHP5c+bBhqfnWZk5Qmoq6JccjiLm9JohrLzA8QrTySYlxcTXA/m2CSO5Geenp2LGQzN9Q6O+zi+uy8unX7gYDC8wJMnz/Hs2Qt0OnQYDcUVmnO2y/lUGEWawzQbTQFplKBej5YYXBPgce12xUn0YO9AIiaePXuKi4sLbBKdC3z4kIBwjul0jvOzOeq1Ot5550j2aMZIzKZz2UfJBq7XKyzmc8zmNOwB9vYpba2h1a7kDKrU07LoUcHFdXJjGgmqIFOwx/1c10XWV1KTiWM973fdA62BGIFelrpqPokWwughHj74GO8++hjN+rHGTqx4nbL20VxIXvNqgKg5hEqW2LpG81yL2tIqIOXOMT+n18O/FhAWqOAmovrGxrmqSN4aILr5zP/H/vZd5h/f9UsLQCjW3HIDMSpAAaEMhN8AhEukZAhXX2M4eioMoeNPEEYr1Ot0fmSxyk4NAeFWZjlY2PImZuzENlsVoaslyaG+QyOLNGYrBr/oAlSSpOWH2DIn5uNZACYciRSLuQDPMCYGmBmwp2CwZMihzVoBJpZxK3fXykfxbdYx1wHmstfbM0DCQBoWUb6KLI0LvTKE1s77Rvc4x7HWhEDgu1nkzMVvD5SmL+c3RM5imeKsBGEKbGIu12+aV9KX4vlTwxaBbvI7bH/cyk6L+clcsSgLh+0WmrNbujX0+HLBsIDQ8NQsmAQQ8phoUPN266LVYqesJwvxdLrGm9cXmE5XWK0TGeYnCMlnMcx55Wcq5gAUEPJhGQdxdysdrxt/vmW+pJcnRSwGENqOlOnwyz/nclP7Z9t8UMbdLibFsS4iTizg1g3Y0rHG+KXETjCeQALOzcnVkHIr87V25pRgsJC1XQ3NY7Pghotm/l7NeybYkFwwWXhteHL5irFNHBbNNEVQcG2NafKGgT3n5l621t4KaOwCzdcgsOD9oBJtYSd5zAVo84saLpFRspbVwmEaMGzZVstGypUmng0Fta9smgd/x8hpfi4LCI2BFjc2Slxkso9nxzCbYj9OcBIKGOQaEfgEIQF8J4KTRnCSEM8/OxNDmcnZGtulhxBVVAgI3QgrGgMsuBkzdiKWbjGZeF6kWs9rQW8Bu8iz6bZL9wo7SygRFZr3xufZphmvEZsBR/dCGlbQlCbiBsljkGRiQ95sNtFqd8Q9NHUcAaU0OJhvVhgvZhgMBuKUuNltpZl3514ff/Jnn+CPfv4R/vCPP0DmzrCMBxhNLzFfX2CFM5EHsRhjzB/t0UWKRSmQgEEtVC3DqceTDD6v/TIgtCoIc18YWbO61aoMXYyADAMun10KVt1btnQjTj3pMIcBJaRNVCpN1Kr7qFWOBKhypuXiSueSrq8uRA7KwoFSVs+n9CyVMHpa11ervswYktHgzxEUsokpxaV1yZO4CF5jlNdzZs27Ycb4TWt9uRSwf2YQOq9ojQmwc1/GWIZNDK7VbIQRGEuRT0BI0KCGJLJf2a8m/IfcuRiElB87B+sswDINkXlNZH4LG68vLGESdpAEDQWEnCt06khRx5YOigSHu0jcSMlCUlnibXeo+D5qvo92JUC3xoeHTsUXxpCMF51IKxlF1jxXcjHLzPp2sxF8wGZkSJm0VOW6HrGo9JiNSPZnt8JsdIKTV5/j8uwpri9fYL2eiqFTlwxh/wi93hFOzwcCCM/GMxzee4if/oc/x/7xPTQ7fZEOExD6mznSwSssz57g5LP/U7423Q1a3QraB00sFzGWywTLZQbXr4t0tN47htfs4mqVYBhnmGQZKt0eWgeH6HTvo9k+RK3RlmsvWe80/oPMrMP5TD58zNMtxssVXp+d42o4wWIWy3Ub+g4iD6iFHtq1CIfdJo73O+gxFqbKNYVnjs6tBDiRGNvI9WJHCIwiQDMquR7oHi9NaAFhuh9oc72keLLGReWs5ZJMXy4lMzZUqGuK+04bz6aANn1mUacYJY0aJOm+SJBBwCDNLRboZPU2S2ySpTjLLuMZFusxRuNrjMYDjEYEg0ORidIlNAi3EiERCNhTMKfglaoDNqAIOo0MlGDQYwPUSkE1z1D2ehlHoJqDjLX1RLDg2sRMGN8CpQtUjUUQzW3VDXmM9XkFIFSJtoBnRNhtKXH3hTWMY56nFtJNhPUqw2QcS1YgGcOry4k4o3OtpoESwV633xLTJMpbrwYXOL+4wvVwiP39KppN5jNnkg04n81w5+4+DiRjkHPTjsg2r4cLXF3PcT1gJrOHfm9Pgu7bLYbQP8fV5SU2SYK9fcZDHGK5ZCzGDNcDDbKnSQ1n8OJ1gvl8JWs1TZB4IunvwN/Bz021X6NBp2o25I0qzKzJEimUe0GYdUz6qNbZXXcA/bsZD5IuE88NG9rMoOUcMHECGyxUY7QRRg/w8P4P8c6jj9Gq01SsLc7CAv6EIVRAyAazAkLuF8pK2nitfweEeWn/3wYIZRB4ywKJJ44FkWEIZTPm92zsxBJpOsRy8RRkCC+HT+H6UwSVNWo1dus5p8HOIKMEdE6LNyg7sJQMJMncmJrwolAXIp5M6QCbwlZDxou8KIKC24GQN4DVLbwrnXhhIK2TnZU58gcLCeNtMxeVp7JQMx0zI9OyQKhgyW4yKSzkdI6tyMK7zVwqYLgJI6VDV/qeW5ZXWifqXLZryqxcxll6LXmfBnDkIEeBbd7RsANMt4jjbypayoeTcyE6a1YATaUu7Gsry8bv6WvpsdYgWf3M3wY2b4MgZfAMCyyblUaYcFaDTAAfUdSQhffyYiQZamQJ1b7bdDCNbEXBt4IrcTgzDKFcASZmg8PjFoDZGA6dKVAG1F5zspaZ81fk6ehnU/luySI+P3h6Tor3ZZmG4phY4G+PT/l46PvSrpu+X5UtyuZLkENjINW05CwfTUX4c/VGR2bIyK6Q/ZPunMnXVACpzCDNSMgiRhFziMiyRsLsEaRwZotflX3Tc8vXKj+4MMcJ5yPWJUaQLBRlWSvZYNkgqterMi/EP/O98DUImHh8wyCU3yuyPzJz5piq8YjahvN1eD2xw8hML1ps6/nSBog9PsqAms3fFPIsyPxdIIBQchYNKLQz08IYG5VAfg8JKObapIWZxEIwJsUN4JHJSgLsVgGeffYGr7+6wvQ8xm7pI3RqqAbqhsksp8Vyidl8Jp+XQI+dfmkCyRxEhg2ldtbB1Wy2XAe10LPD+Obca4crbxbQ9t5KxwkGCQo9MSBRN+FOp4t2m4YEERyfBhgOdiYHcZGucT0d4/XJa1xPZpisE/zsj97HX/ziD/F3/9v/iHfeP0ZQT3F68QRnV1/L7FXmzOBVZnB9ztbYDr3mqAoLYBQmsnYb5kyvf3ZxaS6jgFFNAIqZZF1LdM6VRRb3nnSbYREzvJznmh34CFFUMdmjAbaMX1jtEK+5x3Ct5zUaohrto1a9g+PDfTSbVSziiZgkvH75EoPBFaazsRSR1ZqHdjdCEPKcpKhEjJ9gQ4QLhu5ZvP4oc7LdZ7LYyl7y3qDkioC0aD78LkBo1w9zFAQQipzNGoKwAJXzZ2ImeJ9boy6JnTCzyxYkm/tZinMxItFQ+5SxEmqZITET6TaUiIoNcx3RQuI2kXgEgw0BhZlPsNjG1m1j59axdetY75rY7Gj44AgoFBMzXpd0dna2aIQuOlUfe80K9loVtOoRWpGPplyDhkTYZKzc4GxSkJ8PXB8VRg7IOswuP9cTzrWv4GRrBH6G3WaG9ewcg/OvcX7yFKcnL7BcTqUgprMnzY+ePnuJy+sRwkYL9995Dx9+8mP0D+6g0enpvZTGcNYTzE+fYvzyC1x99c/Yjk5w3A7RbldRb1UxmyzEuGy+SuGGTdS7h2ju3UXU3sNgleBqvsLlbI6Ua2y1hoN738f+3Xexd3wfYVgHtgHGsxizVYZV5iL1QmyDKmZJisFsga++/hrTZYx6o4csSRAvZ0gWE7iblchtD3sN3Dvo4qjbRL9ZRa3iClMY+C7c0GRISndLFSsbZgfToVsapaQF1WSDBXHBXhfzTeU6pey4rQoFw/5ZGYLNqBXnZyORNLWgKsaMXNvILmQfkbrCuiKbpoXZZzkyxHqP++RiPsZ0NsR4PBCJ6GwxxJzzx8sZlusp0s1C5k7JCoaGHeSfbci8AEKRIqcCrGUm0ChSVKFgMgZFpaCOorrf03yMe4cZGcrZVgMIGZFiWk/2eHAtdQlmAxpZ6X5ZBoQ89gTiBIQicc8UEK7WGUbDFGkSodXcQ7rxMZtlePLlK7x4fo7haCoNQAJCP3Qlsuf4eF9ee3B9CbKSnCc8OOCeDQxH55hOJ5jPlrh3bw+Hh11RenCkh+/xckDJ6Ayz6UJkl/3eAbodsogtvH79GsPhtcwC0/zl7t1DzGYTyf3k/CH/49q1Wq6xWKxlj6Kyqt1pSYYm36PIOsUNljUcVUZahyhjrNJ/7uFaqxtmUEC4iReROT/bcNa1Xut5rYdYc7gOTcFCAYMbAdWsm1uIKvfx4N5HePSQDOERAo+mO6L10zpElDtWccSGCGsAk+VpfudtQGjrqH9nCG+BpO/+q55oKY5KklGRqElvgheJjZ1YIsuGWMdfYzx5isvBU2EIaThQq6rkkwA+E1BohoGdTC6slDbQBIQui04WtGQytKilDEYLnKJgUIqfIK0ECC17UgJStzBO3qHmYipcn+mwiSjSbqQi7zEXq5G/lUFcwYhZIFRibm4dTJ2V44yknWMzQMBwZPnM0y2DG5H8yE1lSG6boWZYIlmfrS1yDsg0IkLZGYvTjEunZYRMkSm3scWuVnZUfu9y4Iqjd/s46o9qp7wAhOZ4GAbNzrYVANGAMJEf6iu+DTotcCwfW8MnyvVnAaeLZLOVuaAoqKNaaYtsNMs8TCd055pjMmXmGRcntbS2TJQFeipjtPNK+n6soyoBoV4fRRaRWPib36/ySmWdLCg02i2Dsw0ozg+cbsoKIsznlo9qpX56MsogWRba2+fBEtl538HKmo2ER+TQPnxZEDnnRtaE0WA7IWootyN2XK+XAgopK6VpBhd/FteUr/BrpULTnhqq1ZrMFzAYXHKZjMzUZjRZGbSCSRaIuhnwuMTJSsBfskkQr1ey8SxXc5kVkSFzkd1RnssN3TKEOh9q5aWW2bXAVTYkiQ6wAJHSc5W1EgISPPqBAkIrs1QwqLMEes6LcxGQIbRstPRNbJyKgj2RWBneW9ksGWjV2UsjoQ4EEIY5ICQj+OyzE5w8GWB6QXePEFWvgchrSMj6erXOZaMxIxJoHEMGzxbEBPlGRqrXrMr21YFXdVoWHBMg6c+oM6kwjSJjYqGoUlpZp/l6BBJgDtW+mBdoA9/Fjs8X5wUXl7MRLoYDnJ6fwQtdtPpN/M3f/hl+8Zd/hA9+9C7CWorx7DVG0xPMlixaUjj+Ck4wlz/rJmxkXGIQY9lBzVcrliUCHBMnYRnCHBTqEdd1g9eDjhrwz1wBNqB8joCM9zUbIBqVI/+eOdgkLCb468hJ6bnZbhvYpk0cHx2i1+8K481O+Gwykzmdy4sLMbKgPK3R9lGt7RBVILOFZAh5jYqplsy8axwIi0xZA2SsWgGh73PGSQFh/mnNPV++n/W2tmugrrUCAeVbZk5clCEEg0ZmK4CQH5sMoTk+Ztbbdp7yuWHBo9a91sjtqaogRJd/02I920ZIdxVstlVsUEXiVGWGcOM3kAZtpEEXW7+LLUPt3RYWuw6SXR07JzC5hR4SCbaXRQYRZzL9HTqUjtYCyTDkfGEvqqAWBKj6HlhaBlyTsy3cbCcPuU6t/JZs124H3yFg5Axigh3nUtdjzIZnGF+/wfXgBOvlRHwJbHPx6xcvMBiNUGu2cefBI7z3wcfoH95Fq7cv6x7jMLAcY/r6S4y+/gyXT/4Z28k57nWrws7VwhCrOFXTl1WGhNLPsI5m/xj13iHcWguZF2LFGc00Q5xtsXTqMl9Yb/dRrdOkqYOg1oFboUlPgEXmYJJsMVysMZjO8ebiHIt1Cj9swqXsMY2BeAYnmSNI56g6CepehkawQ6viodeqot9pot/tIKi34Vea2iATF0WV8JKhUmUB1yfOhJvwBLnljIxZRhtKNYMWEDcM53Rmu9TIsEZkph6yqh5jaWtez06hKDAQIGDWYWUndZ22M7+r1QyLxQSTyUAes/kY63iBDDSUWcuD5ADHAagyCIIt/JCqA+4V6hLKiAjtLHEuVRlCBYNc27km2EgJsv6GKTTgQIPodZ7ZqsWs+szODtrID70ZtZHocN/zKde9zRByrWWtxsOhubtsQsXJFutViqurGJvYR6d9ANdtIEtDPP7iJZ4/O8NwNBcQz73WiCeVId+mSLI1jg5p/nIs8kzK2F+8/EqaIGxKPXp4R4Lpuc9J8zWOMRytMBqvsViuEfoR+v1DtJrMaq7i5OQEk/FYjg/zMBk9MR4PMZ9PJaOR502q+ZT7qX5G1gTihNuqo9msSQOMzTBKSLnGa9yHXeUK3wLBCaahZaeUlGU2LvjCENoRMLPm5aBNm388hvJV1lUa1Rzjfp5DqIBwvbaA0JeOhW1MixJN6h8dMdN6iziiGJ8qSCM9x9rc+92SUVs7lkvlov69SQbdrm9vP+ffUDJqZwi/uax/+8PdRAYFIJQjLVJGyrO05OXNRSaGXX0O+Y+QpM8wpsvo1RPAHcMPF9J55cadZQzyVFBIXT83WHZtJDx0s1L61xTJ6nxozqiWy/oQ1sdsprmczJ4MOydkN+S359R0GF/hbCGdM4DQzCGqJMLKVEuGJBYg3oBL5njlQcT693zQmwuQANgSK2SfYgqDcoHAb2UsAC2rqIK1glXK/SZ1QS+kqwYQmjk4PUEKvrRxV7AI4qQox9AUFkL0vX1Bf9e1IblcefCn/UCWHdRiLgfP5mpRYvImGLzJjuq/WWxvi3hZMPOiXp2oFBBupKsUBHW0mvvw3IosxKMxbf2nWK+oZ6f8TkGEslr6WS17WHxGA66oazcuoypts+e/aD4YdZaZW7W1nQ0UtueqAP/S2OCZMHJKGw8ibQnDZt1mie0GFIRSkwAAIABJREFUnQPIG5u1uYZLBit2LkJnCdlU0YJbnEQZMZG5SGjGkW5EOpJJrlqGWpUzVBU0mw3pBtYbddRqNVQrZAcrkhem8k09t8XxK2SvlnEtL5hkvxhuu1gusFjMMJ8rGKS7GaVCBIzJZi2D8uy8ageXjpHMcqLUl2uNZhSxUFC3WBpOcK6LRT49K1KRXcrW4BLYMqpAi0RlB8sziroJ8X4gSCTAClAAQhmPNv+uM3qG4bWAsDSPaxUDPGcs0NQ5MQRiH7uVj68/O8WbJ9eYXSZwkwg1v43AqQkIokscg4onRjLK2ArfzHSywy7vm5I801m/AQhLDrYEJQR+1v6cjB+dQvk8MozxhoCQbBKloiysmR7h4+joSDKk+O9iE0b2wSd7BLwanOH0+hLD8RB37u3hox/9Af7z3/01fvoffoiwtcN0foqT098i3owleD6s0sRhA7hq0CLrsnxV+3ZdH7SrngPCvMkVSaSErpQlhtDOoebdZBaWVjbMJnyKrcPGAwWWBvaY7jOXPimQOdMDNjE4KxsiXvlYzH3s7e2j1+uj1e6hEtZAMe/V5TXOzs5xIqzTEH6UoN5wUG96MkMoWV8yC0vJqEZWqLGEaeIIW8P7W9l5URCUenIF219aaXJW5eYKq9I+I/s3owJWzayDYtZIxl4IhbTNzptbNYYSSUahYYAg5wfle9JAYZPI10iPjMAwRLoLsHGrSL06NoGazaRBD1uvja3XwWzXRey0sBMn0qrMGa5TB3G6E6bK3XJqLlVzmchBPXTRrkbYrzXEgKZVjdDxgbrrICRjuMmwYySKkdyK0ZVpXkbML2OOHEHTZiXZgclyjPViiMX0Sr6mCRm9EcaTAc7OTzGdz9BotXF49wEevvs++kd30d47RFhtaDthMcb01Ze4fvYbXD79lQDCu90aGp6PKHNkzjLhnODOxxoB1m6IoN5F2Oyh3umjUmvBDyvI2PDabPFqEmOwJKPvwK+1UW3t4fjR99E9eoBdtY5RnOF0tMDFZIYrmknN51hTHeXWEHo7AdDBZg43HgOLK2zndEEdwE0XqLop9tt1HO33cefoEJVWF2Gjg2qtgTCqww2rMnMlrowSIcSmSSDyRcuysvnn+dpg04315i5/o99YnmWXn9XGnjTkTcyKfFtHqfOi3vTUZV/nessrkqoJ2fOYj7lJxMBkPLoWOehweInZ/BqLxVicgukuzKakKGyEedfZP9+n+mILL+AcoH7P5gWqEQwb7ZSpa9OM96gYcBl2kD8r2bRmjxRFidSObPbq2q4lklUMGX9UAc7ajNGGPQEhWdcgB4T2GhVWSgAhX4OAkGydGieKidXlCuuVK7nJlaiHMOzgyy/e4PkzxjVMZK2iIyjJD67ZbE6xWRtELn7w4fv4+IcfoNkMREL72ef/JFJp5is+eue+ZBVy/yMYZETFaBxjPEmwWsWIwir29w5RrzdlpOHk9YnkF9Ksqd/v4uhwH8MhATnfQ6LnV3Jqdc6ftRK/0u2aYLDRZKQLDXTWmEzGMgZAVY/9z65xRUyJrdXfxhL8jrDTMrahqgBRHIhhII8f56RDuZYpIXW9Fjz/EPfvfoCHEjthAaHOb9scR54LzmRKE0SIpRIglFGY3xcQ2hr226vfMkGU31jfUD+/VdOVXvLfFhCWd6jvqvLL/yaFuw7waqec/xunN+k188Zhz7EwldnuhkjSr3A9/hJn57/F1h3BC5Zo1Lmx6gmmSyTXDbIHWujRIlg7rjSzUIbBFu1axIs1tdj8FvQ0AYIrxarNtCoYFTuvZhmWG0wLB1Fz2/ibF2zO2NlZvNzFURGg5QvMX3KQagGdgJYbRgLMD1KJq8qkSp05CxpzFqIMTfS4W5mlwlc7o2eLAQPgLM7ngp7PAeSrXQEIzXUuumqpK8xMD/+SmSnp3+PasDeDuoxahtB0I+2ukwMpC6j0E4gkSEKeSxWTPOdms6IYcDdFF7vzYjigHU8uctz42Inj9cTFmEH1vl+XhWU0muF6OMFyaSR5RuJYAMK3f2fewRf5oDHwMJukJTcsM1jM2tk614JpA9FLzrg3HGZLDKFlmOTesqyhOf7FMVaJswUn2hBRMMiOl8w2yGaoX0UQZrph7LJRwsLFlcwUN6vxZCKAkHbVXOS52NsFv96oSmB5tVLJNf8EHHpPWql1IUcsy1mthNTKSgvJJhdpGqcwQkFZdz4vXpMlm2E0YvDwRKQwKmGlxKQqIb2VSiDdYYYLM2OKG5dajKuJip0vlA1AZhDsNWWPl36l6QLBpc6S6hwIWUUCMTHHEnaiaA4pKDQsdolpKV+iLCzI4PMzUdrKoHRGdDubECAg/PwUJ08JCFO4mwrqXhsOs5VSXySxBMeT6QzrtbK0QchMNl82SSuN1ktBgYg9bvwsIgc2wNGa8qgU2zxf8gx5t3D+iHNnrLOMo6Pr4/DwAN1+TwoQ7pFu6GGzzSQz7dn5K1xNr6VI++mf/BD/0//8V/jhz76P4wcdXF0/w2jyBtPFGYJogyCiRHQLx+P6zYEOGydjlBzGkU/WCLMu5hsp154tWRtu/Hakwc4/27XAgBnj6qvjCrykuX4Vs7HCd+XgzM5h8thRxcJOsY8k9rFcUbLGfaiGdnsP/fYR9rrHYgZCt70Xz5/g/OIFJvNTVOs7tNoBuh3KpUK1/c94HXOv07kkNibUnIxdep1vtuH05dZaee/5xv0or6rMdWcXGanJTY6caWSLR5SZ+y5et1AJ3FQY6ByXGnLpTJhcW/IXzgBS6sl5RzXjIaPKByMnEpcxFU1xHo29HlKnhdRtYuX1EHtkyuqSWZh4LcRkFnchNjLTrVETAd0cdwSHGeqBj16tgW69hl69iv26j17kokG5N+93Rj2Q/RZW1cQVuZytSxFyTpj6sTSBkyVwtmo+l8VTzMfnOH/9FK9fPcGr10/EBZbXQaXexv7RXdx9+AfoHxAQHqBaq0sm4pbZlKfPMHr5GBdPfoVkeIo9NqvjFNtpDLdaQ9DsoH54B0FnD06jg+Gc7N4Ks3ks9Uav08P+wRF6e4e4WgGvrqb47ZPnmKy2yIIaPv7pn+HRh5+g1u9jGG/x9fkYJ8MxBtMZNtz/ODvrVlDxabyTIkqn8ONrOPNzZFN9bJcjuJsF6qGHTqOKXqclstVKi3NjbTT4HptdVKstVCoNuMzrdCu8mfOYJ523Z8PHjN+UFChWUi5ruDWy0m5e7q/ANdHuUcL4GOAkzAuLbZndtfuoHf/QcRyqQlbLFRaLlUgTyUZdXZ1jOLyQPEGJhAgdkW8HEX0p1ExIEKTEQKQGBHK+miwfG4Z0oiycQelhQHCn4LRgCDVTUB1IRS5qxity4Ke+zgW5YEGhnW23hINt2ojpDIFJlM8Q6sy5Vi05IBRygrJSR2JP2KyejFPMphniNeWfPXRad3DyeoLXr67x4vmZSNsrlTr2Dw4RVWr49NMvMLi+lmPz4598jJ/9yY/RbASYzq7wz7/6eyyXI8lYZOzE3p5G6xCwE4hfXS1wOeCM4VJdQw8O0ajWZa75xfNX4kRarfjYP+jjzvGRxFAw2oJ1ONlVOri22y1pDBMQcp3juBOZQLqHsrYkicPzyUNDZ9G83JNjZxvnJdbYmPVJDUNbpEAb8TInLNnTXKDUUZqzg2zou5yTTWlipWNBBISV6j3cv/chHn0DIGSzQ8QTjLXJZwjZBFFgX8SofTsg1DrWXBMlm/i3gV9RIN/8t5sg8ruAYF43/duZylh3qN+j2r/xI3qAeLDy4lUN3g1nxQJUAaFDl1Gssd1dI04f43r0BU4ICB0CwgUajVBctRhIq7S6K+yBsITb2HSFVHoiToGpFrZccaiRVgdCLdKsGyQ3ac+PpBvAm+LGZmgBmPk8qnE2ixbnLsSk4PbsXjFbdoPJMitmcZLL4CVHY6Z4U8BqV1kDqW8wK2XYV1JRFTNDUozaLDwFGGqnYYxhzDyJWa/MkLmWIGouoXKkwsfEnEezoMt7o9zJVi0yh2JNZ373NVLcCLaQyz+uYSstk3RrVi6fkVKJ343eg3kvViJogY99i+JGJfp9gQOid6d0j+5elIdRLlOlXCeoC1NDuehwPMV8FstgsgUsNwFhIeG8+WaU5bDdUwvW9HjbuAQtBE3bwgAI7XbZ6+qbPmN5hkNZQ+2qssNY/nkBPDKraOcRi3+3syHcfISJEZmMkc0w/JjFKWVcPC4Z79UQPh0wXUqiViJ/6/Y66PXb6PZaUvBWKnSrU6c2LqS6WNPaPxHgREbNmp0QBIksRCpL/ejiIkfjAANYrOulZfy180i2hkU0rakzrFexuJwxgoEhz8vlEsvVWoJ0eVzYZJb5kRBiH85zogPrzKziRk92j4xgJAV6+d+lwBSQyFkHGlqxY6gNGcmUSvk6lFFKyyWfY8iBofmens9iBkfkQ47Nv9JNjZ+LDKHvVOBuIjhxqAyhAMINnFgZQqQRso0nwb50hZvO5tLd5XshIGRXXWTwMkdVgFsxZDHzzfnspjGPIdMrc81clc1MJ/+ecdMVK38FhAIsZGLPRX+vLxmE8B1lB0MXc3aYZ2M8vzjBehfjzv0efvEff4b/9Hd/hd5xDX41wcnZbzFbnCPDDGGUybnR0Gd23CnzsoBO1RW6wVpwaIww8r4JAWF4CxDa55TXBmuIYcAhgbD4ZJg9zRapIjnWCs26ydqZEd5HDGvfpMzx4rrqo1btot04QLd5hFq1Iyzi1eUZTs+f4/XJYzjeSkKc9/fbaNQrwgoSDFLFIoDQh1iy83rn63PmTeXpJs+tZNZhm4W2dC6ajjfXWjtfqYfONOsEAOrMmGxDRi2nzbWiqNX9TRupco1a32lT7KvZB4tHsw+amXyPtu1bD96W0ST8LJ4E09MMZe3UsXaaWDltJGhocH3YxsZvIqWlPsGi30HstpE4TaRQwxl5j5yBpSFMtkHkuKgHVbQYTVENsVf30a966IYe6r4rTqUin5Ti0YBX7BAhQUSQQBZ8m8Gj660xWdksh7g+e4EnX/wTXr58jJOTp9jfa8vMkxc10e4f4vDOfWEHW9191Oo1YQizxQTz85eYnDzF1defYjM6RSd04CcZtvMN1gTNlRradx+iTYfSuw8xWm5wOZ7j7Gwga1Y1iNDr9NHr7WMTdXA5jfHrz59gEm+xq7Tx0R//OR5++AnCThdXiwRPTq9xMZ5guFjBC0M4XoAdGxNOhqoTI4yv4a8v4cxP4S4u4CwG2K1GKiNFhsj3JBfTYbxSrSUxAo1GB81WT2bC6/UOwkoTfliHF1TheRVVh4jZhobw2RloWwOp5NyoqHKasFgHTd86r55sw9aOWWhcjEYGsKElbr8mkooNQOZ+EoAwvoagg4/pZIjlaipeEfVGiHarit5eG2FIiSVd6g0gFBBHNQhJAv0qc4G5XNSoDziq5LAZpXtW3hwVR0u+hgJCqyiT915qmBcA0SrOrMLHurbb9YjAQh3NVbavBlQ5IBS3aT6HxISuVwSE63gjYHAySTAecWyqj37/IUZXMU5OJvj80+eYzcjm1fDDT36E4zv38E//9Cu8evUKy/UCH338voDCRp1OzwN8+tl/RRxPUKm4ODraQ6/XMvuanrfzC8rfpxgOZ9Iwpyy0UWP8hYcnT15iRDl11cPR0T7u3bsjM4Xj8UiMangOOl2GzXfQatGohswnZ/45X6gzk+pZkEndziPDfbzclCoULQUwFBhYGvnyQ5XwyvWS0sWcdQRXKx9+UBWH6MCv5aYydP11XF7zj/Dw/od4JLETaipDyShZPxkPMQZrsqdTuh9ERkWobuW5sVLJwC9XoZVjJ6TgKrfzvn0cTPsn5Z8tauhvA4Tl7//3xxBqaWvm6SxDqO5vlKCp8yWLAZ0hdJw1st011ulnGIx+i7OLx9g6Q7jBHPU6i84IoVeFRze+HWUqlN+oJIydf/5dwaCxwZeaSE+4PvTdiIGE0XKzGOPCl88wsUMpUqviefy7LoCG3eBCSDt7O38hZ9aGpRpZoaYJ5CDSauNtQagXg+2ElP6cL67WWVSpcCvUsJu4WEeXWCH7ni1gUEagYN+Ej7WdCwtMLO60dvpckjj8bHXTaomRs4Y6F2m6JmL5a5xN+U0xRrhVoNy42N8Givnnt9uGXA/FZ7Wfxc4q2PNQZjUKLbfBFkbKWv7V+jwafFh9O7tTZFQCwA2ky0ZQSHYwCGg5XxVDGclTGy1FNmqvB+vcWFwTNyXFMl8mTQeCVoN2zCyfBaMqazJsrRmI1gJNAZw1plEzJL3mhMUQAxttbpDNsSxakpL5svljevy4iOvvKBW4uaGRiVIQeYpmoqm7I+2cHWSbrYBgLqabDRGQh9BnRlsd9VYFnW4Te/ssaAgIm2IMRPaNNtQM8abxC4EgpT4KnPT+LLrFZSZeL5obDLy5HjgHHASMOGigVm2gWm3C9yhBZSeQCzYz5jw5P4v5GtMpZb5DXFyeYrYYSfHthwQeDpqtCqIKQSfnH5lZtZbn8ndQcqOkGe3iYwn95fvl4eNxJhi07KBdz5R5M6YYIvcxhkF25s7KyY0MpFxIETSLEVbK48tmA2c2IwRuFb64jFbw9aeneP2VmSGMA1TdJrZpJMYCPLbCEi70OAsgjCpiLENAyuKCm6UaWFF+pY0wXXu0My/REmkqn1cBgIntMPJjAkJy6jpzxqw3E4WwgwR1tzotVBoV+KQpfAfX42ucD85xMh6i2q3iz//qD/Fnf/mH+PkvPsEqHWC2vsBw8hLpboowoilDIsUaowJYvGnul2nKFReEmTMqJP52keFS5maMwlA3OG0AFYBQ18lb0h0BC5T10SxF1RDKDpCxUDmwAH5jjCQsiFkbyey4QQUJ14qNOgI62xqcrIrDg4fY3zuG5+4wuD7Fb7/8ZyxXA+ycFY6P+sJicM/ZULK4WarNPQFhRaNbRKK7ycQszSpb7L1tm0Pl1fPbigVTY2qUhF1TDRBUQxlzoxnAmL+OWzDv4i0lh9IUQaVFXRo45geo0tgIk+eL024goFDBLUEdub01IqxQx3LXwHqnM4aUQXKubuPUsHY7WApjuIfE6yJzW8j4M5SpmygMGs6QuOdr05cn9LZoBy56VR/7jQj9ZoRuI0LVBwIxHDHzstsU4SZGxDlYSp0lVobtjC22aYLpxUu8efYFPv3V3+Pi/Dnms0t8+IN3cff+PQGr1UYP7f6+GMrU211UajWRs27mQywu32B+/gKjV4+RTS/QYb7dzkOY+Xh5eYXrVYJw7xAH732Adz7+MZxqC/HWw+s3Z7g8u8Dk6hrpmkOqDnp33xfznRenl9hGDdT6d/Hg45+g9+A9rL0AZ5MFnp1eYrRYYbFJEVarcp/zcwbbNYJsDm9+Bm9xCm95gkoyQj2bwt8u4WUr7JJYADHXqvXWR+wYs69KHdVaC41mVx5VShJrbUTVpqyzwhzWarKucHG04ze2+WVN0W62Xsou4Sr31nGUoi1rowLYVKN8cB2vRK6o6y5zOlOZFR9cXePy6hIXF5dYzGeIVwsZCyCpxLncbr+OXq+JbrclTaXZlBETGuci0TPCwpsHXUMpB5UweMMQSpMsxs6JC0Bo3ERJbqlyTZulIpyW2UGj+zDmeiIhzVlBBZnWJEWzF81MmRQjNMAiQ6g1leTCmvpQ1mtZg3WkhPcf9yACwvlsK+6idP6sVfewv/8IiylwejLDP/7DlxheE7wF+Ju//U/48U/+CL/85a/x+Msv8eLlC9y5e4j33nuIWt3Faj3C189/KwaOlJAyC5D7eL1WkfEJrkMEgyenE5yfj0S6fv/egeQUcn96/NuXuB4MUa0Bd+/s49HD+xiNR5hOx5gv5tIQ3ttvo91uiHqIkXDxhuYyjJJjI57ki60vVZFH5VCxL1oVXFF7a39Of8Z6gLgeMwnJ9lJNoLUx1YKUO/t+JQeEVH1tNjusVglcp4164108uP/RDYaQpjIa9aPDCbbW4ucNwmqubvw2l1Gt4U3T8vecIfx2xvDWXlVa8L99vf8uHvHtevv/xu/cZB9+/xe2ywXdo+xirYWvDLYrYW4YQgsIh1htfovh5DEuLp8gc4ZwvJl0+WkNLK5vuxAupWxC5bNoU4MZLii2MLMD5kVwNBmtHAGZNYp0Mqls4wCaF9+K3MsuWrcBoc5b3Dwudg5K54wUJNqZLw1kN9+2OKGkP7dzcfoTdhGyF4nq6W1xoJ3aUvFkOg0iXTOZiyoR1N+ZTwrazkXeuDLMhWVqREpXnF35zNY5zEhti4LMSkqtj8YNkVP5k37r5VIGhPbS/jbpY3HkVBaswNQ+9Hfr/JG9SfXaK7o4Ot+VJDR04AYRyGybF9DSmQCICxIdKTn71kKyyQQU0t55PmN+zttNAsv82PeuAFYHpTlfp2+yzALyHRFta+6TdpKKwlU06kaWVTZCsk0A+bxmjjO/NqWANaZNxpWU70PyugzoVJBpdT0KFvnetfgswKZ2QGmowRlBAjnOVLARU0er0UG72Ua330SjWRH9P/E0N9lU5neXMt9HMMiHlfRKYSuzJGqMdPs/OZNGSp0zEOZ7lOfxHAkzyFkXmXfhXGOEUIA7YwHqcJ1IzBDoPMwCYzi5xGR2LYYDHKKP44VaibNoFBMJc1+VpIRiKuCz2FcGUaRrriPqArmfSzOBKi/SmVJpTsiBtJJsK4W386+miMgNp3jtERDyuRu5HsVl1AsRuTV4WRVuUsGzT0/w+ssBxuc0lVFA6PtNOE4VcRIrQzidCTCMk0TBoHFHzc+3XYYEaGljIW+yCOihNMtkuVFJIS6wer2mZEHZLDCAMDAmYHxtzok2Wg20ek34FQ/JLsFoOsRwNsS2usOddw/x13/zp3j/w7s4ftjCaHmC2foc62SAbDcDQInRFoGn+XHcjhlELNe8Xf7MypUbWVi0U1qHCAYlZD2/ruz1pQvcW1ebuR8ZmK7setlozN6LpWeVY2sItEUarLmG28zHagHMxykO9x/g6PABuu2uMBjPX36B6ewS8WaKTruGWpV7FQE6m5YaeM1CU6JYjJmByPNYy8psfX7irFCk+Iylt1f80ax14h56S4JOcGgBomkiavfF/iDVHjZrS+WgVslgLnq7lan7jeYJSLwFH/7W00dGQMh9XaWlDFSPEWK9i7DaURJKQFhBFjhirCIzhl4XibeH2N9DzNgKt43MaSBDja+sSiJZEzm/zAclqikid4d64KJbCwUM9poRGhUXNQaLs+g0hXpjm6FGNcBmI8cl4vXNz53GGJy8wNnrp3j57HMs5lfYpgscHnTRarew3tXgcm2pNdDu76HT30O710VAZmI2xPTsa4zefIXxm6+wmw/Qb/gIeYyTHS6nC8wyIGS+4aP3cf+DT+C3+9iFNUxpVDYcYzS4xnw8EUOiq9EGs5jHpIK9B+/h/vc/QefeA7jtPs5mCV5fT/Hq4hrLTQr25irVqjR43G2CCGtUdwsFg/MTOPPXwhZW0wlCJCK5lQgSE5O12rpYs4i2RjFeKLOEYYUzhQ0EUR1BVEOFgLDWRK3WQFStimRUjPrkwYakulDbWqswl1FVCq9elRbb2AUTXyQyP20QbjLOh3PtoqJjLTPplPxzHIHfk/VtMsV4OMZysRAlGFko7j2dTh2NZijzucIWbRMk8dxkC9oZZMMKChBkU0z3KnEHNRLznbMGRDLKPVEZLBmfsNFkBgjyXrHO9AJSStnB+rPGhse4HFuQoDl2th4J4ewMIJTIqlx0itRkZ2uTWWsyzXVNMBknmE03WC1TVCs9tNt3sJztcHE+wy9/+RSDq5kwZH/9P/wNfvyTn+LLL7/C559/iV//+rGwqIdHZMe4pq8xmlyj2fRwdNhAW45hTcawlM1LMRzGGFwtcXExkr3gwf1DNJt1ycl9+vQlhsMhqmQID/u4e+9Yzst6RSfwGGHkodmqiTyU+yNnO8kQyliQ2ft47Li/UCqv7v9GNWTirWwdZZvveVyJbfmJL8dSxhFoOERWUGLsjBkSVUxsFLMeIBikw+hqGcP3O+h03xdA+ODeD9CoHcJzmlivNftVaqES8GRtGEZV89519OffTWVuVW7/OixadG6VXSKA4oyLdTnjzXQbEI6wir/CcPoEl4NnyMB5FOaisBO+kVgAbg6UbLJY4yLB7gRLCS4onB0SkwaaLJiiOGf/TLgxO+Q6SGwKPVnAdADasjE6e2fgmVwQ2i22ixwXgrePie1k22LDyiIMOLPZP6Ycybva8nvyVm7R8ZZfzxuMc46F/E+LuwKQ6vu0gEW/anHNLpeiojzMWXFqAdhycGiMYwyIsmBXbxSt0ky5lmMzyVQ0c4R0ssv/y2clvxUL5v9QHGN9fplJKT+7fKyloSCfy+rO3waDBUNoiiUjR6QrozowevAo1QuriNeUMfCY0va9jma9K5vmOk5xdjrEdLIw7MpN1rh8TqwjqjijCSC0cRqFqYxKRNWtqvw57YKjsgTz2SxUzFkPK0+2cjp7dLQpIq6yEqqq14xEJ4ipkpmJ4nySnFtlsPn7dYBfO2QynM3fSR39JpWZMcrZarU6et2eZhL1eiILYXOGbp/i+LmeIWEe1Ibsh8708iHZg8bWX6INkZigWQve9Zo1d1jBpOvBkGuOs1tc9GW+ihJWYmwz0xgGDcmHq1fbqFUpW20hDDgH42KdzjFbcO7kGldXDCq+xGI5k0IkCF11QGWhI8dmJ+BXDAQC4xIrwKk4VlZirvMFfF9cd2hMw/fG2UadTZVjaWTqtpOuSww/j90YVT7DuRcGv1tAGPgRKn5dAWFcwVMyhI+vMDqLBRBWXHbtu/AZjRKvMZsvMB6NxVxmuVxpZpiE0BsnW9Mk4vsVgGs2X5VHmXlcmZngnKAa6ljWmceeLq586Fifg8ANpNTjGlitVdFo1dE76MCNHMzWU8zXM6yzFY7f6+MHP34Xf/Eff47WXoCNM8Zw+QaL5AKut0K4SD6GAAAgAElEQVS2pcx1iihwEQUefBaWwtpQ6WGErUY2Jd1Uk11p7/dc6ikRFGR89Fq211GxsBhQWF6XzPXveuz+sjA2ofQmG0zvSTYCDGtoZMw8rnRjjbONuOayE82cq+koxtX5HP3uXQGFdw7vS+F4OXiFyewK8wXndWhsQckyPwuvARZJGylqrLxd12p+Qs0hZCGUy6nfGku4uaaW10V5BVNQ6lpqjKPEsKaQkWoTRqW4cm3KXmawnn2e1bPJdIANtmcrXiMtMkeZVo9AMHPhZb4weXT8FMnxbodk5yFhsLrJH6QkNKEbJLv7XkPcR7PAAEK3j8TtYOO0sHGbYjrDB/c+MoZZFhgWlYvAVtjCWhSgVQvQqodoV320qh6aFQ/VwEXFc9F1HDS3tO9nAnWG0Gd8y05kqIPT17i+fIPx9SkymrJgg4zrV8q4hypSUJbpY+/gAIfHxzi+fxeNiofdfIjhmy9x9fxzAYW75QAHrUjyFNPVBnOaoARV1PbuoPvgPey/+wME3X149TZ26Q7r5Rqz8QTj4QiDiyv8wz9+jvOrOfbuPsQf/PCn+MHP/gxus4mF4+HL0wleXU1wMZwi5cnlelqpIPQyBNsFas4Std0C/vIU7vwNnOkr+PEA4WaCyM3ks4r7qqwNGnCfEKgnqTQ8N5SV043d49hMCJdqKQGJBIVUZNQEEHrivKzMIk23yEjRaKbYYwp1hDWCs3PMlIGqRH+DTZpgk5AJjAUAEvhRRWKVJOpsrOMP/LjxmiHqnCOcS21Xr1eEFTw47CEKuY5lmC84O07WXWOEFKtpZA3lnmwCMteUIJoMPr+v7s/87DHgGSdluedL4M7M0yvrZ5k+3bK2xqxQxwPsc0wgiwWF8jz9eY244Cw+pePGddSASqFEJHbCqK2MooeZrpwPv77mvDhdruji3Ua9tofFbIvB1QKPH7/E4GqK1SrDz3/+5/joo0/w6tUbfPHFM/zjf30MOGQDHTQanOHj3b7F4WET7zzqC1isVDkKQrd15mbOMZtuMZ2kGAwmsrfdv3eIVqsuf371+rWwgZXIF2XQwcEeMlHSKPDmjD0NZ6jSI0Ak+8s9j2Y/lhXjZ+feQ0aSB0eYUTMLWKihbMxEudYyryFz9zSf5NrJ2X022jR7kI1izg+SiWV9RdUQ2cHlYo1KpY/D44/x4N6HuHf3fdQqB3DRkBxCq8iwLUQhC/wAUVRT7xPxqzCmX/9uKlOq8W9trL+71C8KVs2HsgyhGfoWtzN+nyd3DZdzhM4a6XaM+fJrDMfPcDV4hmR7hWxH+ddChowZGL5Zs0DkDU6HOhZ4PsIohE/L+5AUeISIJgsioSrJQTlnwE1THJC0w19IjUyfuWToImYd+WyWKTqkeKZ1fRGWqbNFlsEz3Xib6aQwR0GV5L1Zy2PdgcuzMuWOdS6hkwWFrS1rf1um0N+eG1PZk2o+WQSa8vuGcKPg8m4KOlTfr0BYOiIiv7GFlTk+pmuu9a+ueCKbyAetS6VZ6ZqxBcmtcqZwDDUFS37VlJ8rf9Yutv5nuugG2WrxXjQftKNXAFmRW0qxHCDdGDkxCx1m5YUVYQcZAss5QjJPrVZfHP+SZIvzsyEm40W+kFvgnXdHTcGmgNBYn8ucmbJG+cPMtuSLizQXTCGWN+yNA6CEt/P9Flp6K/nTRaqYxxPrfF8lzWXZKKWQKjujlb7ZcAT8qQsYi+FtRtZO7fjV3lsLUYIDDnzTLrrTaaHf76DTbqJZryFJp1jFdPzkRjTHKl5oU8fYcwsbaB1WpSPIa5efk3IeA/pLF0F+LdpMTIvk5T5T2+gkpksopeBkMCn1VckoNwIyg5SRUubLzEPKP6v1ugBDdj0nY85EjHB5eYHxROcdeL9yvYhCZcQ0DocCSZvdZwKwja26ZKgKoKLMSBlWgifGU+RAL/czMcDQBp4LW6ENIfuQmc2QkhYWSanMa4gkl4AwrQJxhCe/foNXjy8xPl1LLmHVawN+FVsnAJsalOmMyTLM6MC60jgVkRRbc5tC4cB1QG8eB1HIwHUWd9xM9XxTuq8AVl1sCXzF+su6gm81t07+dxzUGzU02nW0+02kzgaXowu4ESMmGvjpX/4AH/3kHdx9tI94N8b17CXW22uk7hRBSNC3wiaeI2JMie8jTVjs6O/KJ28EwPA4crD11j1gpDkyhyPGU2UzqzInWJrFzucRReQuM4C2EVLa4UzD0uxVZtbTjgJstlvEGQPnIzlffI3NGljPmYPbRr3SQ7ezL8eX5iRslJAtjNdjccBmI0IKS8pjGYPAokZiJ0wT0kRksOgWxcpb698377hlQCjtJgsI7QC4CaA3iNDsRmYu09qkGyUpG7Wy0sp6ZHIn+ZrbHVwZLiRDp4WvJA2xsUAgmHnyIPnCTEM2IqVBJSyih2xHa5hAQNaaQIS/x69h57ex8ztI/C5ir4M1Zw0dzTPM/DoyAncJUyc4rGPDwHY2h4wjKxu+Idcqz0EtAJqRI1EVnWooMRB9z0ObwDVNZN+lcjoyQe6r2QQxwQRjDCbXmI4H+OzT3+DVyzdIUTM5izvcuX8P7773Ln74yYc43mtJMP3168e4+PpTXD7/DJvJGbo1DxHXbDaXKC2uddA6fgfdh99D550P4DW6QFBDst5gw7UsYVOAYwopvvjsOS4Gc4TNLvoP3sPxex9h6YYYJjs8Ox9KbuEioXmT3t+8Z0OsUd9NEKZjBJsRnPkbuIs38JdnqGynqGGFgGCIzLuNlODcfLUuDqdJmiGhXD3dCpPLO4kN0IzPkAaMzg6K4oAPcY2kbF7BIL9KVmE+lqD1jzYgFYCKEZFLV3iu2/xdCvySJBbmKOPcoGnE5JJvtv98zaxl0457NaX9o+uRyEgJOLqdJg6P6LbJ35liMh0hTZfwg0yAn9YvyujxXtMgeaoy2PTSSCCtJahD5lgAf0ZZrcJFVH/OhG/ktYXWGA62VAkYAxQNq5e2m5GIFpmotkSS+oRsFhlCiTDSZqOYXEk2qubB5iMebKZwhnCdiNHLbEYyxEHoswnaRbxyMJ0kePNmIIBwMl7i/oN3xKiIEts3rwd4/mKIKNqh3XVFIkpASBXGwUELjx7uww85G+8qIEwSAd2jYYLxOBHGlrmBdzhD2GDOr4fJZCiMbuA74hlAZ3GZ+RdnbrvHb8X124JBrm8ct7ClndYn2lDVIHg1kSr2VwuWywo922zQa591O/9jI5WNYkpDw7CK0NdGHcFgEu8wmy0xN3tju32E733wMzy4/yGOD99DJegBuzqWS66/pl6Wmk3XYl7rbIpwjZY9//cAhP8/M5W5bZ7y+8NBBVwWEOqmz41H7a95gzELJoYr9H2MbDvFfPEGw9FzXF4/Q5JeIEkHWMdzzGczjIcLrBYpkrW6+pB94DwOLdPDiFI2ZQe5qIjrnjEiEeZPnK4IBDgrpYBQZAIChGzOnBYYAoaM+QU/rZUMshgU8wyxNObwqS+UehGybQwzbAfW5NAJaydOaNw1FSRaVlBBob4/a8BjF0k7w6eljBnst85LVjpqToedD9JCTzXathAwcFV+UktWwxiZz2a71VaGqYBQb5LCxODtoUddxDjQz1lQy/IVzYCirrk5a6c/ofkt9r9v11cbAwjz7jl8ra03y3qZ42n13OZ4WqmlzjpyAVLDAgVPKhcmQ8gAUwbB0mAmDGtoNfuS0UTZweXFWBhCNXwounsWbNnFzkJrsec2i4s1kLG/Uw0brCTLdPBzlsx29C2gULWplSHbz1IAw4JRJiC0DKH+nJWM2nB5nSmzmzXBjLIVnMHV7DWyb5RmcVNvNhoCAPf2u+h0KS2JZLPlOR7PLrBYjnKHXxpliE23SOB0MN9eSwW4N/EBN7Iy9X3a61FlR3qfFdS8DtnLTLDYl2usBOWjmi+n9ui8HtgpZKFSiShnPBTnPEYxUEYarzcYXo8wHPFxLTlInHHQDEM1wrGmQzojqgY32oVR1rAovMtGR+rSaoGU1tdFC0aYJpkXMWBQ4hNodMDGvAJWAkJmPkUEtF4d2FSwXQb46lev8OKLC4xPlthJDiFt+yNxGCRg46bNYHpmRi1XsW1F54HHds2Su0zkiPoZqKoIKPky84ZSF4nEWOdT9edZGjJiwsySsQBPWbrQoMtHs12XR6NTx2Izx6uzF+gedPHu+/fxl//5J3j/R/fgRSnGqzNcjr9G6k0Bf4EgIsNEk6EVQoJq10OW0FVSpUQq3eHapXPmAgjFidC0DWh0UwLXUsgVUoDSpmTloiUXlTw0m4WRaWQZ23KNbbGKC9Oks9ENZjZcAaHGz6gFP7nJCL5TQ5pQQsrw+gYa9RY6nbaZqZ1hPD5HHM+kcckClTPzlI6yESrMeX598S0oSyuFUknw+vuqc1RVa0wNDBDUvEBz/HK8zAu17Iqn1624iObMonEjlXnCrQBCyjUdMW/hCAgBIQ2HfDic5RRAqCH3Yu6xNdEe4mfDZhPhiY916mOzJfsWYutWkbl1E2jfFHMZOpDSeXQTNJDS8dmLFDx6bWwyD3HqItky3oLMIZ2PCcRAMarkF3K2kKCwW49wEAbohbzeDUvPmBjKtXnPbzmbmMLNNhgNrnBx8hr/x3/5L/j1rz+TwOp1spVYlUfvvoMffPQD/OLP/xjvPTxGPUwxPX2Cy+ef4vTJL7EcvEbdz1CPPGEst34NXq2Dxv5DNO68g/rdd+HVyaQ3ZH8R0xuaSpkZ8LOTMcaTGBs3REjzmv07uFoDp7MYz8+vMY032Ppk+FRezDUjzOZobQfiLOquB8D8NfzVKaLkCnV3iSZde8UamFEeer1n8BFWqmI+JfPD2y14TbNXxCgRhTEEO5wB5XPU6ERWaZMfSwAua6OoYEwVYZURomSya6enYNDUK5aJF7loDgRNjp9pQlvlAhuyHFFo1BvC3rD5NRww724u63S7VZf8PM4SMlJoPBlKBnWlwnqslEcra67mBVImagGhzgTqw/EYd0OGy6hkDEOoxjEKCBUYlkxiyGwR3BnHd5lBlhuPP2ecTsvPM1nFNELELjSO2wqKckBYathqw2orgIeS0dEoxnQSYz6P4XvM9e3KHPlqucXV5VSiJwZXE40SCasYjafyb4yBqf9f1b1pkxzXlSV4PNw9PDz2yB0bNxAUJVJUSZpqVXVX1yzdVtbWH+bHzoexWapn+kObTZVMVS1RGxcRALHlnrGvvkTbufddd88EQBCyNisb0MIIZEZGxvL8vXvuOfecVoBuj2oW7iZsUk0UEL535M49PncPqyWJlgnOTpcCCjle0WnHwgI2m2SMSaqweaxsIBtDW0q3o7qwfVzLYhZDsJ/SzTtRczlT4bnR43JmUKOyNDfXmmIl8aBnV1EVavyY+yIbvzzv+f5oDEQgzVQ6i1JFtJhTYsuoKsZ1kKX0cHB4D59+9gvcvfsxDvc/QFjrYZvHDhCqmsoYQjGVEQVQw41ZlG7x3xU7cQ0QVma4q+fwq1BTWfMaeaD3et2ef00R8i/nMmpzCW8DBA30fDcgZFFaMIQ1OoYusFwxb+ZbnJz/CevkBOvkXDqu0+kMw8sp5lNaEtP2XeU3skhlZl47+0Ini9zMnByNmVDmyGyGWWgouGO3hJ0vGkg4K1yh7kuwIoyA+z7P7JqfoB6xAI0ka40SMpu/KeendOMXuQWr5UqWljlUaQe6Ypde/bsTanLjU/DIRWOFi7lHWgGjn43JR2nBzQvEmEbJxLGNsNIxtyLcinhS5DJv5jrFxVsgtbFlFjqfZnmv+TUCXTWFMIBUsEFKDV4zDTGQaA6XdtHYfFP5/5d/Vjr7siHzmTtZhv5Wx/baXJB2qRXMqn02D2SdvdPOlMyo1dmJBKgGZBeOM4TdzkBmWAgIObQ9m1IKSdmLgkJlBxUYKKtWbl4GJHiYmgRZTWLsc3MsoEl55BB1j8X5DgdYtWtGNkElLgYMdYZDmxnW2WRFpM6XfH762en6d4AwLTuQGthOyQ+ZRZqoZFit6NjJsi1EFDZx+/YR7t45wq2jPTRb7OzPMR4x/+kEi8UlknQhjIc6k/J1WpGr0S/qNKqdPJPhyfOyCJbKOnXbn7ufbYS6XghU+f7ymrT5FZuxkI3RFbgy95RpjhklpWH9AFG9L7IPuum14q6ASB4QF5cXeHH8DMcnz7BazaQ4jxrshKu7buHCKaHIzmDDfdba9FHptphXZTRzUZbRKemcIYcrl64BQjd1taWBD+DXQ5EhssCLwkgOtbDWRL4KkMxq+OOvvsWj3x9jSEC4rKPJ2AnmTUUNJ3VlN5Zdd4JKFj26JtmZZ7eZoLGQwdONbc1AYEq02Fllh94ZpuQQti6OOJPDmRLt/Na45gQYqhnJZqVzG3yuNCPoDtqot+sYza/w1aOv8P6De/jpL36Mf/3vP8E7H+1gvrnCdH2K6eYEiTdG7s/gh5R1sUKVKpW1GEIyvnxPTbYowMQFUrvCU5sE6moszLZcEzTjKeXxL59MajKjc9SmylAqTJZiweCqrLpYp8W1pvO6IvmteUj4HnBPFYMkNXCKGx0MuvuYjhJMx5TlBhj09/DB+/elQCSDfnn5HIvFSIosycTM6YCrZ5bJqaxBxYJJG1dSZRYv6fsDQus2uXPP2EHnNiz7bNGIrJw5bkZG5wcdGHd7miToSLh9hprM8BEQkk1XlpBFrpcTEFIyqjOEkgUnM9Ruhkg2Ar7HPrLaQBi4hNdrVsM6Y25fAwmBYdDFpt7DJuohCTsCCjNa9QctYRJXWYhl6mOdtbDZNpF6Tc1IJUuQpmhsM3SDHN16Dd3Ix1ErxGG7jt1uLIZZy3WCbZbQ9gbtuIGYZlFbYHh2hudPnuDv//4/4Zf/8CscP7/EeEz1wxr3H9zHZz/5Mf7D3/3P+OxHH2B/UMfm6gnGz/+Ip1/8CqPjbxAkc/RadewNusj9GFvO+sY78Jlr2z9Eg7fePqIOHUzJeuqIi6zjLEKSBphtciT1SEx3Hl2u8eh8hm+OT7FIc4RxU+oLNqB5zZMV7CUv4K8u4K3OUZs/R31zitZ2iI6/RidQWS3XDaM8tjTho8zZOXkyE48FOVlHadDz+mNDRpzY6UvKzybDmqZg3AMqLqMSYC/XgaomLCpFbP8l3kv3Q14va4kAMmCgDs2lTNqBLZeVWl6PBBkx2q2Oi2PJMRqOJXuVj9VpN7G709VzZ7vGeDREli8Qx3STdk1+1lCipOH645nAvUI9KETZ5WbltzUyryrdVmBXsovGDhqZUU78cT5WAaEqeChD5XWr14XEXjhnZJOTar/JZo81gkkBISda2Rgk621aK1Vp8HMmIFyvaxiPVjg+PkfNi9Fu78EDVU0eLi6mOD8b4vTkSh6D7Dnlo53OAB988KHM9DFzcLkcYjK9xMXlCfb3u3jw4K6MWnH/ZPNvOp3g4uICz58tcXmRoNv1Jcye0lAasYWhh1aLqjs2lxIZFZnNxmi1+PgNUSUQoNEcSEYvfGb9qumd+BuwFmIaiIFg/ttiyyyuqZLXfL1u0PfDGul87VQJafOXALkj7y0N8M5OL3FycoXj4yuXcxjIqMs7793HDz/9GW7ffoD9nXdRQwdZ2sBiwU1O6yFr4vPcJCAkU22ReW8dO3EDEH4/UGgNlqrK5fqpdvMc+Bd0GTXU+iZA+LoXY/IdZd6k6+QMNVQPTHZJc2KyfI7V6hTT+SnGk1MJME7SqXQe2MmYzZeYcXCbdPCMpgpzR1PToIHSv7W7ETBy03Ld4sKR03TmetjXnDGGhmmqFKyUf5bZKAYY9fvswKzkguK/KW/gTbslzj5fZKkEmGQrFUzK5ljJWtG8G2VXpAZwA9B8XCn4nYW/J06spaFIlUQpoIhstjoXKUWrbNwKlHS42QUwu5kms1Iuv+/AFzXT4oRlxbyBLf3s7I8zNXf/5EaoVv9acBmraMye9V/c3Z0MVYrYG0Hl5QpzK8XdtwompN5wki4dPK4AwqL4q8pxdRNOM2VB1HCIAEBzxSg9EPlBznmDCHHcdhuCj6urFcaTpcxpieEIZ+vcgL1IeaWjZ0BZO42cL+KGLTlzFYdQrgOdPeNMBpllss26XmTI3H1mEp1CaRWH7DeJdKqrZicK+LheeIDzH4m4FtpsoMnQTPqlOYAqPRY5RJ2bODfpVEJoKU+hxLTX7eNw/xAHB7ty6IZhjjRfYL68khDgxXKMNKUpyEaKWQE2jCBzBbrlyGmToNzg9CN0HTAje8p6t5CTF0y0YxJljooOgc7MQKRITt5WLkXH4knUAmWwjAjoivkKjVokc6s9QIddejrKrhOcX17g7OxMsq0ovVQHVJUSCevvnEXlkMg1XoLPTeaS5Tr2ZQaGhixxIxLZjZrLWKfYejfO9Mp9vlynAiYECfED0cLd9xrCNnlZA8m8huUkx6M/HuP5owvMrjbw8widxgCt3i7ibt/tNRrzIZ+1c6C1Dj0PYK4hrhmun4R74mqN5WKFyXiK0XCK8XCK+WyB9ZLZIuqWJ80rF8/DtcmZK2F8khzJMkHdr6PTpIR4gG6/g812hfHyCqfDZ3jwyXv4+V//GH/x1+/j8F6M8fwE8825OIyivoJXJyOrxiqUj+XswGy3aNDhjm6xJlnm5+sko7rHOIsVc5yrsP8WGF30gxTxVP5Yk8hYARNm2KxnyUpby1D2w2KplvuWcgbEsU4pwL0iiBBHLSwX2lDhXDsbEEeHt2Qd0TFxODoR6aiCUzbb2BgggNfsw+KscUWPNDGvsZ6vOlPtaze+xzpYXr2zMDTJepEfVP258j2xPqU26io/a5EqbIJxvxVTGWVdNXSb/9a4CaoLtMrje6w6RbmmXPev2AP8JnLUxUiDamG5McweEZJaE6nfRhp2kYddbIM2tn4DSdjCIuxhlTewyhpY5V1stsw1bCOnodSWYDRHsOUjc75wi7oH7EYh9hhq32+hE4cgSRvWMkS1HK16iAYBTL7FeDTC+ekpfvfb3+MPv/sSX/7+ES4urmTG7QcfP8BnP/kEf/2Ln+L+u4foNnJ4ywuk42MBg9Ozp1hNLhB6G7QahBEmj41E8krpazw4RHv3CL2DO2h0d+HVm8KeJXxT/AZSL8Qy9zFHiDnq+Pp4jMfnE5yNp/KWxq0YgYvL8LYpouQK7dVT1BanwOIc4eoUjewKnWCBZpAgDmw2lrOcPOfYANT3nL9TCnMCQmkguZxJ65K7PZY5pASFPMutkBe1hIub0JlkbXrq3m4NSj1fUxqjUI7uxh/krHWFiymJrFFTBYoENTyL2u2unMUcG+DZu1nTlXWLKArEcZ65ggSEy+VU/k95pNZN2ihWxZWTbwqz5YCgqtB1m/BZ/PNaNCWO+ShUTWJKQkP6HyJs02vUag/p4RS/Ux17DUCW4yxktDWHkO9ZoYShWomzdAIIy3qCZzLPquVqi8lkhfMzhrnT4K2HgM2TTU3ADxVMZ2cjdLodceOmEV6/18MPfnAfYUA56BpPnz2TWXoyhLdv7eGjH7znMnc5xzkXd3DW0WcnK4yumDHMfSxCp9tGI+Y8HZ24aXzGZuMG69VSYi0on6+HbDzTd4ANRxpDqgKPqjmZExSndFX3aEPVzXxzHITSW1ebFmSFGVwo91HONquADp7XhF9TJ3jGSwR+jPkswXA4w4vnJ7i8HGEyWaDbbWB3ryPxGHfvfYA773yMg713MejfBvIW0iTCYsH9PxTvAS4KafQyq1RG0TiLyAaeZnnL/iafj0brlHW3ngwUxxeqPufmf53lLI+lVyvhrh1crwVab80QXvuBV8pp3gTq3vz97+pYXv9elQa1A8g6Q9Ui3r7HC4MuhU+x3nBYmEG+aiYjYZRi3b3GdDKReaCLy3MJpmaHYz5fYTmnhGAkmWScr5Einq6S1gF1LE35YXqoBWryoAPF5dyNzoQpyFKZqC+FKYtwFpC8gCQ3h+5lYlLRKDrsXExS+Iek29nNoCsXM9bUvl5NbQwAmmyNHWN2Vih/JWVNMMnilJbvuci6OAdXskO6IRmY0MdXTTfvJ2Gdoo922Yjy+hRIqGmCA4lOU1/UUiYJcmxfQXk4KG/upUb1WyHNzpCxl8Zq6X2tE13p0rsKTqNHdBOsgjo5aKR4Mqmerg+R3bLYpYyGB5XblJWMKosddRutbO7CLBCglWCdDJrNzjGTjt1OviYxDAnJ+qq85mqYYTgiKBxjvdJYE24gBAfW5QNdruQFqAQi3dSwnAWy0fN5UffODbXVZpi7Brnz3wxrJbDSuS89wwjekg1NbhhGy27cRjZ5RgzQUdKCyHkteMJqbbH116jHPlotyikUoFHHz+5ukZ9DsxrOD9LNMoqRrrdYzTW+gDstZW737t3Bgw/fl3wnSv8vrp5jODrGaHIuUjdhFf0ENT8tspmq73O5IVpHz6JI1CmwqNYrRjnF516A+srGKcYh0j6qrBEDCfp+6+bq5J3C6nOg3Jd5IzYByBI2Y9qTcx5igEhMWVLMZnRT4wzGleQr8eAkQOb1xusuatSlQcNDQc0PEj0A62quIPMw6w1aEWNw9ODVubBcQbpH5zaVn3DmTCXsOsOaYo0kWMpnwagJZAycj5CvI5lJm48znL4YYng+Q7LOJO6j39vB7v4d7OzdkpyndifWwkhrO3XKC9jNVRkd1QEcqteIjZmwo5tFgtOTSxw/v8CLp2c4P7vCZDTFfDLDkhEW67VIurimaCYRt9oQzRkdZ5cJmmELu91dHOwdyHO4mJxhng6RBjP88Cfv46e/+CEe/HgP3b0axpPnWGwusM6uELWAkMQI3eeyBIv1Qk2XvFzYWbK3ZEpsfZR7y8tgqHqYqkyndG/WPcyqPV1HNw9fMddKue9UcvhcfI7tjbKbiJSpnNe1MQNTN3BWReMptNnC/ZbvPdmNRsS5G84aBhjPr7CSjLTSBMz+Xj2H7HlaM0XMECvXyfVTuTwvr8HfiqHMm09xvYcy8aUCyFo5+k6q+ZWq8csAACAASURBVFvxfB0rLzgmzxCInbxe4yp1q3TznSzXIQ53HzdvxcYIiy8yWNzvch+b3Eeah8jRRO61JEy6FnQkE28ZtnDJ6xZtbPIO1tsdbNBHwoB7yk6ZTSyjKCp1zLmfpznaXoBuEGGv28J+L8ZBJ0SvUUO3DjQ8D6EDuWSfptOpzBu/eHaK//rLL3B2ei6xNR//8EN8+ukDPLh/F7u9Orxkimi7RIPmFpwRnZzj8uQ51osLpMkIGRl7uVFyCqwSIO7uob17C7t37qO9extBa0dcRRPKv+sBEoK1oIlREuJyVcOXz87x7HIsEmXuRcxgRjKDl84QByni5Arx7Ft4s2Ns52dopJdoYYZOlCIKaIqRy3ygnWni7BgyHzJEKk3MMoGqHH1WcCiuAw4hFQ0Z55RdjDtUJW0i27NrrYxS4vJ1bWy3P7ua5FrHxsCWypdZK9AAiL+33eqhEbXRqDclM1Zl79wz2JAleUAJ4wYp42o8ShRd1p3UEs4V1CSgzlNA+NDSUQ++rxJIqxe0GeT2HHftFeqtys+JZa3bW0zNVJ59paqseF8kDiXC1oulIcTaRuul0v3ZGrashwg4qU6iemcyY5A7G3lL5BnHJejk2UGyqeHZ01OcnI6EKbx//305v+fLBbqdBu5/cCRNwIvzIX77+dc4OTkXtvCdd27jox98II3eJJlKs5f53zw2xlcbzCaUsqvxSxyzOa61rakoeO5p7rHOXgqxTHBO59iEs9Emv1UljaxBeUuUFS3idDwawLWUwZWcchIK3E+cGkoaCRpjw8cUZprMqtdG4PPWlPcjWfs4PRnj9GSIk5MTOe/4/O/eG+Dd9/fx/vv3cHB4F+32O+j3bqHXPcA245hQhOWCIwdk39VzgJ9hmq3VAbrOURq+Vq5iA4JUD9KVlZ1YBXD6OZJT5yiYolYZiXMqlJv7cHWfv/m91+Gq141SfSdD+LYP9n0PDLvf9weB1UeudECN6THJitNp6+NWJT2cayIFvpBhcBlAFjdEbnDcaDeYzaaYTAn6hgIGOXDMIVJ2BuazuejNKS9ViRRZHTJ6KqOSgkyy0cwkQrNrqtI2daFy0Q52alpQsJNksXujQIIMhs0SclhWL+gyt07/Lser01SXQahlILg60REQOlBIoEAwSIcsGYxW1tAYDAGojs0wOSttzAM34yLdMjcsrfl1NjepRjwEKcKKyiylm6EUN1K6c6mxCMFvwVQKs6nAqzTCsY2RnUDLb3RA1Qr8Yn5Ujx75sgNr3OB5s26ZzGK5DnQRYu4YtqK4Y4dSpIHOMMedXwI+iznMEpyWUlJ2RNVMQosd52AoHSub61N21QboWcAvlh6ms7UYk9DCmJ07zjgQFNLUhJsUZxCVhdMh5W0eIEs5eN0Si35KNziczWHsqBGqDKOuYF/MTISForlIIPNdXFMkUDYsKpgH6G4Egxyyny9oJMKuntp2p9A5Pn7+9nnpoajXnzynTOKoXFcXSNYpNssU3W4HOwOyGgfY2xtIruA24+ucYcSCf8Fh8pkcnOLYFvLAcJtfJfetCsiNaSgueXnPS9Cmn6UVEZX9wjnWFsBRBrpLUCAztLoEK+DB/m57DRsudJEkIIccrDSgolshXUlpGNRqdRE1WrJnUI50enoubJkN13MwngUUQXvcrOshbkwhrw2XHceX4BNoixyZjjdVsyl2G60bzDVFFzQyYTz2Mmw8Gl1wBovMSgQfLcRhD1Gtg7DWwnLGOWlK9Xy0m10M+ruImYfW7opMlTIemeuksoLyPDcHzby8rczKap6kSLvY7V9vsJmvZPaajrqLVYrxcIbL43N8+/BbPP7mMU6OT3B1eSWdXuZyJlmAZuALk1IHjW0aCgp3d9BuN3FFu/5ggdauh8/+8iP8/K9/hP27IeqtFUbTEwGEq/QKdc73SAg9JMqCUjRajnj+VmT3bM7kCdlfXRSlHPhV7Fi1k+qYgGtHThHaUCyy671XTw1QKooR/XFjBs2oS2Vx2tHn2qeLXtWMxhUqJWkm3WO+Ftk/JALER5IvkcrMYCnxL15jUUiX56QCQhutvvn6q/+usJ7ucUxO/TZnu84wVq4pi7+1sKIqyCwM1lRG6ksQuAJBM7Ox/p8e69YQstA1sUGV/V/m1ATAbZEytzAno0oZdYQsbwgw3KIhc4KboIlZREawi7zWQ+LvSm6hSExrMdY1yhx9NUVROySdh05SBFmOVhiiG4fYaTLUPpL/d+igXCModDJYYfgzLOcrPH/KpvJUMlXJqPC2N+D1mSFfjlFLZyITrSVz5Osp1osJ5tNTTMYv5PrhXsL8VD9oSND7irJYnglhG35zgHp3H729W+jtH6He7yOP25jnIc7mOV5MUjwdznE+Wwmb55PRDHKE+RRhPkO4XaOxuUBz9hi1xRm81QXidIgmpmjXmdOnkj3WO3R65cfA85+Mf+6HyCmJMg7NCN1S5Kh1D/dZGxGRM0RN3NQl3jUAKo06W29VdltmCG0O25mW2dlbrk+r/dwClAaBOl+HPptvTRlhCMR5lwY1HNugUoeu3wyVpzJGg8olm67IBHTAjiy8uxVzgE4pxefAc4yGM7rtlA3k0pvA7S/OSbSohYuzywyvHJ3lQO3N60+atpx39Rri3CwydgGVGuPCJoayX45p5/XACCXKIC9GolDifkxTmhoo6++L6+7pyQjHLy7x/PgCd27fxZ07d6Te6Haa6PciIUtePD/Go0cvsFgucXTUx8FhH3v7faTpHOuUa3yEINyi042xWdawligG57VR5B4r6OfXSc7YWW8xRZxXZR3HpqmSKlqH6GiFjiCJeZnjh/j3bEslDyXGxrQ6ps2ykvkYNMZzxnFqescp9h6ypC4zlZeXE1ycjXB1xRxiHT3rsvFzuIM7d3dw684OBgNGqAzg+/sCCAe9I9S8DvKM7vLco2OJr5LXtyVOIEOYI6izLkxkVlLjb7j3EwwaU2g1pMacqDrquwFhFdi9CuS9LYb7swBhUUi/zSnxivu+7sl+93xDedAZe1R0UgSEVdgjk5JyW68xNJrdH3X5UaefEhAulnPMFzPMZ0p1UyZKpz12UtYrzbVhsSxyKTf7RSt9kVBJZ1+leDJLk63kItXFzg0nlUJO5Welu6DJ/yinZGHNQtNuVbqbnXl25ywWQgJIXTGg8yjuIDe7YtGgk1XQvBy5CROjBZR0YIrBazeTSKBm0jbndqig0FnPi4W8ukgp+DQwqWCQxW71pvI/vS/LssBR5pQ4sggyOa0CjHI+Sk1P7PEVGBdAVQx79PWW4Z1OruEYDYZR6wyphUJbd9+iB0ozGQWN2jSXi5SbqnP9KtcWOzXadbM5zgLAqpahGOOUIsbN8enQsgInZSt1U+MGnWa+MHQXF5fCQlOrHjO3icPN7LiyC7zKkFNy6vKdOA/G+aJ+v4/BzkDDWlt0veVju96pC79lXiEbH2SYaMNPB0gapLCokYgWZ/qS5ZQlEiBupJs9GrMhMsJkStfPmTROTPLIz5bso7nf8jKTwktkqGQPabGeYZvmuHv3Du7cuYVbR4doNiMxvpjNrjCbXmG5GktjRg7eYm2S9XKbXyWjsgCEBVGr3rPXpJ2Vyrxg4IuOsXVmdX3Jv9xBcn07soLdZWgWv0AfnBIjGhPQMIhCSNpPLxaUs1AW25D5it29QwwG+xotstzg6mosxkGz2QoXF+fSZOKhHcWhHK7C+EmszVrYV70unUsx/eBNmi2sv8m2LdtUGSQ+Lwt3TtkJzxhXwSXsw/dixPUu+u199Dt7crNonbAWSGOh2+mLuUQmxD/XN5siCZAn8BgP4a4FWuWbc6xGGYjVq3zW2XqNRkj2qikzRavFBqOTSzz65im++dNjPHn0FM+fPsfpyTnOz2a4OF+K9C7yfXTqTbTrTbTqjCHpI243cDl+gVpjg8N3W/jpLz7GT//qYzQHCRBOMZ2fY7G5FEAY1HPUQu3gE5yKvFYyChi/obPeGUPWTA78vc+ql0FRqTaQk++6+lJ+gSd5edZZuK6o0cfTwlcVKQYIhSHkPimzmqWxDAsV3eurTJvGPfCX1zik5gLTq0ybXSauz+yKJRNaszH3KjD8JkBoRlXf+w2U98HmxFX6XoJDKXncr1QgUPxDZGKcxdMPTSW4TnWtbGDR53UXfcEkyvScsHlqYMM14ZxIBRDWkWYh0qwuRS+LxtSLsREJaQ/bsIe0votNOMA66GJZi7Cs1bER9ouAh66kkWTKZusN8s1G3D/rNQ/t0MduM8ZeM8ZOHKEfhegEHlp0KfU9Wed8HfPlVpQYlMZ1mg30OD8VbOElS6xnV0gWQ2SLIWoZ3TxTNCIfq+UVJpNjPHv6TExQfC9A1OC+38M68zBfb3ExWWORBUDUwe137+Pehz9A985deK0eLlfAs9Ea314ucbUBphyzpVHJdo0gY8TEDPF2Cj+dob48RTx7LDOE/maEOB/J95thipBMWaDsq3jKudqBjeKtTyMflfLpx2PAr7BQcXls5ddlDXPvcuoXvUZ1LRiDWAJCt9/I8ufvK81nVI3jvl/s8NocMHM9pVXs8WlgpaAwbjRRD7gmaLQyw2I+RJ4rIGRzVaTzzmdBR29dzeEyBSUrUJyU3e9zi5pgkLO9ulOUzGDJErom9g2m3jyarOGqxb3bO0pDgeIilJqPsniRjCbOzdoAkGXxKSCUCiw3QJjg5GwogDCXHE42JyMJqK+hheHVCs+eneGbb56i19vB4cER7t//EDuDLmpeimfPnuDx40e4vBxK7XH/w1vo9WNEDUZNzIob38NevwPkdRl3ERM31wyzF2HO5hZVRZJDx6jUGYsSYtbYqlpTVR1rMQWE1hjV91j2VpHKquO/Rl5Zo4ENDDYJ6wh9xs5QEs7GO0fPPawXDcymuZjEUeFD5nO1VvXT3m5DgOB779/G3kEXvQGdR6lKaMPzFBDuDG4h5Dz+toUkIeCk2qup+xExRrqWRqWYgAlg5x4nFmsOELJWrKidZK0RzVu+pTVNqtjnFUqVV6g3/38LCL8bBLozQpB+GcdQBYQmM9Ti3RX9UunrhembNbAwPtcPaA1zXgkzwiKa2mVKN+kmSKZGc2/47wq440yWsz+WmSwBhGRBKAGktI7uSCVg5GNKHo6BQ7FN1sdTG2VdnGSLLOhcwSODnjkIzMdVyaPq7stZMn5B2AZnGiJ5XxlZUWWKOGOjANgCMQu+RDeuYgZRQ+RLh6zqAtThabKNonV3Q9RS1IizomMeQ96Pc5BOcsZhYMpLnHkOu/d0ktJOkDM/cTLVwtzE2Q43ROJKOR1n1BRI8rGL0QSZeXOB3s7hNQgo0WOhrkC2kLwKO1nOW8prdPOX+v6ZyU7JgtkhcM1FzDZqxzza/IPVNVrYmQFDaehiYJHf56zHYrHC2fkF5lNKNlNEdW40sW7cm63kGBLEUfrG2JPBYAe379xBr9dFq8XwdA1nX62p16cdPTPx6KjLz13z3gTQ5RuJKGA4sFgp1yndjBFSLy+d0khADqXQDCUfDtkduxIQwyYJ15yAwbpKHsU90+UTKiPu5hVSvufMgQtx9+5d3Lp1KHbeNLyYToeYTAh+h2KcFIS5ZD5x0xNZRE0dElU3f+MwF0MKawM6SWch4btR4Bo4vFHTy71cZ1uzM1+Cg0WHUj/Hm4WzXgccFGf8DAE12Va6jyX0WkCAVrMnwNCYQnYiJ5M1zs9nOD9XGTplltyfyOTSaps5cirP1GJDzE1ymukzAkMjHHQDcwWGAw16yFN+orJl/rdOMkyWG5GMUl5I05teewc7/X3s9HbR7+4WMivmuknHNQgxml5hPBuqsUm+0ZxAszt3RY7M4rnwacu15BPn9Rr6PrqdLtrtDph7SBYlXW2xoVHHpobhyRBPHz7H7z7/A774/RN89YcXMku1nC2x02jioL+DW3tH2N3pi9Tz+ek3qDWWuPfRAJ/9/D5+/LMPUO9tgHCGxeoK62SIdTaGR4mXHMw6acO1qKF1uhfxT5qULsR6Vr4CzBWAsQqnbq6Qlw/f6goSk5SCuSq6F8W+WiIiPZcU7GmUCmNJJA5G3k+z3WdBpM0klY86eZszh2KnWV1s3esrzjNbuzYjWc4z6quv/vkOIFgpVjXf9OX3443wsMoCavfSzUUbeWKFvGvIyRPkzljKdT33nmqfzgFJ1SC6QSC9PCg1E0akKAz59mmxRRYlzwkC2Wjzkaa8UQpaR+61xaxlG3aRRAMxn1mEbSwoKfXrWHoNYQtTGjPVmtjy/yIzU3Y836SkvNHyA/SiBm71urjTbeNWN8ZO5KNHLwFr8kuuKxniHJFXQ8SeSpYgXUyxGF1geP4cw4sX2OZLtJuhGHA1WnRNXOPJw0d4/u1TXJ4rKOz1djHYO0K92cPjFxd4fjHG2WiOu+8/wINPPsPuBw+Azg5ejNZ4dDHHnygTr7eRMVOVTeFsBm91iZ4/Q8ebyt+D2QvUxw9RT0YIsxma3gQNb4EGM/UIcHyCSZrF8OBXZoZMTEbALI0pldVov0hnSIpZQmdMVW7LXJc6XlHUfU4iXKyra2tOr9uc17pzDlaUZwqR6vosugYFoCpM2RI2xVWC3Wq2EdExOufMO9nYK2ROKkrVDesXNlY1M9AAoQual9gfvlxTKJXXEsGgMITFBaevuhphpSCyPGeqx9XbAUJGcRDYOMmoKeSkntF9hjVEKRmlO3aK0YQ5hBuZUV4ut1gugJ3+XcTRrvz90aMT/ObXX4hhHkHh3/zN3+LO7VtIN0t8/fUf8cUXvxNZbacXiZlMs82GAOff52IOx/lL1gzNJsdNiKx9UdRZaLzhFjPI06xjrbvEnI4NBmlakwhxImEVX2nOa5roTKUpWJxZFmu9Wp3upCrvJiPKmpp7WBhQgcWme5tBSeILwBqLZ/jjh5SHqipw6cgfqnh6vRbu3N3Drdu7OLq9K/JYMsCr9QJ+rYtO+wPsDO5g0D9EFPbgeS1kKc9tOqjTUdQ5tbPBKo7pxC7mLuscrzkv7YwqrzF8srasSc6Lo1RDvTSyUAGCN7/33w0QvgmgvU6D+saDonKHm7/jTb+T3y8BYdVlUg9YjSA2QGiXmba0rkdzq/JHDlSCKN5SLaB1xsw9hljQGyhS+Z6FXtoFx+ekYFENO3jLwaLcgUcBhWRsKuCvCM5Ul0l9THZECAYSMZZgd0SflwJE2u+yy6IDqSrTUwBorKRKBHkB2Wsh0KXjoDoA6t9tcJuspGSlyeOw4DDtuRUtNuBt3SZWPanaKtvsir3fNvzsjA1U6unmDOXg0GwaMdhxZjhiO+1slpU9q8wycoDYdyHTJmOV2UedjRNbfjUwcyY8Kl1VmW0mEhedf+LXCAopey2ZxtJVU90AxciHh7czkzG7apPF1iSAtjILWng0qEuhlORFFIjaZEsbwrrazqnWCj5e/9x42GWbzwgINwgDDUwm2NjSSjyvIY5baDaZ1ae28zTeCOvsdPH73ICXMry9WEzEZIJxDSzqxXXROd9m2VKY8SDkJuXy9kRqyE4pA2I5PxDL5kVJ0Gq5FnnS1eUI4/FYYlm4AVL2QPmoscAKotVkRPT/WY6dQQ+3jw7Q63fRpmlBQKZzjsmEzOBEsp2iCKhHjOLg+8MGB5koneO41tU1u6FqB1gqjNIgQ5lR68KWBaa2DI1FsHtY8VwyFOWh7STHlY6uNkrKRpRmOumBpbOiGm5PNpcjcXYINFtdtJod+dxo071aBri8vMTV1aXI0SWeIttolpU0WFTmS/ZeZ1wT+OJ6RhdUzTs1B0peL2wOEMgxoGCz0fdf9goeuuBMaVcMAHqdPrrtrjCBcb0hxU8R2CtKBlUtTBZDzJZjF5arrqVlGLPWLZQwayGs5iz8N6Pn2XChbIxST7qJslitsQDIKYvdRbO5j3zlY3y1wJOHz/Hwq1N888U5fv/bL/Dk4bfI5gu0G00c7hzi8GAP7U4DZ5ePELY2eP/jHXz60/fw8Wf34MUzZP4Um2SCJJsizadaaYtxlnaCBWRZgVbT/VvnbV1tVjjP3YRG1mEu7vkSdHJThOXJ9XJHQcLTq1+uFnbXuv2OKRTASsVKxqxcxxBWXIJN6iXNTXnvXZFHyZ8oJYz9LDvk15lJxxO6RVzMmVxrdpTg1a109xoLjaea8VRmur7v+a5yQMcAumzU65eXNXdKoErJb+6xIWHgj70Q7fJLw/zlWl+2DFX9lOe+Kg+1A8+EPboEkxHIaA6V+uI0zFmhjFJSrylGLZt6B+uwjVW9hWXQxJqyTL+FVa0tofYpWiI5TXjdsxnD64BN3IR5irSRqGGn0cBBq4nb3Rj7cSDxFHUaR9WAekPPJ7mGc/o/beHT0Xc2xfTyHE8efYXHj7/CZj1Dt9fEJ598jIPbO+gOGjh7cYzz4xNcnJzJrDv3cdTqwhI+Pb3CeJlgG8b44ONP8NGnP0GwdwvzWozHFzMBhI8ul6h1BvDjlswC+ukY/uoUPW+ELobA4hTB7Dmi8WNE2RQNrBDX5oi8JcLaRkDktrZFRkZQurHc7zRai9JcRibIeqeJhjRaNRPOcgMNHBoE0nXBvFXX8JJlWJXuu2u06NHoWiYJz1shE3XGM9dbHU4hVhk9KK5MMSFhZmpD5/kl2oD11QKr5USADBuT9UgzBMXUo2qcV6lpZNcpivsS0nFfFy8FeZoODFYA4PV5wlK54kZprzXn38wQ6siKAkKqTG7MEAqDyWtAs3cTMUhMMZ1t5LaYJZhOeEuxt/suep1bQN7E0ycX+M2vv8TFxRxAhL/927/BnVtHWC3nePjwSzx89CV6gzp291u4faePRpOfuZrJcD/TZrt9SirtVldP/RzNlV3ro3IuVeaIhSQgiFUGj+dUCaid8zklmHz/qTorsr+13ykKWdfAJDNJl+ZtTvOaFnyvBW8biTkf5aGT8QKj0RzPnkwwHHImeyNjE1RCDXba2NltixSWMVmdTiznNYEd654o2sGg9wD93iG6nT2EPhnDWBQIngTas9FuTTvORnoiGXUhPK45q3LeEhBWdlcy+YUXB9dRlUG83qB8HUB8E556FYZ7pWT0TQ9UPRR0nuhmR/37HRv2hN5GOqo/Ux3e122mBITlvEbZfeIBYIYoTqIoD+N+zjGKOnzq2C8xG9HiRxdpqXnWjoZJGxW567CrgjvKM9WwRultpcrLwq4IAXdf03+z2GL3UgGkyosUjKkzJEGmZdapdIyPu1rRMGehoNTkqfI7DZAqSCUoNGDK79EqW3/GnCfJdigLqgPs3Cj1uahENkUqsysMVFfm0cCmAE93U6ZB34dyjs4RHUWB7Rq8BWDS4ptvsc4eVmStrjMkDUjn6mUu6gQcvD/BnBbVBIyczVGjAXUIUyBprqzGOBowVZkCu650dFVbYzPZUfBjEleTuRrTSKdvNeVRaS1jQErm0147N0FhUsQUiA5addm0yPrSqIjMHNlfSmjEMpr3rzHmIBJ74729fewM9iS0lRvEar0USfN8oSHu680C6/W82IwZUM33hZsaDUvosJtlCwFS5orKPZaMNBnJqN5Cq9VHs0VdfLtgeZazRGRKx8cvcHzyHJeX57Km6RDGGUFlYdhh5JwcZY9bfPjBu/jZX3wq7r3rZIn5nMZM7LyNBKSyGGk1GdDK90S19ZS2ipS5kPlY2XBtl9GZRWdqpDpfXqvmwqVS3XKDU4Busyn2SFZcqwJH96xCNlw57NUQoASE1etYr2/KWvhZUuKrUSKrJa9Fmjix2OB8Zw+d9i202/fEYEZZ14tiRlmYOI8HC2c/OUum0l+Z/6QEbKsuwmwCMd6BgICsN13fZJZInPJW4vLJvSEIY3T6Rzg4OMDh4QEG/R6acUPnMFZLrJdcJwuRrPEzWy1pKLRAwpxWOjKLzFyDltVdVmU6fCPUFt7Ni3IWNQPWjJiQmRlmttI9VM2ZGAPgbevY7d/F4d576HbuIgr7yDYeRqcZzp5u8P/+3/8J//hf/j/86Ys/IVkl6DV7IjHe2+thtjxBe5Dhg48H+NFP7uHBJ7exwgUSELSukGMhN5GHynPWOUE1CVAVhBhQsTHoGM6Xwdn186l6/ugaK00tXnWSvXSQ0jhKXcaKNWW/U4ufClSssG9c/wkbNm52qmwsaVGkkuDyfLEzoYBx7vcVstEbT7YAgQYKi+9Xz+uKYcUrDGfKa+77nemuEi7Wjl5zJtd34M5eL6/Zop/DJkOKRIw9tIgUSZ6oYzkX62wByHpIze8AL+dnnXOlqmfMRlBlWCyGGX3DIo3nqxhRcS9MfTGP2GwDcSRd+w2sgwbW9SaSqCO3ddjF2u9hve0i2baRZE0sPUpJI4RRG57PucRQ5P3rZYowzdCq1bDfjHDQrMutFQCtOi32AzQbAeKwjigDomyLgOfsdIrJxQV+9/k/4zef/xMms6FEsPzVv/5XuP/Re7j9zgFWszkWkxlmwyGmwzGmoykePn6KR09f4Hw0Q9zfww8++wt88hc/x4NPfoyzJMDzWYJvjof4drjE00mCqL+LqN1GFGQIsyHq6xfo5udo52diJBPOnqMxfYIYS8S1BHGN0u41arVErrWMhXDgS5QEjcfk2mMsEWsWMRfzJANOwKC4CjM3sOI45ySlqgxV1kb3dHMULa+R6+Vk2ejLOScqH77d13Jdb15fxQCr7PN0NuVmxZguCakPGIOjzWCiesrkafaxlWaE7styvrDhJGdEaQxj4y0iGS3m0+0aUjBYpruYfFUfw/4Y46i+B1o72vbxdgyhAnSdR68AQsqnrzGEDhCKf0CC6ZQ3zdYbD9cYDTc42H8Pg8E9tBr7ODuZ4g9/eISvvzqT7/2rv/wJ9vcGWM7neHH8Lc4vnuGDB4c4ut1B3N4iauSoR5xPJCDcSN3BenGxWDhbekfKiAGMnmuSjerqZvNKMKdUiXhj1IrMC9roghlyUQ3AprdKQ+l6SuUX/2gGL1Uy87Dm3gAAHJVJREFUVNjQtCaGt6X7eQzkseS6LufAaLgUI7Sz0yucn9MzRI28GjEw2Glhb6+Lg0N6H9ARlaaPXLNUSqmbe7PZRrdLBdR9tFu7iBuMoCIbGsk4EJtQbO4Xs1DQrNmA8+KmgZczxrGEzmyrWB9uBExlo+5MuQEIi9qliiFfIRl90679Epi8mUP4KnD2qs7jm37R9/n+m1jGVz+XoryTv5T30W5MYU5SdJdUNqqZLdY11cewuTA7UI2GLgtIAknrWlSHYEtmgnpnLUZVSiLDs66DZs+vOMhfcoUrC1PbBFU+yg1Ju6sS+CrGNaTJ3WuhNMMBQkpDhdl00iKj5VWaZDcFfiU41cwtyfyhOU4BFhVkWkSBgkUHNOXrKyT5onhcAZ2OoaQxjzq4Gjg0NtI9B8kr4u9TZkKei4SDOwmVMbMm6RU9nNOKs8gju0kgKsVeNZfHFYZSxLuMr7LKcBu6HlhmyqMzWZYvpAxhRDmqs2xXvbpKX7nhBHUDm1okuzq5mJ0UIx5uFmFUZE8aQLGMPm6S6igZycHJ108TF86qEnAXEtZaDXGDzqEd7O3tyo3RDXxuqwWBH++v0lB2M7VrRUaUOV4q9yPAIptH90oORcOj2yULeq4lLey1p8GCk26VnAFoCSPJHB4O3fvbJlaLtYT0Pn32LU5OnotbGw82Opuy8CaY43Ph+8nB83ffuY0HH74nmUILSqEWYwGqnKmVYXs/Q+Dz+tCwXZO2ihOjfH62+dm1bFIz6RG6XD7HvIqcQo1P9NAucxzlUDWZ6Y2NSGbgKnuD7AjWyS3qiuuSHi1JVN4kTRnHfmjBrkA+z3VOg3l3BEXcBNqtI/R674kEhrUqY204N3pyfIzZfCoAjTJJdqR54+dJllAKV8qF+eFK3hILDs3j4hrja6OcnXPLXEdBLUCvv4Oje++g1+tpllOdzzfDcjHFfD7GfDZGRgY5pfGMGdqkyGqMrODci0qxVcarLm36h0y+myGUpoJ2YMEsNzHlUic3Pnd5zyUqIETodxEFA7TiQ7TifTQbPfjbXXjJLr790yN8/fuv8E//+M949NVjnD0/F0aZzEizk+HoXhMffbqPj350iHc/3MV4dYJlSue6tazlraxpm93RMGbedL/T91ALutKgoSy05AOvrIpSVqr7tRarr/1z3XC0uFtNNnBNVVVp6nUasXpOWdSOHPg+A5nNPEqoLV1tAgjtbHEmTta4LI+Nku9zkuibz7t4Fi897xvs4DUwWAGMFanS9znT9T7akCnOZ+cUql9wzUF7n/Te8q3US7GRuCgFfOoV4/4vRuI6JCizkEbKiBbf/dPApxhqOGmpzHaySUHwqTmqIremC2mqTqTJtoYNjWZqdSRBA2m9hazeQhrSdbSPBD2k2w7SvIWF18aq1gJqseQDkl1MtiE2nJPapPDSlII0dMMaBpyjiuvoM9S+46HXjNBtxGDp2MiBOq/r1Qab2QJff/lH/PEPn2M4vkK7G+Pn/8PPcOedI/T3Oi6mJcFqOsFsNMb4aozPGWfxxde4mC6wc+su/vLf/I+4/8Mf4vCd9/BsDnw7XuHx6RBn8wzDtIZas4UgClGvrdDIh2imJ2iunqGxfIZgdYJoeYrW6hSxt0bsp4hrG2EHucfmtS1SsnMFIOSH5nL5xHTHSUYFACo7qJmEjiV0V0bxkcnnq81PXRMl6NM1U11pzjyILR5xvy6vkddKRiszhLzuOJrDRcK9k6ZuvMksuTQcOJrBgp3riPuGU61QkmjA14YW3NPUiIkSLBaLURRszvXWdhldzKX837206vYgxLdj0d8WEPKcKRhCARAVl1E2qkSaW2EIV4xIYg4y3S59CZyfzzI0IgKbPdmrl0sPF2cz/O53D/H40QkGgz3JimVjMstn8P0lfvTj93Drbheev4AfcAyEIfIkJgicIqktOTMrWhISL3y/HfDRJlnJeNmIZDlWwyYfz1JV3+m55Agcp4rjlm9eFqZW4vgEX7FFR2DbQLYJsV7VsJjlmE0zTMdsxC8xHE6FIZzN14ibIaKYDXRPmMBevy03um5LVqeT8nfY5O32xZ271dxFPdxXlRWl2KJECJBzj/HUuEZcRt3YhzpKc+9xV0HBbttZYzJ/a0SXJka6o15nCOVr3yEV/T579RsZwu/D1L0JxH2fJ2L3edNjvQmcFgdO8UtL6t4OpqLIFGpWNyA9T1QuWnZX7Zgus+o08kiljtotVwtqAhkzGOGHrFJD7XZJXp6cWjR9cN1h/qj9TtfB1MVfmWOT+/DnFUCZnFKYR84zMtyyOGzNnUmzp5TpdPbc1cB2uUCcmQEHdMXUxpmj0MVJJLD6ekoprPuagUUJitWfS9jRTteV56mSVunMuDgPBYbKRkoIupO+GntpbKewlWQeTT4rM5lunlJ+N01KOIepUl4+bsobB6gFHGrhJxle0iE2YOnMGAqZlYW5l8yxO4U0ss2Yokq+lcoRdGNXaZ/+vdop5GdNTTgLb3VO1XxIZQrZVdJZQv26dpaieh0hM9ICyiHI9q0EVPH91fB1sp01keD1B5rNRqYnbrK7lWE2mehcIN34Ao0SEZfR2BemSWbRfD5XdTAUCW2gkQ4276emIDyoCWDUYIYAhqwTZytEptrooB3tCRDg89PQ9ediOMPPmbIKumau1wSIOVptDZ4/PNrF/v4A0+lImEGR4XBQ3+dcJw9dfk4apC0dWWcPrYDOfRZFtEfp6moGGyqdMxKAAJidwnLmU2S7Vaaw1HwWO8R1oFgtUXhd2N141ZhLnYLN0K8XRa4w4LLuuHr4ObPjqV1JykfJGLITS1lJu30XOzt7aDW7wspeXozw9OlzCbOfTkZONupdYwj5mNIlZXHlzIl4wIjFNkOHEzISlDdpnmKv28P+wQFuv3NH5mxVhsPPZ4rZbIjpbIT5bKRmS6DzrIslYZHHvaNGtlgzINlQMOZWCiaKU6XjykNOgS0LDIZh85qjTJlW+mwWqfOxdkjTpI5sU0fdHyBu7KDXOUCv8x56rQ/gJVuMz8b4p3/4Nf75H3+Nf/7lb8TJmaDy1t0WPvx4H5/97C7eezDA4Z0mrubHWCRDmVMpb9aVV/Ctsiidy+O64h7Ma1AZYAOGDnxcx4PXs1D/jJk5s57XdWwFbBmtYOdY+X9dZ6xLOUdaVYzo8cCmk84VaoFo4EoboK8T5LxJqXMdo1bOypfA4E1A+N2M6avO/OpzdgeuPm83028gwMFneYjUy7Cp0dxLYbEwg+qfo/jfAKGL3nFDg+Iqpu+7axCz+CSDLWMYNoojK1luOsdNdpBOpDWkeQ0JZ1+3AbIa4xoayIIG8qCHzO8j9frItl3kaGPp72BV6wuzmHC+MGgj8VtI6UxKCfcmRbpeo+7laAZAv9VAvxVit5ljt93AoN1Bu+aj6REUeiodTbc4fvYE3z5+iKvhJRpxHT/65GP0d7qoxwGa9Qih5yFdzrGczjCdzPDrX/8Gv/39H3E+nmH3zjv4q//p3+HWu++itbuHb4YJHl8tZLZwmnnCfm5ZjNbIZ87Q2l6hm5+hPn2IcPYY9c054uQS7eQSTbKDQY6oliBgyDpznBl3wzEFAsJAJaMq8ef32ZEsZwi3Ms/h6iGyV1YXlaWwW79lPVZIQB1wLLsc7jN1RZukDNFQSVfH95ghVEUVG9v8GY11ImNM2TAbMZxZtXOXtRibjFRP8XWJa1c5P+jOKGMI9f82D+YamFyrhbHf9YaQ1rqlgqB6zUjF6GZg3xYQci1r/eOM2dwcvowGFYBQm5SMnlqtEpyc8kzgmEosM7XrNaXPbDS20Ix3xTBlm9bx299+iT/84SFmM6pUaEYE9HoB9vYbAggPb7WR5hNsHZOsjWoaODq5Z2IRHDebXtXZT6cG0M5s4b+QimmduvYb8FOORCWbZjSjdbdzKqVU02emYEPcU7MkEEZwMk4wvFxheLXEZLzCfLaS0ZiNlFIedo/q6PUZnRVKzFa700KzRRM/jQmLaJpWp8vqnhjHDXqcJ+yKq6iAP0pqKFN1RjH8msxBsqHncIOsF55HYlLnTI5ecjOorDdTKAkL7dZ75f7fBQbfhKtu7tfXHiuXFNBX//muA+Ztf+mrD43rF83LAO/ln3qdPObVj19+9dprceDMJCYFYeAYR52tI6hzlt+iibZDWQGbSh2qXWhzOuI8HlksSgd01kMdj8xlzmYduDDMfdIJrkXupPfj3J39TjOXKQsbLSKEHXAaai0SHKgtPlHLcdLnrFbEatyhYas2m1J2qE3ioxEZxnqaCYKT/7i3VQEwX48Dczekqha4LCY4jtFUSawV1Pp6FZSqTFUAIFlJAX1kP/Vratbj2FApyJ1BT8FuOuC4AVIaAblIEJO7moSWm4kAXDHYcd00MpaU5Mrv1E1Iwp5lLtVkaHzv9PcWDlcspEmIyJyNdqckD7ISzVGVjhlDSaaQ64JSSwHNbACIMY/GgzRpYd6JETcjMXIRG2kC5jXlEJQYspvFzEGVG9ZFcsgbmUqN/DCAJZbhPES3/B28v0ZXxM2Wdko9ZmA61gcENgSuMTqNXXRa7Ii1xV13OqPO/gqz2URkq2SdyAQy+uLw6AAff/wRWk0armzE6EbmDlMCxgRBQJklfz8PBtouM/PRmfjw4LUtyKQ5bhZM54GtCNb1KPIa6Tbyc3F21UXMVYWZkc/OqQBsvkg2YzUWsgaNzRwX17TJz22OWIpT/kxdrMr5HvNklFxGMnSylsggqxRJnN+2BG0ESwHSpIGDg9vY3TmUDCxKS4dXU5yfX8hsIaW/BFUMReZj8zPVlGM9BMgS+bzRZIZznnR0XW+wWa3R6XSws7ODe3fvYrDThR/THGgqQHOxHEu0B2dIk5Rzi0txcKRUl8G/EicT+jKvnNLIJlTDJgJCym7YgJH9kVBLwG7dRaLoeqfboLCzNXbgCQgJUJmPSVObjkh18oxdZRoK1GV2o1E/QCu6g6ODu2g3ehifL/Dlb7/BL//Lf8U//epzPHz4ELfvNPDpT27j3/4vn+DoTox2f4tFOsQmn2ErckIyhE4+L5+wuuiJeYJISPk1lYxq/WWHrHMUfukQdrum2zOvu9i+7lwsG0l2j+IjKzq3jtF2+/nLj+QMhYJyNKAEe2VjwySjdjbqOfbyufmqZ3rz/C6MLap3/i4wKL/UpE2vqxJe/XWrDxQE6psrNvj27E2tU/lxfmoJjWVM4mpyUSGkVAqq5I/JQl0j1J17cp4auc98YLo0swGabgUc1sRiXq+tzPOxqbGJ4EwvOAtXAYec5E09msm0kdf62HpdoNZFGh1hE+5hkdawyEMsvSaSsIMsZH5hJPN0zEFk58RjrqK3RVTL0PHXGDTr2O310a030AkjND0fnaCGXlRDslxhMZ1jMh4JqDg62pe1TNal3+mgGYZImacns8w1PH32HE94O71A0O7g/U8+Q2tnF4ib+PJsjidXC1xNF0j9ELW4pWZR+RJhPkY7v0Rve45g8o0AwkY2QpwN0cxHiL0EDZ+AkM89Re5RLgqkjGjwa8gFEOpQJ9mfrZjH8Prjh6SsoDZh+Hc6i7L2KTMKdSm4eCb3f10c7uuVpn2xzl29pgq7KiB8uVDWB1KmzJg7eteKBNmV1iWPb2Hx2kRlc9P8D6TJLsW8uonqsnGTsWz2uyctLXdXexWvwDUpr11m38HmSPtRzrRqc9MApDNIvHGZqdO67n2sSViDqbpDX7cBQjXvUak06y4CwtPzMWZzlVZyvpby6cWCo0l0JO8iivqIoz4ePXqGh988w8nxRPIHG3UPe3sdHB71cXjURacXYustxYxHZqHdeUtHfO4bbIbLe0rli+RAq2eF7gmuUVe8LtcaEmmxWkuJkowRYqaaUOmdnjN+KKosG+XiuVhjnmLQE+OcxTzFeLTG8HKJy4s5xkNKZLX25BJhI45qLdZXVKW0Oj7anbYYpHW6HLegYqotecM0jGu3Bmg1++L0HgSUo9ZlDlnnq6VCgMdmAxunwiiq864aJ+mL5P9UYXa9wab7tEWUOKWp2+L1WuJPq2v9zT9vyxK+Cbd5/5KA8PscYn/uffTn9A3UrgK7xtdp1rIItA/BjED0kNaQat3s7HouSYfrAefGRBqgkg9fGEDdIAtZamX43QCeLmqXUeikP9cAoZi+cMG7/EGZb2TBqQYQslm516sbsy2dsmta/H63uZFBKp+XYzAr7quOyFQmtGhJWxh49X1UNqWUqFbZxjLzrTCvEWCoxZrhVjNMsDxHMdoh4Nsqy6gSU/27ASix8+W/BRA6Mx3KVzce0o3OcyorWUpY7TGUKXXsopOxJmt1l1Wg7Yx6JCdOZy3VvIfPRd1ezRmLHx2jG+QmgamuDW6dOpc5JmvNbfpknPmebhg54OZfhI0Uk5ytRHsQGChjA3WdTTN4W4YKUzZI1pEFPDtQNiupjKHmQbII1oOkzgxKKg85e2PhsM1YTEAILAkS9TDSwk8YTWbD1XsSS8CIC25g/MyY1TmfTzWeZTGRmYF+v4OjWwd48OC+zGBuJHCdAIRzhZSTqsmPAVNu9TYrp5Ep5UGtMxU6u6EFh+U52dWsh4YuR7Nldl1Xd1ZYJ7aUg+sgujZwKjKfooHi5Cw35dxKN+galRkmPXwI2kWWQ7mkuLkqaFVbawJsGliotHKzAdbrrRwk7daOzBtEYQdBrYnJZIbLqyGeP3uK4ehC7LpbbcomW0jIoMpzVkAorAY/Hzdkr81rHs67kvVIBziyxNPVEMPxBUbDS6zWZJMZVM/3iXsfnc7YveX6ctmSbEqIKVCmeZOybtx1xUaFXPuUT5MdVSmMZE+ye+uqe65Rlbnyc+VaZFOhIbmZeRpgs6aRBw9F5i21UcMAh/v3sD+4jXa0i4vjGb787SP8X//Hf8Yv/+FXaLZS/PDTI/zdf/wpDm835LBeZmMk+VyA4BbuJoBdAYs8N7I/5thKaZnsD1p8OPX9S/u/nS0vNz7Lbv7N86da/F0r+Iq8srKwcUvoJQmcNYl0zlG757I/uweU4sIxg9eAVVF8vhkSljWqPm5hj3/tSdteZeVK9f/ujn8mICxLICv2y1mxYpzKmYpoIakRg2SjCtBovXF7mgII3XVpc4kULIvSh1FKzkWaPycmfcoUcpzCEoUMMDLPLmFDjOuGBieUe2c01qJJ1BZrOhwiROY1kBMM0jSCBjP1IyThvkhM115D5KMrv4uN30HqN5HWGrQlQWbB11R/ZBs0tku0ogDdVkdkowSFTT+QmIq9dh0xjdS2wHrOuasc7ZiOvSxgGUPBHQDYJhsxh2q1OxhNJrgYjnAymiCt19E/uoVVzcdwk+HrswWOJytsMkazhAjjGFs257IZ6ukVmtk5OtmpgMFw/kzyBuN8jEY+RuQlqNdy1L0MAc2ZxMilhrTmI/U9ZJJXpft0zaMJkBbwVRAojL1IRh0wdEWt8Wlar+iGXRa59qmXkv4qEy4fO8+FqqnMtdiJ4mq+Bgb1TOHnTBMgVRJxsWiesu532mlkLaVnjzTGqDiWokoLlZs1oMCAyhliv92kpNcaUYUCxlVpRV3v6lPnCvrWgFCkuqE2suX5KxjmvmK+FFK/ujEGum6uVwnOLseYTBnDpjNstERaLMlu0ym+iUajh1ZzgKshG5cjnJ2OsVmv0Yw8masbDLrwg8zlNWrjnk1E1iT8Q5M8nhtsDkrTQMLhK+epVauuTi3dkl3zl2uqRqDr2N1in9dMbq41Nl8pTeWZzI9P4+BCpJtYssMpC726XGA8VFaQjqqbjQJuzrxTJtpqNeTWaG3R6kTo9xnntYNed4AoaiOO2mjSPbw1QKezI9mCbPwyBk6UVTzjnPOz1uYBfAGpOvttO5mSBfraxE3azdNKzW+yiYI9LrFI0RjTov6lRuBNcPc6sPddIPClx/jvAQjfJFV5Fah73df+3Mcqf65846pSHRb0/FMd8jdAqB+USnPUjMJAJAOobbBTj+tSt6ybhT6Gmyl0jpMq9bluJlB9Lq9jORVLaBFTfZ7mxGTZfeo+qLOFLMBpUKISIwWg9vdq2aBA1nXLeXC6ebkC4BqbUimM5RUWuY7ci1l4qR1+dYMsP0tjDEsWVV+rmuZYgVR+Dm6w2y12kZfKLCSDr1MJXzYJrcmqyveu7KwrYFNmT63IqjOWDly6GUS9r0lT1bXVjDsoYeX3ubkpKFTwJzOWwppw03EyVuaeOetj/Tpz/xQ02mOyu0UW0L5nv5dsp7A8icpFzcxIYI7llEkxoGCXsRRsAIQEjOJ26goosaUv330x1xGDHTXm4UceOUBIKaMSccw+o0RR2UjGH9SEZVZjHLKGQY1sWBPNBg1n2miIdIIdMXYRN1iuFkgSdTTtdlvY2enh4HAPjQY7ZwRDBIM6f8KDI6pvBZjyJuY/YsbjcvdqlLUSmPLZukF+y9EsZLsmv9Xrk+uvcDJzElO9fl3z2c1R6OFYMsFaeFsOUGXVuoLTCnJxRatuUCwI6FBIV9Vs7dznCKJ0tpTXqvTLue7EIbZiib4FZjOy3gyD38fR/nt45+5HUoBOpjN8/vnn+PbJI4zG59jZ7eHgYBez9QjrZCUgXV0WPdmHhB2gsKfZxE6vh6PDPRzs74nJzyad48U5H+dCJKIMWSYYbzQ4i6jgmYBQCh4+pFMYKOFkJkzalCjOHxcVoAG+KjEW10ldRs60hawgP0MFmWT8aUZFS+/Nio9LGbW6+m2SAPN5DVHQQa99iA/ufYIQPcyGOf73/+3/xP/z9/8Z4/El3nm/j//4v/4Ud9/poDvwMN9cYZXNHCNM8wcyhQ5ocN7SsYTMtbSmij4PBQq6j137RF97JNm+9qr7v/pr+kTKAOvyHLHnWMY2mHRV5aBsKFB6bYd9VS72MiC04qEYtf3OY7X6XOXvlRld+cE3MYPFk7cZzbc6xctZ/qJwll1fd3oni3UfTHEuWEyB3UcZGZPhKhjUhqspdARSO5aes0qEGc6x1RnRuFE3/R0aDCaPk3sKckRGKnOvPnLGUaQ5NmmGNU3V4ImraObFEjkBP8YKDLDfQdDsA40e8noP820LszzGIo+xFtfSFrY1AkmaTJCtSVFL1wjYjAlCtKMInaiBZhCg14iw22pitxlg0KjB22xRS3P4zCwNPDTqPq7OLzGfTBF6W3Q7Hezu7WG5STDnjfxL6KMW1fHt1Qhfn17i8SjBaLUVR2o26erMuswXCLIp6skF4s0JGusXiFbPEa1P0fLmaGCGejZFSKdFvmqOHUiTMkDuB8h8SmQJ2AnMFAxyXzF/H6mbZE9w7J85w8lBVHTr3FK3pomtqQqL7+YJrfFSsuYux5CgsJg5rEoP7bEUFBk7yAVENonXoI6x6HnAphgdyHVvSJEz3kD2SG2YsVEpOi/HOBfFuRnNlCPvRSxQcVnpBebqrZLVeV0Brwyhqsqqe4C9hjL/uLwG1fCGTbaG5hDmzOszQMiGt7KORQ6hC6Yne3Z2McZoPMNywbOMZ38o3gKcq2VGH+fiyIRxX+WZRif0PE1RDz3Esa4pSptpaMjzXJ9/Lh4JPAuXi6X8bgIjke9LfazXsdW18n83sqOEjVOxca6CNUq9Jc+NjJ6aw7GuNbClIy50ZpdonlTnFa+u1jg724gCZzQkKEywXqqDv3o5qIqKZ2KzFYoSq9WK0O5xbrCH3R3mCu6j192TOUS+D42IruFkCPva8N3W5HfxaXI0wpRvEqPm8rv1hTFyQqWhSrzov6URIRhDi45iNEUho6urr8++66f+smz/+7KDbwMI/xuv/QGU7ThCqQAAAABJRU5ErkJgg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885" y="160338"/>
            <a:ext cx="1242747" cy="165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024872"/>
            <a:ext cx="3261005" cy="4348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052399"/>
            <a:ext cx="3240360" cy="4320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89682"/>
            <a:ext cx="1291251" cy="1721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5014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342900" indent="-342900">
              <a:spcBef>
                <a:spcPct val="20000"/>
              </a:spcBef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«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КВАРТЕТ»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sz="half" idx="1"/>
          </p:nvPr>
        </p:nvSpPr>
        <p:spPr>
          <a:xfrm>
            <a:off x="457200" y="1124744"/>
            <a:ext cx="3394720" cy="5001419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ru-RU" sz="5000" u="sng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8000" u="sng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8000" u="sng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развивать зрительное восприятие, зрительную память, умение узнавать целое по его части, умение соблюдать правила игры и уважать товарищей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ctr">
              <a:buNone/>
            </a:pPr>
            <a:endParaRPr lang="ru-RU" sz="62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3995936" y="1052736"/>
            <a:ext cx="4690864" cy="5544616"/>
          </a:xfrm>
        </p:spPr>
        <p:txBody>
          <a:bodyPr>
            <a:normAutofit fontScale="25000" lnSpcReduction="20000"/>
          </a:bodyPr>
          <a:lstStyle/>
          <a:p>
            <a:r>
              <a:rPr lang="ru-RU" sz="8000" u="sng" dirty="0">
                <a:latin typeface="Times New Roman" pitchFamily="18" charset="0"/>
                <a:cs typeface="Times New Roman" pitchFamily="18" charset="0"/>
              </a:rPr>
              <a:t>Ход игры: 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каждому из играющих дается по 4 случайных карточки, затем в течение игры с каждым ходом дети берут по одной карточке, пока они не закончатся в магазине. Первый игрок кладёт свою карточку (часть открытки) на стол, остальные должны положить недостающие части. Отдать нужно обязательно все недостающие части, если они имеются (даже если их 3 штуки, и даже, если очень не хочется этого делать). Это игра на честность.  Полученный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«квартет» 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(или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его часть ) 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забирает ходящий. Следующий игрок делает то же. Игра продолжается, пока карточки не кончатся и все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«квартеты» 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не будут собраны.  </a:t>
            </a:r>
          </a:p>
          <a:p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Выигрывает тот, кто больше соберет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    « 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квартетов».</a:t>
            </a:r>
          </a:p>
          <a:p>
            <a:pPr marL="0" indent="0" algn="ctr">
              <a:buNone/>
            </a:pPr>
            <a:r>
              <a:rPr lang="ru-RU" dirty="0" smtClean="0"/>
              <a:t>        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квартет"/>
          <p:cNvPicPr/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12976"/>
            <a:ext cx="3816424" cy="28083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804673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342900" indent="-342900">
              <a:spcBef>
                <a:spcPct val="20000"/>
              </a:spcBef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ОБЪЯСНЯЛКА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sz="half" idx="1"/>
          </p:nvPr>
        </p:nvSpPr>
        <p:spPr>
          <a:xfrm>
            <a:off x="251520" y="1124745"/>
            <a:ext cx="3888432" cy="2592288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ru-RU" sz="5000" u="sng" dirty="0" smtClean="0">
              <a:latin typeface="Times New Roman" pitchFamily="18" charset="0"/>
              <a:cs typeface="Times New Roman" pitchFamily="18" charset="0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8000" u="sng" dirty="0">
                <a:latin typeface="Times New Roman"/>
                <a:ea typeface="Calibri"/>
                <a:cs typeface="Times New Roman"/>
              </a:rPr>
              <a:t>Цель:</a:t>
            </a:r>
            <a:r>
              <a:rPr lang="ru-RU" sz="8000" dirty="0">
                <a:latin typeface="Times New Roman"/>
                <a:ea typeface="Calibri"/>
                <a:cs typeface="Times New Roman"/>
              </a:rPr>
              <a:t>  учить давать характеристику  звука по опорной схеме, активизировать речевую деятельность, развивать мыслительные процессы, мелкую моторику. </a:t>
            </a:r>
            <a:endParaRPr lang="ru-RU" sz="8000" dirty="0">
              <a:ea typeface="Calibri"/>
              <a:cs typeface="Times New Roman"/>
            </a:endParaRPr>
          </a:p>
          <a:p>
            <a:pPr marL="0" indent="0">
              <a:buNone/>
            </a:pPr>
            <a:endParaRPr lang="ru-RU" sz="8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139952" y="1052736"/>
            <a:ext cx="4546848" cy="5073427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r>
              <a:rPr lang="ru-RU" sz="8000" dirty="0" smtClean="0"/>
              <a:t>        </a:t>
            </a:r>
          </a:p>
          <a:p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Для игры понадобится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                           « 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волшебный мешочек» с мелкими игрушками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демонстрационная схема характеристики звука, отдельные карточки из этой характеристики. </a:t>
            </a:r>
          </a:p>
          <a:p>
            <a:r>
              <a:rPr lang="ru-RU" sz="8000" u="sng" dirty="0">
                <a:latin typeface="Times New Roman" pitchFamily="18" charset="0"/>
                <a:cs typeface="Times New Roman" pitchFamily="18" charset="0"/>
              </a:rPr>
              <a:t>Ход игры: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 дети по очереди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вынимают 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из мешочка игрушку, называют её, определяют,  с какого звука она начинается или какой звук стоит на втором (третьем, пятом и т.д.) месте и дают характеристику  звука по опорной схеме, выкладывая  из имеющихся карточек свою схему. Например: «в слове «слон» звук [с] стоит на первом месте, он согласный, глухой, твердый»;  «в слове «рыба» звук [р] стоит на первом месте, он согласный, звонкий, твёрдый.  </a:t>
            </a:r>
          </a:p>
          <a:p>
            <a:r>
              <a:rPr lang="ru-RU" dirty="0"/>
              <a:t> 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:\Documents and Settings\Terentev\Рабочий стол\Фото игр\Логопедигры 067.jpg"/>
          <p:cNvPicPr/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90" y="3454334"/>
            <a:ext cx="4176464" cy="32403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431427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«ВОЛШЕБНАЯ ТРУБОЧКА»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u="sng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u="sng" dirty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тренировать детей в определении последовательности звуков и букв в слове.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ru-RU" u="sng" dirty="0"/>
          </a:p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Ход 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игры: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учитель заранее вкладывает в трубочку шарики в соответствии со схемой задуманного слова. Затем предлагает назвать последовательность звуков слова, соответствующего  картинке, помещенной на наборном полотне.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Дети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называют звуки, 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учитель  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 или другой ученик) аккуратно выдувает шарики. Затем дети сверяют свои ответы с полученной схемой из шариков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11" name="Рисунок 10" descr="Логопедигры 006"/>
          <p:cNvPicPr/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56992"/>
            <a:ext cx="3960440" cy="19442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451709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>
                <a:latin typeface="Times New Roman"/>
                <a:ea typeface="Calibri"/>
              </a:rPr>
              <a:t>ВЕРТУШКИ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u="sng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467544" y="1166018"/>
            <a:ext cx="3826768" cy="4525963"/>
          </a:xfrm>
        </p:spPr>
        <p:txBody>
          <a:bodyPr>
            <a:normAutofit fontScale="47500" lnSpcReduction="20000"/>
          </a:bodyPr>
          <a:lstStyle/>
          <a:p>
            <a:r>
              <a:rPr lang="ru-RU" sz="5100" u="sng" dirty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5100" dirty="0">
                <a:latin typeface="Times New Roman" pitchFamily="18" charset="0"/>
                <a:cs typeface="Times New Roman" pitchFamily="18" charset="0"/>
              </a:rPr>
              <a:t> зависит от темы занятия:  автоматизация звука, тренировка навыка слогового анализа, морфемного анализа и др.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980728"/>
            <a:ext cx="4038600" cy="5145435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endParaRPr lang="ru-RU" sz="3800" u="sng" dirty="0"/>
          </a:p>
          <a:p>
            <a:pPr marL="0" indent="0">
              <a:buNone/>
            </a:pPr>
            <a:r>
              <a:rPr lang="ru-RU" sz="5100" dirty="0">
                <a:latin typeface="Times New Roman" pitchFamily="18" charset="0"/>
                <a:cs typeface="Times New Roman" pitchFamily="18" charset="0"/>
              </a:rPr>
              <a:t>Для игры понадобятся шестигранники (можно из картона), разделённые на сектора. В каждом секторе помещены буквы, слоги, морфемы (зависит от цели игры). Для того, чтобы вертушки крутились, в центр вставляется ось (любая заострённая палочка). </a:t>
            </a:r>
          </a:p>
          <a:p>
            <a:pPr marL="0" indent="0">
              <a:buNone/>
            </a:pPr>
            <a:r>
              <a:rPr lang="ru-RU" sz="5100" u="sng" dirty="0">
                <a:latin typeface="Times New Roman" pitchFamily="18" charset="0"/>
                <a:cs typeface="Times New Roman" pitchFamily="18" charset="0"/>
              </a:rPr>
              <a:t>Ход игры:</a:t>
            </a:r>
            <a:r>
              <a:rPr lang="ru-RU" sz="5100" dirty="0">
                <a:latin typeface="Times New Roman" pitchFamily="18" charset="0"/>
                <a:cs typeface="Times New Roman" pitchFamily="18" charset="0"/>
              </a:rPr>
              <a:t>  ребёнок крутит вертушку, которая останавливаясь, падает на грань, затем подбирает слово с заданным звуком (слогом, морфемой и т.д.).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6" name="Рисунок 5" descr="C:\Documents and Settings\Terentev\Рабочий стол\Фото игр\Логопедигры 013.jpg"/>
          <p:cNvPicPr/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068960"/>
            <a:ext cx="4392488" cy="33123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407091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457200" y="1124745"/>
            <a:ext cx="4402832" cy="2160240"/>
          </a:xfrm>
        </p:spPr>
        <p:txBody>
          <a:bodyPr>
            <a:normAutofit/>
          </a:bodyPr>
          <a:lstStyle/>
          <a:p>
            <a:r>
              <a:rPr lang="ru-RU" sz="2400" u="sng" dirty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закрепить правило о слогообразующей роли гласных, навык деления слов на слоги, соотнесения схемы со словом.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5436096" y="1196752"/>
            <a:ext cx="3250704" cy="49294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Карточки(косточки разделены на две части: на одной стороне схема слова, на другой- картинка (слово).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Дети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 очереди - как 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домино,-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подбирают слово к схеме, либо схему к слову.</a:t>
            </a:r>
          </a:p>
          <a:p>
            <a:pPr marL="0" indent="0">
              <a:buNone/>
            </a:pPr>
            <a:endParaRPr lang="ru-RU" u="sng" dirty="0"/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1014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СЛОГОВОЕ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ДОМИНО»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u="sng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Объект 21" descr="C:\Documents and Settings\Terentev\Рабочий стол\Фото игр\Логопедигры 021.jpg"/>
          <p:cNvPicPr>
            <a:picLocks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068960"/>
            <a:ext cx="4896544" cy="35283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129302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457200" y="1124744"/>
            <a:ext cx="4402832" cy="5001419"/>
          </a:xfrm>
        </p:spPr>
        <p:txBody>
          <a:bodyPr>
            <a:normAutofit fontScale="85000" lnSpcReduction="20000"/>
          </a:bodyPr>
          <a:lstStyle/>
          <a:p>
            <a:r>
              <a:rPr lang="ru-RU" u="sng" dirty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 закрепить навык согласования числительного с существительным.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5436096" y="1196752"/>
            <a:ext cx="3250704" cy="4929411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ru-RU" u="sng" dirty="0"/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Каждая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карточка разделена, как в обычном домино, на две части, с изображенными на них предметами и цифрой от 1- до 9. </a:t>
            </a:r>
          </a:p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Ход 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игры: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Дети играют в домино как обычно, но при этом соотносят числительное с существительным: 7 гусей, 2 графина.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288032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smtClean="0">
                <a:latin typeface="Times New Roman"/>
                <a:ea typeface="Calibri"/>
                <a:cs typeface="Times New Roman"/>
              </a:rPr>
              <a:t>ЧИСЛОВОЕ ДОМИНО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u="sng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Логопедигры 012"/>
          <p:cNvPicPr/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132856"/>
            <a:ext cx="4968552" cy="43924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540877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90364" y="1052736"/>
            <a:ext cx="4402832" cy="5001419"/>
          </a:xfrm>
        </p:spPr>
        <p:txBody>
          <a:bodyPr>
            <a:normAutofit fontScale="25000" lnSpcReduction="20000"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Цель: развивать </a:t>
            </a:r>
            <a:r>
              <a:rPr lang="ru-RU" sz="9600" dirty="0">
                <a:latin typeface="Times New Roman" pitchFamily="18" charset="0"/>
                <a:cs typeface="Times New Roman" pitchFamily="18" charset="0"/>
              </a:rPr>
              <a:t>навыки деления слов на слоги, навыки определения ритмической  структуры слова, развивать умение узнавать целое по части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5000" dirty="0"/>
          </a:p>
          <a:p>
            <a:endParaRPr lang="ru-RU" sz="5000" dirty="0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5148064" y="1196752"/>
            <a:ext cx="3538736" cy="4929411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ru-RU" u="sng" dirty="0"/>
          </a:p>
          <a:p>
            <a:pPr marL="0" indent="0">
              <a:buNone/>
            </a:pPr>
            <a:endParaRPr lang="ru-RU" sz="8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Игра состоит из предметных картинок, разрезанных на  количество частей, соответствующих   слоговой структуре данного слова.</a:t>
            </a:r>
          </a:p>
          <a:p>
            <a:r>
              <a:rPr lang="ru-RU" sz="8000" u="sng" dirty="0" smtClean="0">
                <a:latin typeface="Times New Roman" pitchFamily="18" charset="0"/>
                <a:cs typeface="Times New Roman" pitchFamily="18" charset="0"/>
              </a:rPr>
              <a:t>Ход </a:t>
            </a:r>
            <a:r>
              <a:rPr lang="ru-RU" sz="8000" u="sng" dirty="0">
                <a:latin typeface="Times New Roman" pitchFamily="18" charset="0"/>
                <a:cs typeface="Times New Roman" pitchFamily="18" charset="0"/>
              </a:rPr>
              <a:t>игры: 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детям предлагается  сложить картинку из частей.  Назвать, что изображено на ней.  Проговаривая слово по слогам, раздвинуть части картинки. Можно предложить детям отстучать ритмический рисунок слова, зашифровать  слово графической схемой.</a:t>
            </a:r>
          </a:p>
          <a:p>
            <a:endParaRPr lang="ru-RU" dirty="0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288032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smtClean="0">
                <a:latin typeface="Times New Roman"/>
                <a:ea typeface="Calibri"/>
              </a:rPr>
              <a:t>СЛОГОВАЯ МОЗАИКА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u="sng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C:\Documents and Settings\Terentev\Рабочий стол\Фото игр\Логопедигры 022.jpg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866" t="30182" r="11726" b="14848"/>
          <a:stretch/>
        </p:blipFill>
        <p:spPr bwMode="auto">
          <a:xfrm>
            <a:off x="323528" y="3212976"/>
            <a:ext cx="4967536" cy="29523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662304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23528" y="980728"/>
            <a:ext cx="4608512" cy="2673108"/>
          </a:xfrm>
        </p:spPr>
        <p:txBody>
          <a:bodyPr>
            <a:normAutofit fontScale="77500" lnSpcReduction="20000"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ru-RU" sz="2600" u="sng" dirty="0">
                <a:latin typeface="Times New Roman"/>
                <a:ea typeface="Calibri"/>
                <a:cs typeface="Times New Roman"/>
              </a:rPr>
              <a:t>Цель:</a:t>
            </a:r>
            <a:r>
              <a:rPr lang="ru-RU" sz="2600" dirty="0">
                <a:latin typeface="Times New Roman"/>
                <a:ea typeface="Calibri"/>
                <a:cs typeface="Times New Roman"/>
              </a:rPr>
              <a:t> развивать навыки звукобуквенного анализа, умения определять количество звуков или букв в слове, умения находить место звука или буквы в слове, воспитывать интерес к языковым явлениям.</a:t>
            </a:r>
            <a:endParaRPr lang="ru-RU" sz="2600" dirty="0">
              <a:ea typeface="Calibri"/>
              <a:cs typeface="Times New Roman"/>
            </a:endParaRPr>
          </a:p>
          <a:p>
            <a:endParaRPr lang="ru-RU" sz="5000" dirty="0" smtClean="0"/>
          </a:p>
          <a:p>
            <a:endParaRPr lang="ru-RU" sz="5000" dirty="0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5148064" y="1196752"/>
            <a:ext cx="3538736" cy="4929411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ru-RU" u="sng" dirty="0"/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Игра состоит из карточек с изображением  предметов и  индивидуальных наборов многоугольников.</a:t>
            </a:r>
            <a:r>
              <a:rPr lang="ru-RU" sz="2600" u="sng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2600" u="sng" dirty="0">
                <a:latin typeface="Times New Roman" pitchFamily="18" charset="0"/>
                <a:cs typeface="Times New Roman" pitchFamily="18" charset="0"/>
              </a:rPr>
              <a:t>Ход игры: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логопед показывает предметную картинку, а дети подбирают многоугольник по количеству звуков или букв в данном слове. Затем дети записывают слово и сравнивают количество букв с количеством углов многоугольника.</a:t>
            </a:r>
          </a:p>
          <a:p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288032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b="1" dirty="0" smtClean="0">
                <a:latin typeface="Times New Roman"/>
                <a:ea typeface="Calibri"/>
              </a:rPr>
              <a:t>СЧИТАЙ – ПИШИ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40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000" u="sng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Documents and Settings\Terentev\Рабочий стол\Фото игр\Логопедигры 018.jpg"/>
          <p:cNvPicPr/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645024"/>
            <a:ext cx="4176464" cy="30271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1171653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Виды игр по количеству участников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39892" y="1587136"/>
            <a:ext cx="3096344" cy="93610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Индивидуальные</a:t>
            </a:r>
            <a:endParaRPr lang="ru-RU" sz="28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39852" y="2960948"/>
            <a:ext cx="2664296" cy="93610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Групповые (парные)</a:t>
            </a:r>
            <a:endParaRPr lang="ru-RU" sz="28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164375" y="1587136"/>
            <a:ext cx="2664296" cy="93610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Коллективные</a:t>
            </a:r>
            <a:endParaRPr lang="ru-RU" sz="2800" dirty="0"/>
          </a:p>
        </p:txBody>
      </p:sp>
      <p:pic>
        <p:nvPicPr>
          <p:cNvPr id="1026" name="Picture 2" descr="Дети играют в настольную игру | Премиум векторы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1298" y="4221088"/>
            <a:ext cx="2672850" cy="1968346"/>
          </a:xfrm>
          <a:prstGeom prst="rect">
            <a:avLst/>
          </a:prstGeom>
          <a:noFill/>
          <a:ln w="28575">
            <a:solidFill>
              <a:srgbClr val="92D05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plaho\OneDrive\Рабочий стол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66" y="2775586"/>
            <a:ext cx="2675996" cy="2569805"/>
          </a:xfrm>
          <a:prstGeom prst="rect">
            <a:avLst/>
          </a:prstGeom>
          <a:noFill/>
          <a:ln w="28575">
            <a:solidFill>
              <a:srgbClr val="92D05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2106" y="2775586"/>
            <a:ext cx="2748834" cy="2061625"/>
          </a:xfrm>
          <a:prstGeom prst="rect">
            <a:avLst/>
          </a:prstGeom>
          <a:noFill/>
          <a:ln w="28575">
            <a:solidFill>
              <a:srgbClr val="92D05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59571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ЛОТО «</a:t>
            </a:r>
            <a:r>
              <a:rPr lang="ru-RU" sz="4000" b="1" dirty="0" smtClean="0">
                <a:latin typeface="Times New Roman"/>
                <a:ea typeface="Calibri"/>
              </a:rPr>
              <a:t>Азбука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40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000" u="sng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5404"/>
          <a:stretch/>
        </p:blipFill>
        <p:spPr bwMode="auto">
          <a:xfrm>
            <a:off x="243488" y="1498629"/>
            <a:ext cx="4328512" cy="4268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4889"/>
          <a:stretch/>
        </p:blipFill>
        <p:spPr bwMode="auto">
          <a:xfrm>
            <a:off x="4427983" y="1498629"/>
            <a:ext cx="4699993" cy="4268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030547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ЛОТО «</a:t>
            </a:r>
            <a:r>
              <a:rPr lang="ru-RU" sz="4000" b="1" dirty="0" smtClean="0">
                <a:latin typeface="Times New Roman"/>
                <a:ea typeface="Calibri"/>
              </a:rPr>
              <a:t>Азбука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40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000" u="sng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type="body" sz="half" idx="4294967295"/>
          </p:nvPr>
        </p:nvSpPr>
        <p:spPr>
          <a:xfrm>
            <a:off x="467544" y="1435100"/>
            <a:ext cx="8424936" cy="4691063"/>
          </a:xfrm>
        </p:spPr>
        <p:txBody>
          <a:bodyPr>
            <a:norm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5000" dirty="0" smtClean="0"/>
          </a:p>
          <a:p>
            <a:endParaRPr lang="ru-RU" sz="5000" dirty="0"/>
          </a:p>
        </p:txBody>
      </p:sp>
      <p:sp>
        <p:nvSpPr>
          <p:cNvPr id="13" name="Объект 12"/>
          <p:cNvSpPr>
            <a:spLocks noGrp="1"/>
          </p:cNvSpPr>
          <p:nvPr>
            <p:ph idx="4294967295"/>
          </p:nvPr>
        </p:nvSpPr>
        <p:spPr>
          <a:xfrm>
            <a:off x="683568" y="836613"/>
            <a:ext cx="7848872" cy="460861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u="sng" dirty="0"/>
          </a:p>
          <a:p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700" y="1236663"/>
            <a:ext cx="6069013" cy="438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011485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ЛОТО «</a:t>
            </a:r>
            <a:r>
              <a:rPr lang="ru-RU" b="1" dirty="0">
                <a:latin typeface="Times New Roman"/>
                <a:ea typeface="Calibri"/>
              </a:rPr>
              <a:t>Азбука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u="sng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ru-RU" sz="8000" u="sng" dirty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учить запоминать образ буквы, выделять первый звук в слове, соотносить его с буквой, узнавать и выделять  соответствующую букву из ряда других. </a:t>
            </a:r>
          </a:p>
          <a:p>
            <a:pPr algn="just">
              <a:spcAft>
                <a:spcPts val="0"/>
              </a:spcAft>
            </a:pPr>
            <a:r>
              <a:rPr lang="ru-RU" sz="8000" i="1" dirty="0">
                <a:latin typeface="Times New Roman" pitchFamily="18" charset="0"/>
                <a:ea typeface="Calibri"/>
                <a:cs typeface="Times New Roman" pitchFamily="18" charset="0"/>
              </a:rPr>
              <a:t>Вариант 1.</a:t>
            </a:r>
            <a:r>
              <a:rPr lang="ru-RU" sz="8000" dirty="0">
                <a:latin typeface="Times New Roman" pitchFamily="18" charset="0"/>
                <a:ea typeface="Calibri"/>
                <a:cs typeface="Times New Roman" pitchFamily="18" charset="0"/>
              </a:rPr>
              <a:t> Игра состоит из нескольких (по количеству игроков) игровых полотен с изображением решетки, в клетках которой помещены буквы и набора  карточек с изображением  предметов</a:t>
            </a:r>
            <a:r>
              <a:rPr lang="ru-RU" sz="80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</a:p>
          <a:p>
            <a:pPr algn="just"/>
            <a:r>
              <a:rPr lang="ru-RU" sz="8000" u="sng" dirty="0">
                <a:latin typeface="Times New Roman" pitchFamily="18" charset="0"/>
                <a:cs typeface="Times New Roman" pitchFamily="18" charset="0"/>
              </a:rPr>
              <a:t>Правила игры: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детям предлагается  подобрать  к буквам на полотне  соответствующую предметную картинку.</a:t>
            </a:r>
            <a:r>
              <a:rPr lang="ru-RU" sz="8000" u="sng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endParaRPr lang="ru-RU" sz="2900" dirty="0"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pPr algn="just">
              <a:spcAft>
                <a:spcPts val="0"/>
              </a:spcAft>
            </a:pPr>
            <a:r>
              <a:rPr lang="ru-RU" sz="2000" i="1" dirty="0">
                <a:latin typeface="Times New Roman" pitchFamily="18" charset="0"/>
                <a:ea typeface="Calibri"/>
                <a:cs typeface="Times New Roman" pitchFamily="18" charset="0"/>
              </a:rPr>
              <a:t>Вариант 2.</a:t>
            </a:r>
            <a:r>
              <a:rPr lang="ru-RU" sz="2000" dirty="0">
                <a:latin typeface="Times New Roman" pitchFamily="18" charset="0"/>
                <a:ea typeface="Calibri"/>
                <a:cs typeface="Times New Roman" pitchFamily="18" charset="0"/>
              </a:rPr>
              <a:t> Игра состоит из нескольких (по количеству игроков) игровых полотен с изображением решетки, в клетках которой помещены изображения  предметов и набора  карточек с буквами.</a:t>
            </a:r>
          </a:p>
          <a:p>
            <a:pPr algn="just">
              <a:spcAft>
                <a:spcPts val="0"/>
              </a:spcAft>
            </a:pPr>
            <a:r>
              <a:rPr lang="ru-RU" sz="2000" u="sng" dirty="0">
                <a:latin typeface="Times New Roman" pitchFamily="18" charset="0"/>
                <a:ea typeface="Calibri"/>
                <a:cs typeface="Times New Roman" pitchFamily="18" charset="0"/>
              </a:rPr>
              <a:t>Правила игры:</a:t>
            </a:r>
            <a:r>
              <a:rPr lang="ru-RU" sz="2000" dirty="0">
                <a:latin typeface="Times New Roman" pitchFamily="18" charset="0"/>
                <a:ea typeface="Calibri"/>
                <a:cs typeface="Times New Roman" pitchFamily="18" charset="0"/>
              </a:rPr>
              <a:t> детям предлагается  подобрать  к картинкам на полотне  соответствующую букву.</a:t>
            </a:r>
            <a:r>
              <a:rPr lang="ru-RU" sz="2000" u="sng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000" i="1" dirty="0">
                <a:latin typeface="Times New Roman" pitchFamily="18" charset="0"/>
                <a:ea typeface="Calibri"/>
                <a:cs typeface="Times New Roman" pitchFamily="18" charset="0"/>
              </a:rPr>
              <a:t>Вариант 3</a:t>
            </a:r>
            <a:r>
              <a:rPr lang="ru-RU" sz="2000" dirty="0">
                <a:latin typeface="Times New Roman" pitchFamily="18" charset="0"/>
                <a:ea typeface="Calibri"/>
                <a:cs typeface="Times New Roman" pitchFamily="18" charset="0"/>
              </a:rPr>
              <a:t>. Это разновидность первых двух вариантов, но вместо предметных картинок использованы сказочные герои.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5987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90364" y="1052736"/>
            <a:ext cx="3821596" cy="5001419"/>
          </a:xfrm>
        </p:spPr>
        <p:txBody>
          <a:bodyPr>
            <a:normAutofit fontScale="77500" lnSpcReduction="20000"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u="sng" dirty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развивать навык звукобуквенного анализа слова,  развивать навык деления слов на слоги, соотносить схему со словом, развивать умение выделять гласные и согласны звуки  в слове.</a:t>
            </a:r>
          </a:p>
          <a:p>
            <a:endParaRPr lang="ru-RU" sz="5000" dirty="0" smtClean="0"/>
          </a:p>
          <a:p>
            <a:endParaRPr lang="ru-RU" sz="5000" dirty="0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427984" y="1196752"/>
            <a:ext cx="4258816" cy="4929411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ru-RU" u="sng" dirty="0"/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Игра состоит из нескольких (по количеству игроков) игровых полотен с изображением решетки, в клетках которой помещены графические  схемы слов, и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карточек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 изображением  предметов.</a:t>
            </a:r>
          </a:p>
          <a:p>
            <a:r>
              <a:rPr lang="ru-RU" u="sng" dirty="0">
                <a:latin typeface="Times New Roman" pitchFamily="18" charset="0"/>
                <a:cs typeface="Times New Roman" pitchFamily="18" charset="0"/>
              </a:rPr>
              <a:t>Правила игры: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детям предлагается  подобрать  к данной опорной слоговой  схеме  соответствующую предметную картинку.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288032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ЛОТО « ПОДБЕРИ К СХЕМЕ СЛОВО».</a:t>
            </a:r>
            <a:r>
              <a:rPr lang="ru-RU" sz="4000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u="sng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карт"/>
          <p:cNvPicPr/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37335" y="3429000"/>
            <a:ext cx="4104456" cy="2924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481963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90364" y="1052737"/>
            <a:ext cx="4973724" cy="2376264"/>
          </a:xfrm>
        </p:spPr>
        <p:txBody>
          <a:bodyPr>
            <a:norm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u="sng" dirty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развивать навык звукобуквенного анализа слова,  развивать навык деления слов на слоги, соотносить схему со словом, развивать умение выделять гласные и согласны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звуки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слове.</a:t>
            </a:r>
          </a:p>
          <a:p>
            <a:endParaRPr lang="ru-RU" sz="5000" dirty="0" smtClean="0"/>
          </a:p>
          <a:p>
            <a:endParaRPr lang="ru-RU" sz="5000" dirty="0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5436096" y="1196752"/>
            <a:ext cx="3250704" cy="4929411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клетках решетки игрового полотна помещены картинки, а на карточках - схемы слов.</a:t>
            </a:r>
            <a:r>
              <a:rPr lang="ru-RU" sz="2400" u="sng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u="sng" dirty="0">
                <a:latin typeface="Times New Roman" pitchFamily="18" charset="0"/>
                <a:cs typeface="Times New Roman" pitchFamily="18" charset="0"/>
              </a:rPr>
              <a:t>Ход игры: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детям предлагается  подобрать  к картинкам  соответствующие слоговые схемы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08112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ЛОТО « ПОДБЕРИ СХЕМУ К СЛОВУ».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Documents and Settings\Terentev\Рабочий стол\Фото игр\Логопедигры 020.jpg"/>
          <p:cNvPicPr/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80592" y="3429000"/>
            <a:ext cx="4139480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905188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23528" y="980729"/>
            <a:ext cx="4248472" cy="2160240"/>
          </a:xfrm>
        </p:spPr>
        <p:txBody>
          <a:bodyPr>
            <a:normAutofit fontScale="62500" lnSpcReduction="20000"/>
          </a:bodyPr>
          <a:lstStyle/>
          <a:p>
            <a:r>
              <a:rPr lang="ru-RU" sz="2900" u="sng" dirty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 развитие навыка согласования существительного с местоимением, с прилагательным, а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также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предложно-падежным управлением, мыслительных операций, автоматизация поставленного звука, активизация словаря и т.д.</a:t>
            </a:r>
            <a:r>
              <a:rPr lang="ru-RU" sz="4600" u="sng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6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5000" dirty="0" smtClean="0"/>
          </a:p>
          <a:p>
            <a:endParaRPr lang="ru-RU" sz="5000" dirty="0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572000" y="934404"/>
            <a:ext cx="4402832" cy="559094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2000" u="sng" dirty="0"/>
          </a:p>
          <a:p>
            <a:r>
              <a:rPr lang="ru-RU" sz="2000" u="sng" dirty="0">
                <a:latin typeface="Times New Roman" pitchFamily="18" charset="0"/>
                <a:cs typeface="Times New Roman" pitchFamily="18" charset="0"/>
              </a:rPr>
              <a:t>Ход игры: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дети играют как в обычное лото. Ведущий спрашивает: « чей гриб?», ребёнок отвечает: « мой гриб, моё яблоко, моя пирамидка, мои пингвины».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Можно задать вопросы к картинкам: какого цвета ёлочка? Что наливают в чашку? Где живут рыбки? Можно предложить ребёнку посмотреть на картинки товарища и сказать, чего у него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нет,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назвать всё живое или неживое, животных, посуду и т.д.; назвать предметы с поставленным звуком, выбрать предметы на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заданный звук.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288032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ЛОТО «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ГРАММАТИЧЕСКОЕ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».</a:t>
            </a:r>
            <a:r>
              <a:rPr lang="ru-RU" sz="3600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u="sng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70293" y="3147089"/>
            <a:ext cx="4320480" cy="32538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85720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23528" y="980728"/>
            <a:ext cx="3821596" cy="5001419"/>
          </a:xfrm>
        </p:spPr>
        <p:txBody>
          <a:bodyPr>
            <a:normAutofit fontScale="40000" lnSpcReduction="20000"/>
          </a:bodyPr>
          <a:lstStyle/>
          <a:p>
            <a:r>
              <a:rPr lang="ru-RU" sz="5100" u="sng" dirty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5100" dirty="0">
                <a:latin typeface="Times New Roman" pitchFamily="18" charset="0"/>
                <a:cs typeface="Times New Roman" pitchFamily="18" charset="0"/>
              </a:rPr>
              <a:t>вызвать интерес к чтению, тренировать навык чтения, самостоятельно находить нужную информацию.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5000" dirty="0" smtClean="0"/>
          </a:p>
          <a:p>
            <a:endParaRPr lang="ru-RU" sz="5000" dirty="0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427984" y="1196752"/>
            <a:ext cx="4258816" cy="4929411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endParaRPr lang="ru-RU" u="sng" dirty="0"/>
          </a:p>
          <a:p>
            <a:r>
              <a:rPr lang="ru-RU" sz="5000" dirty="0">
                <a:latin typeface="Times New Roman" pitchFamily="18" charset="0"/>
                <a:cs typeface="Times New Roman" pitchFamily="18" charset="0"/>
              </a:rPr>
              <a:t>Игра состоит из фантиков от конфет, шоколада, печенья, напитков, обёрток мыла, порошка и других красивых коробочек и карточек с написанными на них разным шрифтом названиями того, что в них было завернуто, а также фабрик и городов, где были      сделаны эти предметы и др. </a:t>
            </a:r>
            <a:endParaRPr lang="ru-RU" sz="5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000" u="sng" dirty="0" smtClean="0">
                <a:latin typeface="Times New Roman" pitchFamily="18" charset="0"/>
                <a:cs typeface="Times New Roman" pitchFamily="18" charset="0"/>
              </a:rPr>
              <a:t>Ход </a:t>
            </a:r>
            <a:r>
              <a:rPr lang="ru-RU" sz="5000" u="sng" dirty="0">
                <a:latin typeface="Times New Roman" pitchFamily="18" charset="0"/>
                <a:cs typeface="Times New Roman" pitchFamily="18" charset="0"/>
              </a:rPr>
              <a:t>игры:</a:t>
            </a:r>
            <a:r>
              <a:rPr lang="ru-RU" sz="5000" dirty="0">
                <a:latin typeface="Times New Roman" pitchFamily="18" charset="0"/>
                <a:cs typeface="Times New Roman" pitchFamily="18" charset="0"/>
              </a:rPr>
              <a:t> детям предлагается выбрать фантик, прочесть то, что на нём написано, и подобрать как можно больше карточек к фантику. Выигрывает тот, кто больше найдёт и прочтёт информации и подберёт больше карточек к фантику.</a:t>
            </a:r>
            <a:r>
              <a:rPr lang="ru-RU" sz="50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5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/>
              <a:t> </a:t>
            </a:r>
            <a:endParaRPr lang="ru-RU" sz="2400" dirty="0"/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288032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ЛОТО «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ФАНТИКИ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».</a:t>
            </a:r>
            <a:r>
              <a:rPr lang="ru-RU" sz="3600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u="sng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фантики2"/>
          <p:cNvPicPr/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11560" y="2564904"/>
            <a:ext cx="3960440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967395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464958" y="928290"/>
            <a:ext cx="3821596" cy="5001419"/>
          </a:xfrm>
        </p:spPr>
        <p:txBody>
          <a:bodyPr>
            <a:normAutofit fontScale="85000" lnSpcReduction="20000"/>
          </a:bodyPr>
          <a:lstStyle/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u="sng" dirty="0" smtClean="0">
                <a:latin typeface="Times New Roman"/>
                <a:ea typeface="Calibri"/>
                <a:cs typeface="Times New Roman"/>
              </a:rPr>
              <a:t>Цель</a:t>
            </a:r>
            <a:r>
              <a:rPr lang="ru-RU" u="sng" dirty="0">
                <a:latin typeface="Times New Roman"/>
                <a:ea typeface="Calibri"/>
                <a:cs typeface="Times New Roman"/>
              </a:rPr>
              <a:t>: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 развитие зрительного восприятия, навыка чтения; дифференциация звуков [с] - [з] и букв с-з.</a:t>
            </a:r>
            <a:endParaRPr lang="ru-RU" dirty="0">
              <a:ea typeface="Calibri"/>
              <a:cs typeface="Times New Roman"/>
            </a:endParaRPr>
          </a:p>
          <a:p>
            <a:endParaRPr lang="ru-RU" sz="51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5000" dirty="0" smtClean="0"/>
          </a:p>
          <a:p>
            <a:endParaRPr lang="ru-RU" sz="5000" dirty="0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427984" y="1196752"/>
            <a:ext cx="4536504" cy="5267984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2400" b="1" dirty="0"/>
              <a:t> </a:t>
            </a:r>
            <a:endParaRPr lang="ru-RU" sz="2400" dirty="0"/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Игра состоит из нескольких (по количеству игроков) игровых полотен с решетками, в клетках которых причудливо  помещены слова, написанные разными шрифтами, размерами, цветами и предметными картинками к ним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u="sng" dirty="0">
                <a:latin typeface="Times New Roman" pitchFamily="18" charset="0"/>
                <a:cs typeface="Times New Roman" pitchFamily="18" charset="0"/>
              </a:rPr>
              <a:t>Ход игры: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дети играют как в обычное лото. Ведущий показывает картинку (молча или называя её), дети находят у себя подходящее слово. В конце игры читают слова сначала с буквой 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затем - с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; затем можно предложить найти место заданного звука в слове,  записать слова в два столбика.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288032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ЛОТО «</a:t>
            </a:r>
            <a:r>
              <a:rPr lang="ru-RU" sz="3600" b="1" dirty="0" smtClean="0">
                <a:latin typeface="Times New Roman"/>
                <a:ea typeface="Calibri"/>
              </a:rPr>
              <a:t>ПОЧИТАЙ-КА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».</a:t>
            </a:r>
            <a:r>
              <a:rPr lang="ru-RU" sz="3600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u="sng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C:\Documents and Settings\Terentev\Рабочий стол\Фото игр\Логопедигры 016.jpg"/>
          <p:cNvPicPr/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23528" y="3498204"/>
            <a:ext cx="4104456" cy="3046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773853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23528" y="980729"/>
            <a:ext cx="4104456" cy="2232247"/>
          </a:xfrm>
        </p:spPr>
        <p:txBody>
          <a:bodyPr>
            <a:normAutofit fontScale="92500" lnSpcReduction="20000"/>
          </a:bodyPr>
          <a:lstStyle/>
          <a:p>
            <a:r>
              <a:rPr lang="ru-RU" sz="2200" u="sng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200" u="sng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 развитие зрительного восприятия, навыка чтения; дифференциация слов, различающихся наличием мягкого знака по его смысловому значению; уточнение и развитие активного словаря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5000" dirty="0" smtClean="0"/>
          </a:p>
          <a:p>
            <a:endParaRPr lang="ru-RU" sz="5000" dirty="0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427984" y="1196752"/>
            <a:ext cx="4258816" cy="4929411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400" b="1" dirty="0"/>
              <a:t> </a:t>
            </a:r>
            <a:endParaRPr lang="ru-RU" sz="2400" dirty="0"/>
          </a:p>
          <a:p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Игра состоит из нескольких (по количеству игроков) игровых полотен с решетками, в клетках которых  помещены слова, различающиеся наличием мягкого знака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200" u="sng" dirty="0">
                <a:latin typeface="Times New Roman" pitchFamily="18" charset="0"/>
                <a:cs typeface="Times New Roman" pitchFamily="18" charset="0"/>
              </a:rPr>
              <a:t>Ход игры: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 дети играют как в обычное лото. Ведущий читает значение слова, ребёнок  должен найти у себя подходящее слово. В конце игры читают слова сначала с мягким знаком, затем без, составляют предложения с выбранной парой слов.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288032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ЛОТО «РАЗЛИЧАЙ-</a:t>
            </a:r>
            <a:r>
              <a:rPr lang="ru-RU" sz="36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КА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».</a:t>
            </a:r>
            <a:r>
              <a:rPr lang="ru-RU" sz="3600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u="sng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Documents and Settings\Terentev\Рабочий стол\Фото игр\Логопедигры 017.jpg"/>
          <p:cNvPicPr/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95536" y="3429000"/>
            <a:ext cx="4176464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757505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23528" y="980728"/>
            <a:ext cx="4248472" cy="5001419"/>
          </a:xfrm>
        </p:spPr>
        <p:txBody>
          <a:bodyPr>
            <a:normAutofit fontScale="40000" lnSpcReduction="20000"/>
          </a:bodyPr>
          <a:lstStyle/>
          <a:p>
            <a:endParaRPr lang="ru-RU" sz="51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400" u="sng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5400" u="sng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5400" dirty="0">
                <a:latin typeface="Times New Roman" pitchFamily="18" charset="0"/>
                <a:cs typeface="Times New Roman" pitchFamily="18" charset="0"/>
              </a:rPr>
              <a:t>  учить подбирать проверочные слова к словам с сомнительными согласными на конце слова. 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5000" u="sng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Цель:</a:t>
            </a:r>
            <a:r>
              <a:rPr lang="ru-RU" sz="5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 учить подбирать проверочные слова к словам с безударными гласными в корне слова.</a:t>
            </a:r>
            <a:r>
              <a:rPr lang="ru-RU" sz="5000" u="sng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</a:p>
          <a:p>
            <a:endParaRPr lang="ru-RU" sz="51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5000" dirty="0" smtClean="0"/>
          </a:p>
          <a:p>
            <a:endParaRPr lang="ru-RU" sz="5000" dirty="0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427984" y="1124744"/>
            <a:ext cx="4464496" cy="5001419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ru-RU" sz="2400" b="1" dirty="0"/>
              <a:t> </a:t>
            </a:r>
            <a:endParaRPr lang="ru-RU" sz="2400" dirty="0"/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i="1" dirty="0">
                <a:latin typeface="Times New Roman" pitchFamily="18" charset="0"/>
                <a:cs typeface="Times New Roman" pitchFamily="18" charset="0"/>
              </a:rPr>
              <a:t>Вариант 1. </a:t>
            </a: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Игра состоит из нескольких (по количеству игроков) игровых полотен с решетками, в клетках которых  помещены слова, с сомнительными согласными на конце слова.</a:t>
            </a:r>
          </a:p>
          <a:p>
            <a:r>
              <a:rPr lang="ru-RU" sz="5000" i="1" dirty="0" smtClean="0">
                <a:latin typeface="Times New Roman"/>
                <a:ea typeface="Calibri"/>
                <a:cs typeface="Times New Roman"/>
              </a:rPr>
              <a:t>Вариант </a:t>
            </a:r>
            <a:r>
              <a:rPr lang="ru-RU" sz="5000" i="1" dirty="0">
                <a:latin typeface="Times New Roman"/>
                <a:ea typeface="Calibri"/>
                <a:cs typeface="Times New Roman"/>
              </a:rPr>
              <a:t>2.</a:t>
            </a:r>
            <a:r>
              <a:rPr lang="ru-RU" sz="5000" dirty="0">
                <a:latin typeface="Times New Roman"/>
                <a:ea typeface="Calibri"/>
                <a:cs typeface="Times New Roman"/>
              </a:rPr>
              <a:t> Игра состоит из нескольких (по количеству игроков) игровых полотен с решетками, в клетках которых  помещены слова, с безударными гласными в корне слова.</a:t>
            </a:r>
            <a:endParaRPr lang="ru-RU" sz="5000" dirty="0">
              <a:ea typeface="Calibri"/>
              <a:cs typeface="Times New Roman"/>
            </a:endParaRPr>
          </a:p>
          <a:p>
            <a:r>
              <a:rPr lang="ru-RU" sz="5000" u="sng" dirty="0" smtClean="0">
                <a:latin typeface="Times New Roman"/>
                <a:ea typeface="Calibri"/>
                <a:cs typeface="Times New Roman"/>
              </a:rPr>
              <a:t>Ход </a:t>
            </a:r>
            <a:r>
              <a:rPr lang="ru-RU" sz="5000" u="sng" dirty="0">
                <a:latin typeface="Times New Roman"/>
                <a:ea typeface="Calibri"/>
                <a:cs typeface="Times New Roman"/>
              </a:rPr>
              <a:t>игры:</a:t>
            </a:r>
            <a:r>
              <a:rPr lang="ru-RU" sz="5000" dirty="0">
                <a:latin typeface="Times New Roman"/>
                <a:ea typeface="Calibri"/>
                <a:cs typeface="Times New Roman"/>
              </a:rPr>
              <a:t>  дети играют как в обычное лото. Ведущий читает значение слова, ребёнок  должен найти у себя подходящее слово.</a:t>
            </a:r>
            <a:r>
              <a:rPr lang="ru-RU" sz="5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lang="ru-RU" sz="5000" dirty="0">
              <a:ea typeface="Calibri"/>
              <a:cs typeface="Times New Roman"/>
            </a:endParaRPr>
          </a:p>
          <a:p>
            <a:pPr marL="0" indent="0">
              <a:buNone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288032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ЛОТО «</a:t>
            </a:r>
            <a:r>
              <a:rPr lang="ru-RU" sz="3600" b="1" dirty="0" smtClean="0">
                <a:latin typeface="Times New Roman"/>
                <a:ea typeface="Calibri"/>
              </a:rPr>
              <a:t>ПРОВЕРОЧНЫЕ СЛОВА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».</a:t>
            </a:r>
            <a:r>
              <a:rPr lang="ru-RU" sz="3600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u="sng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C:\Documents and Settings\Terentev\Рабочий стол\Изображение\логпед  игры\Логопедигры 015.jpg"/>
          <p:cNvPicPr/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23528" y="3464706"/>
            <a:ext cx="4392488" cy="3069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273637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Эврика (детская)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95936" y="1844824"/>
            <a:ext cx="4928592" cy="403244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/>
              <a:t>Тяните </a:t>
            </a:r>
            <a:r>
              <a:rPr lang="ru-RU" dirty="0"/>
              <a:t>по очереди карты и кладите перед собой. Если у вас с кем-то совпали символы, придумайте первым слово на ту же букву, что и картинка на чужой карте. Получилось? Забирайте себе его карту, игра продолжается. Когда колода закончится, побеждает тот, кто набрал больше всех карт.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3" y="1844822"/>
            <a:ext cx="3839523" cy="3839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5684347"/>
            <a:ext cx="68407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Количество игроков: 3</a:t>
            </a:r>
            <a:r>
              <a:rPr lang="ru-RU" sz="2400" dirty="0" smtClean="0"/>
              <a:t>-6</a:t>
            </a:r>
            <a:endParaRPr lang="ru-RU" sz="2400" dirty="0"/>
          </a:p>
          <a:p>
            <a:r>
              <a:rPr lang="ru-RU" sz="2400" dirty="0"/>
              <a:t>Продолжительность партии: от 15 мин.</a:t>
            </a:r>
          </a:p>
        </p:txBody>
      </p:sp>
      <p:pic>
        <p:nvPicPr>
          <p:cNvPr id="3076" name="Picture 4" descr="https://www.mosigra.ru/image/cache/data/mosigra.product.main/557/319/DSC_4668-1024x1024-w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55" y="1124744"/>
            <a:ext cx="8773145" cy="54832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101" y="1124744"/>
            <a:ext cx="8771899" cy="548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12809180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350" t="12716" b="5173"/>
          <a:stretch/>
        </p:blipFill>
        <p:spPr bwMode="auto">
          <a:xfrm>
            <a:off x="0" y="425669"/>
            <a:ext cx="9062299" cy="600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60289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Салат удачи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3968" y="1600201"/>
            <a:ext cx="4402832" cy="406104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/>
              <a:t>Собственно говоря, всё, с чем вам придётся иметь дело в ходе игры – двухсторонние карты. С одной стороны изображён один из шести видов овощей, а с другой стороны – рецепт, который одновременно является условием получения определённого количества победных очков. Для определённого числа игроков размер общей игровой колоды может варьироваться, а сам игровой процесс – осуществляться в несколько раундов. В этом случае вы сможете в полной мере ощутить динамичный формат и отыграть всю колоду целиком.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166" y="1340768"/>
            <a:ext cx="3238741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67166" y="5805264"/>
            <a:ext cx="54610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Количество игроков: 2-6</a:t>
            </a:r>
          </a:p>
          <a:p>
            <a:r>
              <a:rPr lang="ru-RU" sz="2400" dirty="0"/>
              <a:t>Продолжительность партии: от 15 мин.</a:t>
            </a: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104" y="1230850"/>
            <a:ext cx="8853792" cy="5533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14" y="1230850"/>
            <a:ext cx="8853792" cy="5533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34" y="1220494"/>
            <a:ext cx="8870362" cy="5543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965788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Сет (набор)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0" y="1600201"/>
            <a:ext cx="4114800" cy="3845024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/>
              <a:t>Настольная игра Сет (</a:t>
            </a:r>
            <a:r>
              <a:rPr lang="ru-RU" dirty="0" err="1"/>
              <a:t>Set</a:t>
            </a:r>
            <a:r>
              <a:rPr lang="ru-RU" dirty="0"/>
              <a:t>) состоит из 81 карты. На картах нарисованы простые фигуры, обладающие четырьмя характеристиками. Игрокам нужно составить набор (по </a:t>
            </a:r>
            <a:r>
              <a:rPr lang="ru-RU" dirty="0" err="1"/>
              <a:t>английски</a:t>
            </a:r>
            <a:r>
              <a:rPr lang="ru-RU" dirty="0"/>
              <a:t> – «</a:t>
            </a:r>
            <a:r>
              <a:rPr lang="ru-RU" dirty="0" err="1"/>
              <a:t>set</a:t>
            </a:r>
            <a:r>
              <a:rPr lang="ru-RU" dirty="0"/>
              <a:t>») из трёх карт, в котором каждая из характеристик изображённых фигур будет либо одинаковая для всего набора, либо разная – то есть не повторяющаяся ни на одной карте.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72816"/>
            <a:ext cx="4128459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5588841"/>
            <a:ext cx="55446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Количество игроков: 2-8</a:t>
            </a:r>
          </a:p>
          <a:p>
            <a:r>
              <a:rPr lang="ru-RU" sz="2400" dirty="0"/>
              <a:t>Продолжительность партии: от 20 мин.</a:t>
            </a:r>
          </a:p>
        </p:txBody>
      </p:sp>
      <p:pic>
        <p:nvPicPr>
          <p:cNvPr id="5122" name="Picture 2" descr="https://www.mosigra.ru/image/cache/data/mosigra.product.main/538/582/DSC_7536-1024x1024-w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19118"/>
            <a:ext cx="8856984" cy="55356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www.mosigra.ru/image/cache/data/mosigra.product.main/538/583/DSC_7537-1024x1024-w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4893"/>
            <a:ext cx="8856984" cy="55356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86732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Зелёная корова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0" y="1600201"/>
            <a:ext cx="4114800" cy="3917032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/>
              <a:t>В настольной игре "Зелёная корова" вам предстоит вернуть цвета как можно большему количеству предметов и животных. Простые правила и наглядный игровой процесс позволят быстро вникнуть в эту обучающую игру. Благодаря ей дети смогут развить кругозор, фантазию, память и абстрактное мышление, а также другие навыки, например, мелкую моторику и реакцию, ведь вам предстоит быстро определять верные объекты и быстрее других игроков класть туда свои кисти.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28800"/>
            <a:ext cx="3672408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5589240"/>
            <a:ext cx="56886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Количество игроков: 2-4</a:t>
            </a:r>
          </a:p>
          <a:p>
            <a:r>
              <a:rPr lang="ru-RU" sz="2400" dirty="0"/>
              <a:t>Продолжительность партии: от 15 мин.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12" y="1548767"/>
            <a:ext cx="8871284" cy="498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13" y="1580655"/>
            <a:ext cx="8871283" cy="4987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602895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7 на 9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67944" y="1254410"/>
            <a:ext cx="4690864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/>
              <a:t>Цель игры — первым избавиться от своих карт. Понятия хода в "7 на 9" нет, и любой игрок может разыгрывать на стол из руки карту за картой, пока его менее расторопные соперники думают. Держать в руке можно любое количество карт, главное, добирать их из своей колоды по одной штуке. Разыгрывая карту, игрок просто выкладывает её поверх центральной стопки. Карты с какими числами можно разыграть, задаётся верхней картой стопки.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420" r="19883"/>
          <a:stretch/>
        </p:blipFill>
        <p:spPr bwMode="auto">
          <a:xfrm>
            <a:off x="152566" y="1268760"/>
            <a:ext cx="3743559" cy="4107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1600" y="5661248"/>
            <a:ext cx="52115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Количество игроков: 2-4</a:t>
            </a:r>
          </a:p>
          <a:p>
            <a:r>
              <a:rPr lang="ru-RU" sz="2400" dirty="0"/>
              <a:t>Продолжительность партии: от 2 мин. </a:t>
            </a:r>
          </a:p>
        </p:txBody>
      </p:sp>
      <p:sp>
        <p:nvSpPr>
          <p:cNvPr id="5" name="AutoShape 2" descr="Игра 7 на 9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92696"/>
            <a:ext cx="8820472" cy="5874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60289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0"/>
            <a:ext cx="8229600" cy="1143000"/>
          </a:xfrm>
        </p:spPr>
        <p:txBody>
          <a:bodyPr/>
          <a:lstStyle/>
          <a:p>
            <a:r>
              <a:rPr lang="ru-RU" dirty="0"/>
              <a:t>Детская мафия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27984" y="1600200"/>
            <a:ext cx="4258816" cy="452596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/>
              <a:t>Как и в обычной "Мафии", каждому игроку достанется тайная роль мирного животного, опасного хищника или бесстрашного защитника. В зависимости от полученной роли игроку придётся действовать по-разному. Добрым зверям придётся вычислить волка и лису, а хищным надо будет хитрить и постараться распугать как можно больше животных. Простые правила позволят быстро влиться в игру и детям, и взрослым.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418" y="1324805"/>
            <a:ext cx="3154715" cy="4208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6084" y="5733256"/>
            <a:ext cx="69127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Количество игроков: 7-16</a:t>
            </a:r>
          </a:p>
          <a:p>
            <a:r>
              <a:rPr lang="ru-RU" sz="2400" dirty="0"/>
              <a:t>Продолжительность партии: от 30 мин. 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00" y="1206418"/>
            <a:ext cx="9001000" cy="562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60289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32077"/>
            <a:ext cx="8229600" cy="1143000"/>
          </a:xfrm>
        </p:spPr>
        <p:txBody>
          <a:bodyPr/>
          <a:lstStyle/>
          <a:p>
            <a:r>
              <a:rPr lang="ru-RU" dirty="0" err="1"/>
              <a:t>Кортекс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90933" y="1405410"/>
            <a:ext cx="4474840" cy="452596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/>
              <a:t>В настольной игре "</a:t>
            </a:r>
            <a:r>
              <a:rPr lang="ru-RU" dirty="0" err="1"/>
              <a:t>Кортекс</a:t>
            </a:r>
            <a:r>
              <a:rPr lang="ru-RU" dirty="0"/>
              <a:t>: Битва умов" есть восемь видов заданий: "Что нарисовано на карте?", лабиринты, "Какое слово правильного цвета?", "Найди пару", задания с тактильными картами, на устный счёт, на логику и на координацию (в последней необходимо дотронуться пальцем до определённой точки на карте). Выигранные в результате испытаний карточки игроки меняют на победные фишки.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5805264"/>
            <a:ext cx="58326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Количество игроков: 2-6 </a:t>
            </a:r>
          </a:p>
          <a:p>
            <a:r>
              <a:rPr lang="ru-RU" sz="2400" dirty="0"/>
              <a:t>Продолжительность партии: от 15 мин. 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686" r="11849"/>
          <a:stretch/>
        </p:blipFill>
        <p:spPr bwMode="auto">
          <a:xfrm>
            <a:off x="394806" y="1396388"/>
            <a:ext cx="3896127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796" y="773626"/>
            <a:ext cx="8244408" cy="6084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602895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</TotalTime>
  <Words>2113</Words>
  <Application>Microsoft Office PowerPoint</Application>
  <PresentationFormat>Экран (4:3)</PresentationFormat>
  <Paragraphs>149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Игровые технологии как способ повышения мотивации учащихся к изучению предмета на уроках и во внеурочной деятельности</vt:lpstr>
      <vt:lpstr>Виды игр по количеству участников</vt:lpstr>
      <vt:lpstr>Эврика (детская)</vt:lpstr>
      <vt:lpstr>Салат удачи</vt:lpstr>
      <vt:lpstr>Сет (набор)</vt:lpstr>
      <vt:lpstr>Зелёная корова</vt:lpstr>
      <vt:lpstr>7 на 9</vt:lpstr>
      <vt:lpstr>Детская мафия</vt:lpstr>
      <vt:lpstr>Кортекс</vt:lpstr>
      <vt:lpstr>Паника в лаборатории</vt:lpstr>
      <vt:lpstr>DOOBL</vt:lpstr>
      <vt:lpstr>« КВАРТЕТ» </vt:lpstr>
      <vt:lpstr>«ОБЪЯСНЯЛКА» </vt:lpstr>
      <vt:lpstr>«ВОЛШЕБНАЯ ТРУБОЧКА»  </vt:lpstr>
      <vt:lpstr>«ВЕРТУШКИ»  </vt:lpstr>
      <vt:lpstr>«СЛОГОВОЕ ДОМИНО»  </vt:lpstr>
      <vt:lpstr>«ЧИСЛОВОЕ ДОМИНО»  </vt:lpstr>
      <vt:lpstr>«СЛОГОВАЯ МОЗАИКА»  </vt:lpstr>
      <vt:lpstr>«СЧИТАЙ – ПИШИ»  </vt:lpstr>
      <vt:lpstr>ЛОТО «Азбука»  </vt:lpstr>
      <vt:lpstr>ЛОТО «Азбука»  </vt:lpstr>
      <vt:lpstr>ЛОТО «Азбука»  </vt:lpstr>
      <vt:lpstr>ЛОТО « ПОДБЕРИ К СХЕМЕ СЛОВО». </vt:lpstr>
      <vt:lpstr>ЛОТО « ПОДБЕРИ СХЕМУ К СЛОВУ».</vt:lpstr>
      <vt:lpstr>ЛОТО «ГРАММАТИЧЕСКОЕ». </vt:lpstr>
      <vt:lpstr>ЛОТО «ФАНТИКИ». </vt:lpstr>
      <vt:lpstr>ЛОТО «ПОЧИТАЙ-КА». </vt:lpstr>
      <vt:lpstr>ЛОТО «РАЗЛИЧАЙ-КА». </vt:lpstr>
      <vt:lpstr>ЛОТО «ПРОВЕРОЧНЫЕ СЛОВА ». 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Игровые технологии как способ повышения мотивации учащихся к изучению предмета на уроках и во внеурочной деятельности</dc:title>
  <dc:creator>Татьяна Король</dc:creator>
  <cp:lastModifiedBy>Тютимова</cp:lastModifiedBy>
  <cp:revision>22</cp:revision>
  <dcterms:created xsi:type="dcterms:W3CDTF">2021-03-08T01:35:19Z</dcterms:created>
  <dcterms:modified xsi:type="dcterms:W3CDTF">2021-03-15T02:47:45Z</dcterms:modified>
</cp:coreProperties>
</file>