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3" r:id="rId4"/>
    <p:sldId id="262" r:id="rId5"/>
    <p:sldId id="261" r:id="rId6"/>
    <p:sldId id="259" r:id="rId7"/>
    <p:sldId id="258" r:id="rId8"/>
    <p:sldId id="257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35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46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427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086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5939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391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600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940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391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223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2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90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07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205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8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32852-99BA-4E84-B972-45757B559A9C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7BCAEBB-EF95-41D1-A5EF-03FC9606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98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0%BE%D0%BD" TargetMode="External"/><Relationship Id="rId2" Type="http://schemas.openxmlformats.org/officeDocument/2006/relationships/hyperlink" Target="https://ru.wikipedia.org/wiki/%D0%AD%D0%BB%D0%B5%D0%BA%D1%82%D1%80%D0%B8%D1%87%D0%B5%D1%81%D0%BA%D0%B8%D0%B9_%D0%B7%D0%B0%D1%80%D1%8F%D0%B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34CD1C-5799-C987-343D-62E08DB145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Письмо слов с изученными буквами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9C100BB-BE68-2EF8-D51F-44F2DBE69D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15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о а у и ы н </a:t>
            </a:r>
          </a:p>
        </p:txBody>
      </p:sp>
    </p:spTree>
    <p:extLst>
      <p:ext uri="{BB962C8B-B14F-4D97-AF65-F5344CB8AC3E}">
        <p14:creationId xmlns:p14="http://schemas.microsoft.com/office/powerpoint/2010/main" val="2319429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205692-D199-119A-9091-AD8705579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АНАУ</a:t>
            </a:r>
            <a:endParaRPr lang="ru-RU" sz="96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BC57D04-9034-A7D8-0531-9C9526E82B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566" y="365125"/>
            <a:ext cx="6533322" cy="439632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6FE6B1-042D-70D1-1485-A855AEC8C05B}"/>
              </a:ext>
            </a:extLst>
          </p:cNvPr>
          <p:cNvSpPr txBox="1"/>
          <p:nvPr/>
        </p:nvSpPr>
        <p:spPr>
          <a:xfrm>
            <a:off x="357809" y="5089009"/>
            <a:ext cx="1174142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остатки древних </a:t>
            </a:r>
            <a:r>
              <a:rPr lang="ru-RU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земледельч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поселений и городищ от времени энеолита до средневековья, расположенные у совр. селения того же имени в 12 км к В. от Ашхабада.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81055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52B970-28DF-0740-F67A-FE2D4F5ED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574" y="-1"/>
            <a:ext cx="11502886" cy="1486043"/>
          </a:xfrm>
        </p:spPr>
        <p:txBody>
          <a:bodyPr>
            <a:noAutofit/>
          </a:bodyPr>
          <a:lstStyle/>
          <a:p>
            <a:r>
              <a:rPr lang="ru-RU" sz="6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АНОА  </a:t>
            </a:r>
            <a:r>
              <a:rPr lang="ru-RU" sz="5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карликовый буйвол (подрод рода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Bubalus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объединяющий два живущих лишь в Индонезии вида</a:t>
            </a:r>
            <a:endParaRPr lang="ru-RU" sz="7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2C580F-F480-97C1-44AF-B9FCAE73B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2557" y="1280560"/>
            <a:ext cx="5080000" cy="3056350"/>
          </a:xfrm>
        </p:spPr>
        <p:txBody>
          <a:bodyPr>
            <a:normAutofit fontScale="25000" lnSpcReduction="20000"/>
          </a:bodyPr>
          <a:lstStyle/>
          <a:p>
            <a:pPr indent="0" algn="just">
              <a:spcAft>
                <a:spcPts val="800"/>
              </a:spcAft>
              <a:buNone/>
            </a:pPr>
            <a:r>
              <a:rPr lang="ru-RU" sz="6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9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spcAft>
                <a:spcPts val="800"/>
              </a:spcAft>
              <a:buNone/>
            </a:pP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9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Mountain</a:t>
            </a: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9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Anoa</a:t>
            </a: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9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aka</a:t>
            </a: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9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Quarle's</a:t>
            </a: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(по имени горного хребта в центральной части Сулавеси) </a:t>
            </a:r>
            <a:r>
              <a:rPr lang="ru-RU" sz="9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Anoa</a:t>
            </a: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по </a:t>
            </a:r>
            <a:r>
              <a:rPr lang="ru-RU" sz="9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индонезийски</a:t>
            </a: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9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sapi</a:t>
            </a: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9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hutan</a:t>
            </a: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("лесная корова") - </a:t>
            </a:r>
            <a:r>
              <a:rPr lang="ru-RU" sz="9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Bubalus</a:t>
            </a: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9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quarlesi</a:t>
            </a: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Водится только на Сулавеси и соседнем острове Бутон. </a:t>
            </a:r>
          </a:p>
          <a:p>
            <a:pPr indent="0">
              <a:spcAft>
                <a:spcPts val="800"/>
              </a:spcAft>
              <a:buNone/>
            </a:pPr>
            <a:r>
              <a:rPr lang="ru-RU" sz="1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Оба виды аноа были объявлены угрожаемыми еще в 1960-е годы, однако численность их продолжает сокращаться</a:t>
            </a:r>
            <a:endParaRPr lang="ru-RU" sz="144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E8F82D-3A60-8A95-B6AE-AF7D3501D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696" y="1690688"/>
            <a:ext cx="3451941" cy="251128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883641F-0F6E-7C77-1091-8ABDE53BF0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87" y="4201975"/>
            <a:ext cx="5080000" cy="25112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99F2DC-8A8C-EBEF-A87F-D43749B8AAB1}"/>
              </a:ext>
            </a:extLst>
          </p:cNvPr>
          <p:cNvSpPr txBox="1"/>
          <p:nvPr/>
        </p:nvSpPr>
        <p:spPr>
          <a:xfrm>
            <a:off x="132522" y="3715445"/>
            <a:ext cx="87066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низинный аноа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61B755-37AD-E1E7-7305-EB416010928D}"/>
              </a:ext>
            </a:extLst>
          </p:cNvPr>
          <p:cNvSpPr txBox="1"/>
          <p:nvPr/>
        </p:nvSpPr>
        <p:spPr>
          <a:xfrm>
            <a:off x="586409" y="1486043"/>
            <a:ext cx="62616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горный аноа </a:t>
            </a:r>
          </a:p>
        </p:txBody>
      </p:sp>
    </p:spTree>
    <p:extLst>
      <p:ext uri="{BB962C8B-B14F-4D97-AF65-F5344CB8AC3E}">
        <p14:creationId xmlns:p14="http://schemas.microsoft.com/office/powerpoint/2010/main" val="698010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3C50B9-5630-829C-E871-9AFF5D21C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АННОНА </a:t>
            </a:r>
            <a:br>
              <a:rPr lang="ru-RU" sz="5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сахарное яблоко</a:t>
            </a:r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ru-RU" sz="115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0CB2315-BB74-5DF1-9695-E778337C3A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71" y="2401910"/>
            <a:ext cx="6161090" cy="409096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82BBB8A-2344-565A-AD1D-0D893192FA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835" y="427382"/>
            <a:ext cx="5234608" cy="565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535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4EC094-6028-D60E-E97D-A5FCC67AF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АНИОН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800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отрицательно </a:t>
            </a:r>
            <a:r>
              <a:rPr lang="ru-RU" sz="28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tooltip="Электрический заряд"/>
              </a:rPr>
              <a:t>заряженный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 tooltip="Ион"/>
              </a:rPr>
              <a:t>ион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EEF9872-6A8B-2E38-7047-144DAE9F3A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243" y="2856914"/>
            <a:ext cx="3187796" cy="3881437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6F4F0C9-71E4-9F83-852E-7AAA92C58D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37" y="3240503"/>
            <a:ext cx="1880179" cy="155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22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653B87-5488-DE32-3099-E1C9D6DF1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187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ИОНОН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dirty="0">
                <a:solidFill>
                  <a:srgbClr val="424753"/>
                </a:solidFill>
                <a:effectLst/>
                <a:latin typeface="Raleway" pitchFamily="2" charset="-52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синтетическое душистое веществ</a:t>
            </a:r>
            <a:r>
              <a:rPr lang="ru-RU" sz="2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14D53A4-1913-47C9-7950-3370425947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4198" y="2160588"/>
            <a:ext cx="4843642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783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45E24-7E1E-DEFB-3E6A-6F0D5B691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6342"/>
            <a:ext cx="10515600" cy="1463675"/>
          </a:xfrm>
        </p:spPr>
        <p:txBody>
          <a:bodyPr>
            <a:normAutofit fontScale="90000"/>
          </a:bodyPr>
          <a:lstStyle/>
          <a:p>
            <a:r>
              <a:rPr lang="ru-RU" sz="89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НАНАИ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b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местные жители, люди земли</a:t>
            </a:r>
            <a:r>
              <a:rPr lang="ru-RU" sz="36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 "люди Востока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3682DCB-C0B7-46DD-01B7-02959572F5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225" y="2538184"/>
            <a:ext cx="6203575" cy="388143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329225A-569B-0254-E8E2-044046D783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51" y="2110574"/>
            <a:ext cx="5022574" cy="263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9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81B36A-35D2-E1FB-27CF-A06BD4B67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450215">
              <a:spcAft>
                <a:spcPts val="800"/>
              </a:spcAft>
            </a:pPr>
            <a:r>
              <a:rPr lang="ru-RU" sz="7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УНИОН -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союз, объединение</a:t>
            </a:r>
            <a:b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545476-FFA0-D16F-7CEC-8DEC59DA26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093" y="2366963"/>
            <a:ext cx="5171766" cy="3881437"/>
          </a:xfrm>
        </p:spPr>
      </p:pic>
    </p:spTree>
    <p:extLst>
      <p:ext uri="{BB962C8B-B14F-4D97-AF65-F5344CB8AC3E}">
        <p14:creationId xmlns:p14="http://schemas.microsoft.com/office/powerpoint/2010/main" val="930455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5C37DF-E41C-4CDA-D356-6ED0A7EF5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BB944A5-7108-7E7D-1EB3-A5F37B552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24" y="4927601"/>
            <a:ext cx="10423456" cy="1985755"/>
          </a:xfrm>
          <a:prstGeom prst="rect">
            <a:avLst/>
          </a:prstGeom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id="{0A987C98-AA81-DA64-ACED-DD4C5B048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8EABB4C-E2B4-CE3F-5C7A-4B771902D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0676" y="0"/>
            <a:ext cx="4996071" cy="507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34193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152</Words>
  <Application>Microsoft Office PowerPoint</Application>
  <PresentationFormat>Широкоэкранный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 Light</vt:lpstr>
      <vt:lpstr>Raleway</vt:lpstr>
      <vt:lpstr>Times New Roman</vt:lpstr>
      <vt:lpstr>Trebuchet MS</vt:lpstr>
      <vt:lpstr>Wingdings 3</vt:lpstr>
      <vt:lpstr>Аспект</vt:lpstr>
      <vt:lpstr>Письмо слов с изученными буквами</vt:lpstr>
      <vt:lpstr>АНАУ</vt:lpstr>
      <vt:lpstr>АНОА             карликовый буйвол (подрод рода Bubalus, объединяющий два живущих лишь в Индонезии вида</vt:lpstr>
      <vt:lpstr>АННОНА  сахарное яблоко </vt:lpstr>
      <vt:lpstr>АНИОН -  отрицательно заряженный ион. </vt:lpstr>
      <vt:lpstr>ИОНОН -  синтетическое душистое вещество </vt:lpstr>
      <vt:lpstr>             НАНАИ  - местные жители, люди земли  "люди Востока</vt:lpstr>
      <vt:lpstr>УНИОН - союз, объединение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Письмо слов с изученными буквами</dc:title>
  <dc:creator>Пользователь</dc:creator>
  <cp:lastModifiedBy>Пользователь</cp:lastModifiedBy>
  <cp:revision>3</cp:revision>
  <dcterms:created xsi:type="dcterms:W3CDTF">2022-10-02T06:41:50Z</dcterms:created>
  <dcterms:modified xsi:type="dcterms:W3CDTF">2022-10-02T07:33:11Z</dcterms:modified>
</cp:coreProperties>
</file>