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5" r:id="rId5"/>
    <p:sldId id="296" r:id="rId6"/>
    <p:sldId id="267" r:id="rId7"/>
    <p:sldId id="268" r:id="rId8"/>
    <p:sldId id="264" r:id="rId9"/>
    <p:sldId id="265" r:id="rId10"/>
    <p:sldId id="275" r:id="rId11"/>
    <p:sldId id="276" r:id="rId12"/>
    <p:sldId id="293" r:id="rId13"/>
    <p:sldId id="266" r:id="rId14"/>
    <p:sldId id="278" r:id="rId15"/>
    <p:sldId id="286" r:id="rId16"/>
    <p:sldId id="288" r:id="rId17"/>
    <p:sldId id="289" r:id="rId18"/>
    <p:sldId id="291" r:id="rId19"/>
    <p:sldId id="292" r:id="rId20"/>
    <p:sldId id="290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56" autoAdjust="0"/>
    <p:restoredTop sz="94660" autoAdjust="0"/>
  </p:normalViewPr>
  <p:slideViewPr>
    <p:cSldViewPr snapToGrid="0">
      <p:cViewPr>
        <p:scale>
          <a:sx n="50" d="100"/>
          <a:sy n="50" d="100"/>
        </p:scale>
        <p:origin x="-1854" y="-780"/>
      </p:cViewPr>
      <p:guideLst>
        <p:guide orient="horz" pos="1627"/>
        <p:guide pos="290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12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82560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35286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206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65547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75149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2943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8084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54063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00537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85876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9730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image" Target="../media/image9.png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8178" y="1123950"/>
            <a:ext cx="8420670" cy="2413476"/>
          </a:xfrm>
        </p:spPr>
        <p:txBody>
          <a:bodyPr>
            <a:noAutofit/>
          </a:bodyPr>
          <a:lstStyle/>
          <a:p>
            <a:r>
              <a:rPr lang="ru-RU" sz="3600" b="1" dirty="0"/>
              <a:t>Использование информационно-коммуникативных </a:t>
            </a:r>
            <a:r>
              <a:rPr lang="ru-RU" sz="3600" b="1" dirty="0" smtClean="0"/>
              <a:t>технологий </a:t>
            </a:r>
            <a:r>
              <a:rPr lang="ru-RU" sz="3600" b="1" dirty="0"/>
              <a:t>в практической деятельности учителя-дефектолога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0467" y="4231217"/>
            <a:ext cx="2622550" cy="666750"/>
          </a:xfrm>
        </p:spPr>
        <p:txBody>
          <a:bodyPr>
            <a:normAutofit fontScale="55000" lnSpcReduction="20000"/>
          </a:bodyPr>
          <a:lstStyle/>
          <a:p>
            <a:r>
              <a:rPr lang="ru-RU" sz="3600" dirty="0"/>
              <a:t>Король Т.И</a:t>
            </a:r>
            <a:r>
              <a:rPr lang="ru-RU" sz="3600" dirty="0" smtClean="0"/>
              <a:t>.,</a:t>
            </a:r>
          </a:p>
          <a:p>
            <a:r>
              <a:rPr lang="ru-RU" sz="3600" dirty="0" smtClean="0"/>
              <a:t> учитель-дефектолог</a:t>
            </a:r>
            <a:endParaRPr lang="en-US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4765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Краевое государственное бюджетное учреждение, реализующее адаптированные основные общеобразовательные программы</a:t>
            </a:r>
          </a:p>
          <a:p>
            <a:pPr algn="ctr"/>
            <a:r>
              <a:rPr lang="ru-RU" dirty="0" smtClean="0"/>
              <a:t>«Школа №3»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72013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3944" t="13427" r="4738"/>
          <a:stretch/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13301" r="19285"/>
          <a:stretch/>
        </p:blipFill>
        <p:spPr bwMode="auto">
          <a:xfrm>
            <a:off x="-2" y="0"/>
            <a:ext cx="9144001" cy="51368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4BFE86A-950E-4E1D-9CF0-2D091EEFF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3AFB191-DE5B-4994-9288-855B3E89D8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4B08A4D-9D15-42BD-A2D4-A22D357143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3084" t="11008" r="12219" b="14295"/>
          <a:stretch/>
        </p:blipFill>
        <p:spPr>
          <a:xfrm>
            <a:off x="0" y="-1"/>
            <a:ext cx="9144000" cy="514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8353962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587" y="322831"/>
            <a:ext cx="7886700" cy="99417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На занятии: программы </a:t>
            </a:r>
            <a:r>
              <a:rPr lang="ru-RU" sz="3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на для планшета или телефона</a:t>
            </a:r>
          </a:p>
        </p:txBody>
      </p:sp>
      <p:pic>
        <p:nvPicPr>
          <p:cNvPr id="4098" name="Picture 2" descr="D:\2019-2020\МО\3 четверть\12-03-2020_12-27-08\Screenshot_2020-03-12-19-15-00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/>
          <a:srcRect l="4552" t="17716" r="32202" b="69030"/>
          <a:stretch>
            <a:fillRect/>
          </a:stretch>
        </p:blipFill>
        <p:spPr bwMode="auto">
          <a:xfrm>
            <a:off x="588026" y="1484779"/>
            <a:ext cx="6748440" cy="757451"/>
          </a:xfrm>
          <a:prstGeom prst="rect">
            <a:avLst/>
          </a:prstGeom>
          <a:noFill/>
        </p:spPr>
      </p:pic>
      <p:pic>
        <p:nvPicPr>
          <p:cNvPr id="5" name="Picture 2" descr="D:\2019-2020\МО\3 четверть\12-03-2020_12-27-08\Screenshot_2020-03-12-19-15-51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 l="4678" t="17550" r="48985" b="69019"/>
          <a:stretch>
            <a:fillRect/>
          </a:stretch>
        </p:blipFill>
        <p:spPr bwMode="auto">
          <a:xfrm>
            <a:off x="589780" y="2471949"/>
            <a:ext cx="4960415" cy="767687"/>
          </a:xfrm>
          <a:prstGeom prst="rect">
            <a:avLst/>
          </a:prstGeom>
          <a:noFill/>
        </p:spPr>
      </p:pic>
      <p:pic>
        <p:nvPicPr>
          <p:cNvPr id="4099" name="Picture 3" descr="D:\2019-2020\МО\3 четверть\12-03-2020_12-27-08\Screenshot_2020-03-12-19-15-28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4216" t="17000" r="52015" b="69030"/>
          <a:stretch>
            <a:fillRect/>
          </a:stretch>
        </p:blipFill>
        <p:spPr bwMode="auto">
          <a:xfrm>
            <a:off x="601086" y="3552123"/>
            <a:ext cx="4704561" cy="7983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0" y="0"/>
            <a:ext cx="9144000" cy="5143500"/>
            <a:chOff x="-1" y="0"/>
            <a:chExt cx="6766023" cy="4548929"/>
          </a:xfrm>
        </p:grpSpPr>
        <p:pic>
          <p:nvPicPr>
            <p:cNvPr id="6146" name="Picture 2" descr="D:\2019-2020\МО\3 четверть\12-03-2020_12-27-08\Screenshot_2020-03-12-19-20-18.jpg"/>
            <p:cNvPicPr>
              <a:picLocks noChangeAspect="1" noChangeArrowheads="1"/>
            </p:cNvPicPr>
            <p:nvPr/>
          </p:nvPicPr>
          <p:blipFill>
            <a:blip r:embed="rId2" cstate="print"/>
            <a:srcRect b="8818"/>
            <a:stretch>
              <a:fillRect/>
            </a:stretch>
          </p:blipFill>
          <p:spPr bwMode="auto">
            <a:xfrm>
              <a:off x="-1" y="0"/>
              <a:ext cx="6766023" cy="3519377"/>
            </a:xfrm>
            <a:prstGeom prst="rect">
              <a:avLst/>
            </a:prstGeom>
            <a:noFill/>
          </p:spPr>
        </p:pic>
        <p:pic>
          <p:nvPicPr>
            <p:cNvPr id="5" name="Picture 2" descr="D:\2019-2020\МО\3 четверть\12-03-2020_12-27-08\Screenshot_2020-03-12-19-20-28.jpg"/>
            <p:cNvPicPr>
              <a:picLocks noChangeAspect="1" noChangeArrowheads="1"/>
            </p:cNvPicPr>
            <p:nvPr/>
          </p:nvPicPr>
          <p:blipFill>
            <a:blip r:embed="rId3" cstate="print"/>
            <a:srcRect t="58903" b="13148"/>
            <a:stretch>
              <a:fillRect/>
            </a:stretch>
          </p:blipFill>
          <p:spPr bwMode="auto">
            <a:xfrm>
              <a:off x="0" y="3487481"/>
              <a:ext cx="6751674" cy="106144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D:\2019-2020\МО\3 четверть\12-03-2020_12-27-08\Screenshot_2020-03-12-19-13-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82214" cy="51434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D:\2019-2020\МО\3 четверть\12-03-2020_12-27-08\Screenshot_2020-03-12-19-25-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85648" cy="5502776"/>
          </a:xfrm>
          <a:prstGeom prst="rect">
            <a:avLst/>
          </a:prstGeom>
          <a:noFill/>
        </p:spPr>
      </p:pic>
      <p:pic>
        <p:nvPicPr>
          <p:cNvPr id="16387" name="Picture 3" descr="D:\2019-2020\МО\3 четверть\12-03-2020_12-27-08\Screenshot_2020-03-12-19-25-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7638" y="0"/>
            <a:ext cx="4556362" cy="54676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805BB4E-E709-4442-8AA3-A4D7A1AA1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Работа с документами и презентациями</a:t>
            </a:r>
            <a:endParaRPr lang="ru-RU" sz="32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E76768E-0B79-4E7B-89F9-0B1F5B5EEB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39" y="1510811"/>
            <a:ext cx="4719326" cy="168578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AD64CB0-92FD-43F6-914F-827DBCBEB1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37" y="3567903"/>
            <a:ext cx="6069662" cy="9694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257528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6D54706-063E-451C-BB1B-E960CE5A63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3179A38-9011-4C65-A990-0D5F22573B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156FFA3-1DD7-460C-A617-4A51D9FA66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5198" t="11269" b="3631"/>
          <a:stretch/>
        </p:blipFill>
        <p:spPr>
          <a:xfrm>
            <a:off x="0" y="0"/>
            <a:ext cx="9144000" cy="51616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582040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D3A2C05-5C92-4BA4-BD44-6560AB4FF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80AB39E-697E-4EA3-BF7C-CCA707420D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DB65E72A-3329-4281-9EAC-A8871C16DE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08" t="11163" r="6630" b="3876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72036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углом 3">
            <a:hlinkClick r:id="rId2" action="ppaction://hlinksldjump"/>
          </p:cNvPr>
          <p:cNvSpPr/>
          <p:nvPr/>
        </p:nvSpPr>
        <p:spPr>
          <a:xfrm>
            <a:off x="604955" y="1500924"/>
            <a:ext cx="3240000" cy="1704975"/>
          </a:xfrm>
          <a:prstGeom prst="snip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Подготовка к занятию</a:t>
            </a:r>
          </a:p>
        </p:txBody>
      </p:sp>
      <p:sp>
        <p:nvSpPr>
          <p:cNvPr id="5" name="Прямоугольник с одним вырезанным углом 4">
            <a:hlinkClick r:id="rId3" action="ppaction://hlinksldjump"/>
          </p:cNvPr>
          <p:cNvSpPr/>
          <p:nvPr/>
        </p:nvSpPr>
        <p:spPr>
          <a:xfrm>
            <a:off x="5090364" y="1533254"/>
            <a:ext cx="3240000" cy="1704975"/>
          </a:xfrm>
          <a:prstGeom prst="snip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На занятии</a:t>
            </a:r>
          </a:p>
        </p:txBody>
      </p:sp>
      <p:sp>
        <p:nvSpPr>
          <p:cNvPr id="6" name="Прямоугольник с одним вырезанным углом 4">
            <a:hlinkClick r:id="rId3" action="ppaction://hlinksldjump"/>
            <a:extLst>
              <a:ext uri="{FF2B5EF4-FFF2-40B4-BE49-F238E27FC236}">
                <a16:creationId xmlns="" xmlns:a16="http://schemas.microsoft.com/office/drawing/2014/main" id="{5D198EEB-78CA-41A1-8ECC-D005CB3BD318}"/>
              </a:ext>
            </a:extLst>
          </p:cNvPr>
          <p:cNvSpPr/>
          <p:nvPr/>
        </p:nvSpPr>
        <p:spPr>
          <a:xfrm>
            <a:off x="2988513" y="3292781"/>
            <a:ext cx="3240000" cy="1704975"/>
          </a:xfrm>
          <a:prstGeom prst="snip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Работа с документами и презентациями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B290FCA-0178-448A-852A-08FA45F0CC9E}"/>
              </a:ext>
            </a:extLst>
          </p:cNvPr>
          <p:cNvSpPr txBox="1"/>
          <p:nvPr/>
        </p:nvSpPr>
        <p:spPr>
          <a:xfrm>
            <a:off x="865667" y="153447"/>
            <a:ext cx="739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ИКТ грамотность педагога в практической деятельности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061D57D-B40C-457D-A8EF-F150D6976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163" y="0"/>
            <a:ext cx="7886700" cy="76554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Интерактивные презентации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87667D2-65C7-489D-8745-DA536680B6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2525" r="12222"/>
          <a:stretch/>
        </p:blipFill>
        <p:spPr>
          <a:xfrm>
            <a:off x="613506" y="790144"/>
            <a:ext cx="3596987" cy="210859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670E128E-50A8-4410-BC49-44770CB900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2514" t="-1650" r="12536" b="1650"/>
          <a:stretch/>
        </p:blipFill>
        <p:spPr>
          <a:xfrm>
            <a:off x="4686705" y="665881"/>
            <a:ext cx="3702383" cy="216358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11EC79BD-1FE6-4437-A15B-05A7B2ACD1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13030" r="12020"/>
          <a:stretch/>
        </p:blipFill>
        <p:spPr>
          <a:xfrm>
            <a:off x="4686707" y="2928255"/>
            <a:ext cx="3691750" cy="21550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B4068857-D565-46C9-84CF-F270EFE3F5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12626" r="12930"/>
          <a:stretch/>
        </p:blipFill>
        <p:spPr>
          <a:xfrm>
            <a:off x="628651" y="2974721"/>
            <a:ext cx="3592475" cy="21085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9940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logo_child.png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591" y="1609765"/>
            <a:ext cx="4169897" cy="633461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9702F598-3C7C-46CA-9D6A-6BD2AE8EF57D}"/>
              </a:ext>
            </a:extLst>
          </p:cNvPr>
          <p:cNvGrpSpPr/>
          <p:nvPr/>
        </p:nvGrpSpPr>
        <p:grpSpPr>
          <a:xfrm>
            <a:off x="87491" y="2568216"/>
            <a:ext cx="5131055" cy="633461"/>
            <a:chOff x="87490" y="3238500"/>
            <a:chExt cx="5969000" cy="90170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87490" y="3238500"/>
              <a:ext cx="5969000" cy="901700"/>
            </a:xfrm>
            <a:prstGeom prst="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2400" b="1" dirty="0">
                  <a:solidFill>
                    <a:srgbClr val="0D5880"/>
                  </a:solidFill>
                  <a:latin typeface="Lobster"/>
                </a:rPr>
                <a:t>Воспитание и развитие детей</a:t>
              </a:r>
              <a:endParaRPr lang="ru-RU" sz="2400" dirty="0"/>
            </a:p>
          </p:txBody>
        </p:sp>
        <p:pic>
          <p:nvPicPr>
            <p:cNvPr id="1028" name="Picture 4" descr="C:\Users\Татьяна\Desktop\logo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8678" y="3382408"/>
              <a:ext cx="534460" cy="644119"/>
            </a:xfrm>
            <a:prstGeom prst="rect">
              <a:avLst/>
            </a:prstGeom>
            <a:noFill/>
          </p:spPr>
        </p:pic>
      </p:grpSp>
      <p:pic>
        <p:nvPicPr>
          <p:cNvPr id="9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3694" t="14799" r="86854" b="81977"/>
          <a:stretch>
            <a:fillRect/>
          </a:stretch>
        </p:blipFill>
        <p:spPr bwMode="auto">
          <a:xfrm>
            <a:off x="130022" y="3713380"/>
            <a:ext cx="4091104" cy="632957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0" y="149743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Подготовка к занятию: интернет </a:t>
            </a:r>
            <a:r>
              <a:rPr lang="ru-RU" sz="3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ресурсы с практическими заданиями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782CD8C-A0DD-4A72-96C9-E922B40124F9}"/>
              </a:ext>
            </a:extLst>
          </p:cNvPr>
          <p:cNvSpPr txBox="1"/>
          <p:nvPr/>
        </p:nvSpPr>
        <p:spPr>
          <a:xfrm>
            <a:off x="4812145" y="1602697"/>
            <a:ext cx="40178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https://childdevelop.ru/</a:t>
            </a:r>
            <a:endParaRPr lang="ru-RU" sz="2800" dirty="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C9A04D5-AF67-4A0B-9171-3F601E62593A}"/>
              </a:ext>
            </a:extLst>
          </p:cNvPr>
          <p:cNvSpPr txBox="1"/>
          <p:nvPr/>
        </p:nvSpPr>
        <p:spPr>
          <a:xfrm>
            <a:off x="5306546" y="2688739"/>
            <a:ext cx="37499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https://e-bookshelf.info/</a:t>
            </a:r>
            <a:endParaRPr lang="ru-RU" sz="2800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6C3A31FD-95AF-41F1-BE17-AB88F00DA782}"/>
              </a:ext>
            </a:extLst>
          </p:cNvPr>
          <p:cNvSpPr txBox="1"/>
          <p:nvPr/>
        </p:nvSpPr>
        <p:spPr>
          <a:xfrm>
            <a:off x="4812145" y="3844283"/>
            <a:ext cx="40178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https://deti-online.com/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CA371D1-8E34-4C50-8432-7D8567279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36F3093-B2A7-401F-AF96-8F247CD174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8173190-3DDB-4557-881E-9D10C459F8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8851" t="10814" r="8685" b="3735"/>
          <a:stretch/>
        </p:blipFill>
        <p:spPr>
          <a:xfrm>
            <a:off x="0" y="-32461"/>
            <a:ext cx="9143999" cy="53298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184435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45695C-3B20-4CF8-865A-80C7F5D7B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5876" t="15613" r="7857" b="7668"/>
          <a:stretch>
            <a:fillRect/>
          </a:stretch>
        </p:blipFill>
        <p:spPr bwMode="auto">
          <a:xfrm>
            <a:off x="0" y="-1"/>
            <a:ext cx="9144000" cy="4859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03251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1220" t="14020" r="28131"/>
          <a:stretch>
            <a:fillRect/>
          </a:stretch>
        </p:blipFill>
        <p:spPr bwMode="auto">
          <a:xfrm>
            <a:off x="0" y="0"/>
            <a:ext cx="9144000" cy="5150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326" t="12808" r="5065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9998"/>
            <a:ext cx="9143999" cy="116633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На занятии: интернет </a:t>
            </a:r>
            <a:r>
              <a:rPr lang="ru-RU" sz="3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ресурсы (сайты) с </a:t>
            </a:r>
            <a:r>
              <a:rPr lang="ru-RU" sz="3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практическим использованием</a:t>
            </a:r>
            <a:endParaRPr lang="ru-RU" sz="3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l="33356" t="14552" r="21960" b="59142"/>
          <a:stretch>
            <a:fillRect/>
          </a:stretch>
        </p:blipFill>
        <p:spPr bwMode="auto">
          <a:xfrm>
            <a:off x="255785" y="3407048"/>
            <a:ext cx="4352729" cy="10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1888" t="19030" r="78707" b="67885"/>
          <a:stretch/>
        </p:blipFill>
        <p:spPr bwMode="auto">
          <a:xfrm>
            <a:off x="5560128" y="1677043"/>
            <a:ext cx="2955223" cy="840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D:\2019-2020\МО\3 четверть\cropped-logo8-2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260" y="1956822"/>
            <a:ext cx="4352729" cy="614929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09BB705-696B-4D6C-B798-46DE28668DC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988" y="3527168"/>
            <a:ext cx="4185228" cy="84027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0F994D6-7B83-48D7-8999-04976FC9569F}"/>
              </a:ext>
            </a:extLst>
          </p:cNvPr>
          <p:cNvSpPr txBox="1"/>
          <p:nvPr/>
        </p:nvSpPr>
        <p:spPr>
          <a:xfrm>
            <a:off x="705358" y="4487567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http://malysh.club/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9E1F5190-E8DC-4038-83EE-5F82DE78764D}"/>
              </a:ext>
            </a:extLst>
          </p:cNvPr>
          <p:cNvSpPr txBox="1"/>
          <p:nvPr/>
        </p:nvSpPr>
        <p:spPr>
          <a:xfrm>
            <a:off x="802362" y="2583969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http://kid-mama.ru/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3E18590C-55B3-40B2-872D-A4DF94902C17}"/>
              </a:ext>
            </a:extLst>
          </p:cNvPr>
          <p:cNvSpPr txBox="1"/>
          <p:nvPr/>
        </p:nvSpPr>
        <p:spPr>
          <a:xfrm>
            <a:off x="5010728" y="2545103"/>
            <a:ext cx="41332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https://www.igraemsa.ru/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AA32048-1E46-47A1-AA87-AD5F8054E289}"/>
              </a:ext>
            </a:extLst>
          </p:cNvPr>
          <p:cNvSpPr txBox="1"/>
          <p:nvPr/>
        </p:nvSpPr>
        <p:spPr>
          <a:xfrm>
            <a:off x="4876800" y="4487567"/>
            <a:ext cx="41852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https://learningapps.org/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12179" t="14057" r="8392" b="647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111</Words>
  <Application>Microsoft Office PowerPoint</Application>
  <PresentationFormat>Экран (16:9)</PresentationFormat>
  <Paragraphs>22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Использование информационно-коммуникативных технологий в практической деятельности учителя-дефектолога</vt:lpstr>
      <vt:lpstr>Слайд 2</vt:lpstr>
      <vt:lpstr>Слайд 3</vt:lpstr>
      <vt:lpstr>Слайд 4</vt:lpstr>
      <vt:lpstr>Слайд 5</vt:lpstr>
      <vt:lpstr>Слайд 6</vt:lpstr>
      <vt:lpstr>Слайд 7</vt:lpstr>
      <vt:lpstr>На занятии: интернет ресурсы (сайты) с практическим использованием</vt:lpstr>
      <vt:lpstr>Слайд 9</vt:lpstr>
      <vt:lpstr>Слайд 10</vt:lpstr>
      <vt:lpstr>Слайд 11</vt:lpstr>
      <vt:lpstr>Слайд 12</vt:lpstr>
      <vt:lpstr>На занятии: программы на для планшета или телефона</vt:lpstr>
      <vt:lpstr>Слайд 14</vt:lpstr>
      <vt:lpstr>Слайд 15</vt:lpstr>
      <vt:lpstr>Слайд 16</vt:lpstr>
      <vt:lpstr>Работа с документами и презентациями</vt:lpstr>
      <vt:lpstr>Слайд 18</vt:lpstr>
      <vt:lpstr>Слайд 19</vt:lpstr>
      <vt:lpstr>Интерактивные презентации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Татьяна</dc:creator>
  <cp:lastModifiedBy>Демонстрационная версия</cp:lastModifiedBy>
  <cp:revision>49</cp:revision>
  <dcterms:created xsi:type="dcterms:W3CDTF">2020-03-11T11:53:42Z</dcterms:created>
  <dcterms:modified xsi:type="dcterms:W3CDTF">2021-05-18T02:58:03Z</dcterms:modified>
</cp:coreProperties>
</file>