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66" r:id="rId3"/>
    <p:sldId id="265" r:id="rId4"/>
    <p:sldId id="267" r:id="rId5"/>
    <p:sldId id="257" r:id="rId6"/>
    <p:sldId id="268" r:id="rId7"/>
    <p:sldId id="272" r:id="rId8"/>
    <p:sldId id="269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A9FC1-318D-4F25-B685-14540C8D3CA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070EB-FA50-400E-B11A-3D8812175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4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070EB-FA50-400E-B11A-3D881217545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00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265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66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6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1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9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7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35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4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91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21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708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AFBB39D-87E7-4C24-862A-ECE6272ED67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D8306F4-37F8-49B9-ACA8-DB19220A0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01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6AC5AD-6039-4A63-A60E-C141ACDCF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512" y="152402"/>
            <a:ext cx="8451088" cy="1227666"/>
          </a:xfrm>
        </p:spPr>
        <p:txBody>
          <a:bodyPr/>
          <a:lstStyle/>
          <a:p>
            <a:pPr algn="ctr"/>
            <a:endParaRPr lang="ru-RU" sz="6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06D725-1281-4BAA-95FF-88393EE5D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37C0EA-5585-4383-BF90-B57BC01AAA66}"/>
              </a:ext>
            </a:extLst>
          </p:cNvPr>
          <p:cNvSpPr txBox="1"/>
          <p:nvPr/>
        </p:nvSpPr>
        <p:spPr>
          <a:xfrm>
            <a:off x="8746067" y="4351867"/>
            <a:ext cx="3242733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АО СКОШ №15</a:t>
            </a:r>
            <a:r>
              <a:rPr lang="ru-RU" sz="2000" b="1" i="1" dirty="0">
                <a:latin typeface="Times New Roman" panose="02020603050405020304" pitchFamily="18" charset="0"/>
                <a:cs typeface="Aharoni" panose="02010803020104030203" pitchFamily="2" charset="-79"/>
              </a:rPr>
              <a:t> </a:t>
            </a:r>
          </a:p>
          <a:p>
            <a:pPr algn="r"/>
            <a:r>
              <a:rPr lang="ru-RU" sz="2000" b="1" i="1" dirty="0">
                <a:latin typeface="Times New Roman" panose="02020603050405020304" pitchFamily="18" charset="0"/>
                <a:cs typeface="Aharoni" panose="02010803020104030203" pitchFamily="2" charset="-79"/>
              </a:rPr>
              <a:t>Анциферова С.И</a:t>
            </a:r>
            <a:r>
              <a:rPr lang="ru-RU" b="1" i="1" dirty="0">
                <a:latin typeface="Times New Roman" panose="02020603050405020304" pitchFamily="18" charset="0"/>
                <a:cs typeface="Aharoni" panose="02010803020104030203" pitchFamily="2" charset="-79"/>
              </a:rPr>
              <a:t>.</a:t>
            </a:r>
            <a:endParaRPr lang="ru-RU" b="1" i="1" dirty="0">
              <a:cs typeface="Aharoni" panose="02010803020104030203" pitchFamily="2" charset="-79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E9F43D-AD4E-EA90-1FB3-267698846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7" y="152402"/>
            <a:ext cx="8813801" cy="6408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85FD3E-BB2C-5AA7-3C51-53458509B3FF}"/>
              </a:ext>
            </a:extLst>
          </p:cNvPr>
          <p:cNvSpPr txBox="1"/>
          <p:nvPr/>
        </p:nvSpPr>
        <p:spPr>
          <a:xfrm>
            <a:off x="999067" y="355176"/>
            <a:ext cx="9031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Перелётные</a:t>
            </a:r>
            <a:r>
              <a:rPr lang="ru-RU" dirty="0">
                <a:solidFill>
                  <a:srgbClr val="C00000"/>
                </a:solidFill>
              </a:rPr>
              <a:t>  </a:t>
            </a:r>
            <a:r>
              <a:rPr lang="ru-RU" sz="6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</a:p>
        </p:txBody>
      </p:sp>
    </p:spTree>
    <p:extLst>
      <p:ext uri="{BB962C8B-B14F-4D97-AF65-F5344CB8AC3E}">
        <p14:creationId xmlns:p14="http://schemas.microsoft.com/office/powerpoint/2010/main" val="394060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574800"/>
          </a:xfrm>
        </p:spPr>
        <p:txBody>
          <a:bodyPr/>
          <a:lstStyle/>
          <a:p>
            <a:pPr algn="ctr"/>
            <a:br>
              <a:rPr lang="ru-RU" sz="4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</a:br>
            <a:endParaRPr lang="ru-RU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7534" y="177800"/>
            <a:ext cx="8602134" cy="157480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Птицы, улетающие на зиму, 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перелётными</a:t>
            </a: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C1AC3-B4E4-88B2-853B-E11F54F18425}"/>
              </a:ext>
            </a:extLst>
          </p:cNvPr>
          <p:cNvSpPr txBox="1"/>
          <p:nvPr/>
        </p:nvSpPr>
        <p:spPr>
          <a:xfrm>
            <a:off x="127000" y="1210733"/>
            <a:ext cx="7382933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некоторые птицы улетают на юг? </a:t>
            </a:r>
          </a:p>
          <a:p>
            <a:pPr algn="ctr"/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Птицы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любят тепло</a:t>
            </a: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ерья хорошо защищают птиц от стужи, поэтому жить холодной зимой они могут.</a:t>
            </a:r>
          </a:p>
          <a:p>
            <a:pPr algn="ctr"/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Но  птицы нуждаются в большем количестве корма.               А в зимнее время года питание достать нелегко. Вот почему птицам приходится оставлять родные места и лететь           в тёплые страны, богатые пищей.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 быстро летят птицы?</a:t>
            </a:r>
            <a:endParaRPr lang="ru-RU" sz="2000" b="1" i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Перелёты птицы могут совершать как на близкие,                                          так и на дальние расстояния.                                                                          Мелкие  птицы могут лететь со скоростью 30 км/ч                                                (так медленно едет машина),                                                                                                   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птицы -</a:t>
            </a: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около 80 км/ч                                                                                (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быстро едет машина).</a:t>
            </a:r>
            <a:endParaRPr lang="ru-RU" sz="20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Часто перелёт проходит с остановками                                                 для отдыха и кормления.                                                                              Птицы способны лететь без отдыха 70—90 часов</a:t>
            </a:r>
            <a:r>
              <a:rPr lang="ru-RU" sz="20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FE7388-040D-5922-4D73-70AA4AB31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933" y="1907116"/>
            <a:ext cx="4397023" cy="374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16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867" y="177800"/>
            <a:ext cx="10843937" cy="1104977"/>
          </a:xfrm>
        </p:spPr>
        <p:txBody>
          <a:bodyPr/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Покидать свое постоянное место обитания</a:t>
            </a:r>
            <a:br>
              <a:rPr lang="ru-RU" sz="4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птицы начинают в разные периоды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162" y="1600200"/>
            <a:ext cx="7323837" cy="485986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волги, соловьи, стрижи начинают собираться в путь в конце лета, хотя стоят еще тёплые дни и пищи        для них очень много.</a:t>
            </a:r>
          </a:p>
          <a:p>
            <a:pPr algn="ctr"/>
            <a:endParaRPr lang="ru-RU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водоплавающие (лебеди, утки) покидают свои водоёмы очень поздно, дожидаясь первых заморозков.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117A8A-1CC3-0F47-6DD6-E95B77423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413" y="1331361"/>
            <a:ext cx="3938453" cy="23845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E54ABF-DC75-BAE4-8873-6FDE984C8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414" y="4207935"/>
            <a:ext cx="4040053" cy="238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44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5133" y="177799"/>
            <a:ext cx="10413999" cy="5376333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Перелёт птиц клином </a:t>
            </a:r>
            <a:br>
              <a:rPr lang="ru-RU" sz="2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 другой фигурой имеет особое значение</a:t>
            </a:r>
            <a:b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Клин выстраивается так: первыми летят сильные и взрослые птицы, за ними самые младшие и слабые. Лидер группы показывает дорогу и, рассекая воздух, помогает слабым в полёте.</a:t>
            </a:r>
            <a:b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Иногда в стае несколько лидеров. Они летят первыми по очереди, чтобы не выбиться из сил и не сбиться с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пути</a:t>
            </a:r>
            <a: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Замыкающие клин, постоянно издают звуки, подбадривая лидеров и подтверждая свое присутствие. 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2" y="2116667"/>
            <a:ext cx="9228201" cy="3736129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727A22-5DD0-0ABC-8E6B-B0182287C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129" y="4224866"/>
            <a:ext cx="7091742" cy="245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1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602" y="177800"/>
            <a:ext cx="9228201" cy="1104977"/>
          </a:xfrm>
        </p:spPr>
        <p:txBody>
          <a:bodyPr/>
          <a:lstStyle/>
          <a:p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B4EBCE-A109-2D12-D85B-FC3AB199A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34" y="177800"/>
            <a:ext cx="9999132" cy="648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592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7666" y="177800"/>
            <a:ext cx="10158137" cy="1104977"/>
          </a:xfrm>
        </p:spPr>
        <p:txBody>
          <a:bodyPr/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867" y="1473199"/>
            <a:ext cx="5833533" cy="513926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Грач всеяден, но больше питается червями и личинками насекомых, которых он находит в</a:t>
            </a:r>
            <a:r>
              <a:rPr lang="ru-RU" sz="30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земле.</a:t>
            </a:r>
          </a:p>
          <a:p>
            <a:pPr algn="ctr"/>
            <a:r>
              <a:rPr lang="ru-RU" sz="30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Весной грач прилетает очень рано (февраль-апрель), когда ещё лежит снег на полях.  Гнездо строит       из сухих сучьев, сухой травы, клочков шерсти.</a:t>
            </a:r>
            <a:endParaRPr lang="ru-RU" sz="3000" b="1" i="1" dirty="0">
              <a:solidFill>
                <a:srgbClr val="2021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 – очень умная птица. Он использует подходящие предметы в качестве орудий труда. У грача также хорошо развита память</a:t>
            </a:r>
            <a:r>
              <a:rPr lang="ru-RU" sz="30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Запомнив человека, грач узнает его даже через несколько лет.</a:t>
            </a:r>
            <a:endParaRPr lang="ru-RU" sz="3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4C9723-7693-9020-F0F6-FA511946B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433" y="1473200"/>
            <a:ext cx="5309167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96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5934" y="177800"/>
            <a:ext cx="10479870" cy="1104977"/>
          </a:xfrm>
        </p:spPr>
        <p:txBody>
          <a:bodyPr/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17" y="1405467"/>
            <a:ext cx="6900332" cy="502073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Внешне (размерами, жёлтым клювом и тёмным оперением) слегка напоминает чёрных дроздов, но в отличие от них ходит по земле,                       а не прыгает.</a:t>
            </a:r>
          </a:p>
          <a:p>
            <a:pPr algn="ctr"/>
            <a:r>
              <a:rPr lang="ru-RU" sz="24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 может издавать много</a:t>
            </a:r>
            <a:r>
              <a:rPr lang="ru-RU" sz="24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звуков, состоящих </a:t>
            </a:r>
            <a:r>
              <a:rPr lang="ru-RU" sz="2400" b="1" i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свиста, пощёлкивания, скрипов, мяуканья.</a:t>
            </a:r>
          </a:p>
          <a:p>
            <a:pPr algn="ctr"/>
            <a:r>
              <a:rPr lang="ru-RU" sz="24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Перелеты у скворцов начинаются                        в сентябре и обычно заканчиваются к ноябрю</a:t>
            </a:r>
            <a:r>
              <a:rPr lang="ru-RU" sz="24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 считается одной из наиболее ранних перелётных птиц: весеннее пение самца можно услышать, когда на полях ещё только проявляются первые проталины.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C837AF-FDF4-C10F-7063-9AC3FD80D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482" y="609600"/>
            <a:ext cx="4566101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08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5934" y="177800"/>
            <a:ext cx="10479870" cy="1104977"/>
          </a:xfrm>
        </p:spPr>
        <p:txBody>
          <a:bodyPr/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Соловей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3" y="1498600"/>
            <a:ext cx="5301487" cy="43541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Соловей вьёт гнезда                у корней кустарников и                   в куче осенних листьев. Весной, в период размножения,  питается насекомыми. В разгар лета соловей питается ягодами, орехами и семенами.                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зиму улетает</a:t>
            </a:r>
            <a:r>
              <a:rPr lang="ru-RU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Африку, а возвращается на прежние места в начале июня.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D7B110-14D9-85D2-2976-FEE797FFC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963" y="905934"/>
            <a:ext cx="5519504" cy="473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9DAB70-1E24-4D94-B699-E77E1AD6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5934" y="177800"/>
            <a:ext cx="10479870" cy="1104977"/>
          </a:xfrm>
        </p:spPr>
        <p:txBody>
          <a:bodyPr/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Журавль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D4855D3-CE1F-4449-BB5E-3BA69AFD9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933" y="1498600"/>
            <a:ext cx="6434667" cy="49276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сезон размножения журавли держатся парами, перед перелётом  сбиваются в стаи. </a:t>
            </a:r>
          </a:p>
          <a:p>
            <a:pPr algn="ctr"/>
            <a:r>
              <a:rPr lang="ru-RU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Спит журавль стоя в </a:t>
            </a:r>
            <a:r>
              <a:rPr lang="ru-RU" b="1" i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воде          на </a:t>
            </a:r>
            <a:r>
              <a:rPr lang="ru-RU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одной ноге. </a:t>
            </a:r>
          </a:p>
          <a:p>
            <a:pPr algn="ctr"/>
            <a:r>
              <a:rPr lang="ru-RU" b="1" i="1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птица  семенами, побегами и корешками растений, насекомыми, лягушками, мелкими грызунами. Птенцы питаются насекомыми.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148E27-00CD-C6B6-A866-146C42A652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467" y="1134533"/>
            <a:ext cx="4962820" cy="498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954447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A8A2BB7-7C5E-4EB2-B1F1-CFFF0F57E77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547</Words>
  <Application>Microsoft Office PowerPoint</Application>
  <PresentationFormat>Широкоэкранный</PresentationFormat>
  <Paragraphs>52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</vt:lpstr>
      <vt:lpstr>Calibri</vt:lpstr>
      <vt:lpstr>Calibri Light</vt:lpstr>
      <vt:lpstr>Times New Roman</vt:lpstr>
      <vt:lpstr>Метрополия</vt:lpstr>
      <vt:lpstr>Презентация PowerPoint</vt:lpstr>
      <vt:lpstr> </vt:lpstr>
      <vt:lpstr>Покидать свое постоянное место обитания  птицы начинают в разные периоды</vt:lpstr>
      <vt:lpstr>Перелёт птиц клином  или другой фигурой имеет особое значение  Клин выстраивается так: первыми летят сильные и взрослые птицы, за ними самые младшие и слабые. Лидер группы показывает дорогу и, рассекая воздух, помогает слабым в полёте.  Иногда в стае несколько лидеров. Они летят первыми по очереди, чтобы не выбиться из сил и не сбиться с пути. Замыкающие клин, постоянно издают звуки, подбадривая лидеров и подтверждая свое присутствие.   </vt:lpstr>
      <vt:lpstr>Презентация PowerPoint</vt:lpstr>
      <vt:lpstr>Грач</vt:lpstr>
      <vt:lpstr>Скворец</vt:lpstr>
      <vt:lpstr>Соловей</vt:lpstr>
      <vt:lpstr>Журавль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Анциферова</dc:creator>
  <cp:lastModifiedBy>Светлана Анциферова</cp:lastModifiedBy>
  <cp:revision>32</cp:revision>
  <dcterms:created xsi:type="dcterms:W3CDTF">2021-11-03T15:41:53Z</dcterms:created>
  <dcterms:modified xsi:type="dcterms:W3CDTF">2022-10-02T08:43:50Z</dcterms:modified>
</cp:coreProperties>
</file>