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6" r:id="rId5"/>
    <p:sldId id="261" r:id="rId6"/>
    <p:sldId id="263" r:id="rId7"/>
    <p:sldId id="264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356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11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90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71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23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83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951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64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932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624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027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60365-5953-4855-831A-98763DBA950E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76F6F-E3F7-4B67-9290-8B7DF7D92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41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59906" y="967216"/>
            <a:ext cx="32322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dirty="0" smtClean="0">
                <a:solidFill>
                  <a:srgbClr val="00B050"/>
                </a:solidFill>
              </a:rPr>
              <a:t>Рассказ</a:t>
            </a:r>
            <a:endParaRPr lang="ru-RU" sz="7200" b="1" i="1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29070" y="313476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B050"/>
                </a:solidFill>
              </a:rPr>
              <a:t>Глухова М.В. – учитель русского языка и литературы МОБУ «СОШ «</a:t>
            </a:r>
            <a:r>
              <a:rPr lang="ru-RU" sz="2000" b="1" i="1" dirty="0" err="1" smtClean="0">
                <a:solidFill>
                  <a:srgbClr val="00B050"/>
                </a:solidFill>
              </a:rPr>
              <a:t>Сертоловский</a:t>
            </a:r>
            <a:r>
              <a:rPr lang="ru-RU" sz="2000" b="1" i="1" dirty="0" smtClean="0">
                <a:solidFill>
                  <a:srgbClr val="00B050"/>
                </a:solidFill>
              </a:rPr>
              <a:t> центр образования № 2», Ленинградская область.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" y="0"/>
            <a:ext cx="12186960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701" y="5138669"/>
            <a:ext cx="1428751" cy="143278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29803" y="494773"/>
            <a:ext cx="111058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Любой рассказ – это необычная история. Не огорчайтесь, если вас не брали в плен индейцы, если вы не спасали котят, если не летели в космическом корабле  к неизведанным планетам, не покоряли самые высокие вершины…Истории случаются каждый день. Важно лишь быть внимательным человеком, чтобы потом суметь рассказать о произошедшем так, чтобы обратить внимание других на что-то необычное, удивившее вас. Может быть, это удивит и других?</a:t>
            </a:r>
          </a:p>
          <a:p>
            <a:pPr algn="just"/>
            <a:r>
              <a:rPr lang="ru-RU" sz="2400" b="1" dirty="0" smtClean="0"/>
              <a:t> В окружающем мире, в нашей жизни немало интересного. Умеем ли мы об этом рассказывать? Хватает ли нам для этого наших знаний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81961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594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521" y="5434884"/>
            <a:ext cx="1223564" cy="122702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0790" y="684904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B050"/>
                </a:solidFill>
              </a:rPr>
              <a:t>Рассказ</a:t>
            </a:r>
            <a:r>
              <a:rPr lang="ru-RU" sz="2400" b="1" dirty="0" smtClean="0"/>
              <a:t> – повествование об одном, но важном событии (случае, происшествии, эпизоде) в жизни человека</a:t>
            </a:r>
            <a:r>
              <a:rPr lang="ru-RU" dirty="0" smtClean="0"/>
              <a:t>. </a:t>
            </a:r>
          </a:p>
          <a:p>
            <a:pPr algn="just"/>
            <a:endParaRPr lang="ru-RU" dirty="0"/>
          </a:p>
          <a:p>
            <a:pPr algn="just"/>
            <a:r>
              <a:rPr lang="ru-RU" sz="2400" b="1" dirty="0" smtClean="0">
                <a:solidFill>
                  <a:srgbClr val="00B050"/>
                </a:solidFill>
              </a:rPr>
              <a:t>Сюжет </a:t>
            </a:r>
            <a:r>
              <a:rPr lang="ru-RU" sz="2400" b="1" dirty="0" smtClean="0"/>
              <a:t>(от франц. </a:t>
            </a:r>
            <a:r>
              <a:rPr lang="ru-RU" sz="2400" b="1" dirty="0" err="1" smtClean="0"/>
              <a:t>sujet</a:t>
            </a:r>
            <a:r>
              <a:rPr lang="ru-RU" sz="2400" b="1" dirty="0" smtClean="0"/>
              <a:t> – предмет, содержание) – событие или цепь событий, изображенных в произведении.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71372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7"/>
            <a:ext cx="12193057" cy="6858594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4179359" y="37433"/>
            <a:ext cx="3387143" cy="159698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4858" y="3748106"/>
            <a:ext cx="3401863" cy="160948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088" y="5248517"/>
            <a:ext cx="3401863" cy="160948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7" y="4018522"/>
            <a:ext cx="3401863" cy="160948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8248" y="1134289"/>
            <a:ext cx="3401863" cy="160948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1998" y="2529039"/>
            <a:ext cx="3401863" cy="160948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858712" y="2874432"/>
            <a:ext cx="28556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Рассказ </a:t>
            </a:r>
            <a:endParaRPr lang="ru-RU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329684" y="500785"/>
            <a:ext cx="3154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Приключенческий </a:t>
            </a:r>
            <a:endParaRPr lang="ru-RU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22688" y="4509055"/>
            <a:ext cx="2846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Фантастический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01050" y="5696688"/>
            <a:ext cx="2888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Детективный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308248" y="1623319"/>
            <a:ext cx="3401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Повествовательный 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708913" y="4106725"/>
            <a:ext cx="27947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Рассказы - загадки</a:t>
            </a:r>
            <a:endParaRPr lang="ru-RU" sz="2800" b="1" dirty="0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56" y="1596770"/>
            <a:ext cx="3401863" cy="160948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950319" y="1924457"/>
            <a:ext cx="25154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Рассказ в рассказе</a:t>
            </a:r>
            <a:endParaRPr lang="ru-RU" sz="2800" b="1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5731099" y="1634414"/>
            <a:ext cx="25757" cy="894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7484353" y="2254423"/>
            <a:ext cx="989946" cy="619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3584189" y="2712018"/>
            <a:ext cx="745495" cy="2505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3547711" y="3913325"/>
            <a:ext cx="945103" cy="527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endCxn id="17" idx="0"/>
          </p:cNvCxnSpPr>
          <p:nvPr/>
        </p:nvCxnSpPr>
        <p:spPr>
          <a:xfrm>
            <a:off x="5872929" y="4172611"/>
            <a:ext cx="34091" cy="10759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326771" y="3748106"/>
            <a:ext cx="732302" cy="41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139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13138" y="461672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Композиция рассказа</a:t>
            </a:r>
          </a:p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ru-RU" sz="2400" b="1" dirty="0" smtClean="0"/>
              <a:t>1. </a:t>
            </a:r>
            <a:r>
              <a:rPr lang="ru-RU" sz="2400" b="1" dirty="0"/>
              <a:t>В</a:t>
            </a:r>
            <a:r>
              <a:rPr lang="ru-RU" sz="2400" b="1" dirty="0" smtClean="0"/>
              <a:t>ступление, которое повествует о том, что предшествовало основному событию,</a:t>
            </a:r>
          </a:p>
          <a:p>
            <a:r>
              <a:rPr lang="ru-RU" sz="2400" b="1" dirty="0" smtClean="0"/>
              <a:t>2. Основная часть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/>
              <a:t>Завязку(начало действия),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/>
              <a:t> </a:t>
            </a:r>
            <a:r>
              <a:rPr lang="ru-RU" sz="2400" b="1" dirty="0"/>
              <a:t>Р</a:t>
            </a:r>
            <a:r>
              <a:rPr lang="ru-RU" sz="2400" b="1" dirty="0" smtClean="0"/>
              <a:t>азвитие действия,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/>
              <a:t>Кульминацию (наиболее острый момент, "вершина"),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/>
              <a:t>Развязку (завершение действия).</a:t>
            </a:r>
          </a:p>
          <a:p>
            <a:r>
              <a:rPr lang="ru-RU" sz="2400" b="1" dirty="0" smtClean="0"/>
              <a:t>6.зЗаключение, в котором подводятся итоги и делается вывод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9227" y="5615188"/>
            <a:ext cx="1043768" cy="104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147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5001" y="5520863"/>
            <a:ext cx="1225402" cy="12254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17442" y="437882"/>
            <a:ext cx="5988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                 Особенности рассказа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6213" y="996548"/>
            <a:ext cx="117958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8338" y="996548"/>
            <a:ext cx="112420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/>
              <a:t>Повествование о реальных событиях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Небольшой объем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Немного действующих лиц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Описание 1 эпизода</a:t>
            </a:r>
            <a:endParaRPr lang="ru-RU" sz="2400" b="1" dirty="0"/>
          </a:p>
          <a:p>
            <a:pPr marL="342900" indent="-342900">
              <a:buAutoNum type="arabicPeriod"/>
            </a:pPr>
            <a:r>
              <a:rPr lang="ru-RU" sz="2400" b="1" dirty="0" smtClean="0"/>
              <a:t>Рассказы имеют меткое , запоминающееся название, в котором уже содержится часть ответа на поднятый вопрос.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63248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6668" y="5632598"/>
            <a:ext cx="1225402" cy="12254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3171" y="58990"/>
            <a:ext cx="1156690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 smtClean="0"/>
              <a:t>Яандреев</a:t>
            </a:r>
            <a:endParaRPr lang="ru-RU" sz="2000" b="1" dirty="0" smtClean="0"/>
          </a:p>
          <a:p>
            <a:pPr algn="just"/>
            <a:r>
              <a:rPr lang="ru-RU" sz="2000" b="1" dirty="0"/>
              <a:t> </a:t>
            </a:r>
            <a:r>
              <a:rPr lang="ru-RU" sz="2000" b="1" dirty="0" smtClean="0"/>
              <a:t>         В </a:t>
            </a:r>
            <a:r>
              <a:rPr lang="ru-RU" sz="2000" b="1" dirty="0" err="1" smtClean="0"/>
              <a:t>Голявкин</a:t>
            </a:r>
            <a:endParaRPr lang="ru-RU" sz="2000" b="1" dirty="0" smtClean="0"/>
          </a:p>
          <a:p>
            <a:pPr algn="just"/>
            <a:r>
              <a:rPr lang="ru-RU" sz="2000" b="1" dirty="0" smtClean="0"/>
              <a:t>Всё из-за фамилии происходит. Я по алфавиту первый в журнале; чуть что, сразу меня вызывают. Поэтому и учусь хуже всех. Вот у Вовки </a:t>
            </a:r>
            <a:r>
              <a:rPr lang="ru-RU" sz="2000" b="1" dirty="0" err="1" smtClean="0"/>
              <a:t>Якулова</a:t>
            </a:r>
            <a:r>
              <a:rPr lang="ru-RU" sz="2000" b="1" dirty="0" smtClean="0"/>
              <a:t> все пятёрки. С его фамилией это нетрудно — он по списку в самом конце. Жди, пока его вызовут. А с моей фамилией пропадёшь. Стал я думать, что мне предпринять. За обедом думаю, перед сном думаю — никак ничего не могу придумать. Я даже в шкаф залез думать, чтобы мне не мешали. Вот в шкафу — то я это и придумал. Прихожу в класс, заявляю ребятам:</a:t>
            </a:r>
          </a:p>
          <a:p>
            <a:pPr algn="just"/>
            <a:r>
              <a:rPr lang="ru-RU" sz="2000" b="1" dirty="0" smtClean="0"/>
              <a:t>— Я теперь не Андреев. Я теперь </a:t>
            </a:r>
            <a:r>
              <a:rPr lang="ru-RU" sz="2000" b="1" dirty="0" err="1" smtClean="0"/>
              <a:t>Яандреев</a:t>
            </a:r>
            <a:r>
              <a:rPr lang="ru-RU" sz="2000" b="1" dirty="0" smtClean="0"/>
              <a:t>.</a:t>
            </a:r>
          </a:p>
          <a:p>
            <a:pPr algn="just"/>
            <a:r>
              <a:rPr lang="ru-RU" sz="2000" b="1" dirty="0" smtClean="0"/>
              <a:t>— Мы давно знаем, что ты Андреев.</a:t>
            </a:r>
          </a:p>
          <a:p>
            <a:pPr algn="just"/>
            <a:r>
              <a:rPr lang="ru-RU" sz="2000" b="1" dirty="0" smtClean="0"/>
              <a:t>— Да нет, — говорю, — не Андреев, а </a:t>
            </a:r>
            <a:r>
              <a:rPr lang="ru-RU" sz="2000" b="1" dirty="0" err="1" smtClean="0"/>
              <a:t>Яандреев</a:t>
            </a:r>
            <a:r>
              <a:rPr lang="ru-RU" sz="2000" b="1" dirty="0" smtClean="0"/>
              <a:t>, на «Я» начинается — </a:t>
            </a:r>
            <a:r>
              <a:rPr lang="ru-RU" sz="2000" b="1" dirty="0" err="1" smtClean="0"/>
              <a:t>Яандреев</a:t>
            </a:r>
            <a:r>
              <a:rPr lang="ru-RU" sz="2000" b="1" dirty="0" smtClean="0"/>
              <a:t>.</a:t>
            </a:r>
          </a:p>
          <a:p>
            <a:pPr algn="just"/>
            <a:r>
              <a:rPr lang="ru-RU" sz="2000" b="1" dirty="0" smtClean="0"/>
              <a:t>— Ничего не понятно. Какой же ты </a:t>
            </a:r>
            <a:r>
              <a:rPr lang="ru-RU" sz="2000" b="1" dirty="0" err="1" smtClean="0"/>
              <a:t>Яандреев</a:t>
            </a:r>
            <a:r>
              <a:rPr lang="ru-RU" sz="2000" b="1" dirty="0" smtClean="0"/>
              <a:t>, когда ты просто Андреев? Таких фамилий вообще не бывает.</a:t>
            </a:r>
          </a:p>
          <a:p>
            <a:pPr algn="just"/>
            <a:r>
              <a:rPr lang="ru-RU" sz="2000" b="1" dirty="0" smtClean="0"/>
              <a:t>— У кого, — говорю, — не бывает, а у кого и бывает. Это позвольте мне знать.</a:t>
            </a:r>
          </a:p>
          <a:p>
            <a:pPr algn="just"/>
            <a:r>
              <a:rPr lang="ru-RU" sz="2000" b="1" dirty="0" smtClean="0"/>
              <a:t>— Удивительно, — говорит Вовка, — почему ты вдруг </a:t>
            </a:r>
            <a:r>
              <a:rPr lang="ru-RU" sz="2000" b="1" dirty="0" err="1" smtClean="0"/>
              <a:t>Яандреевым</a:t>
            </a:r>
            <a:r>
              <a:rPr lang="ru-RU" sz="2000" b="1" dirty="0" smtClean="0"/>
              <a:t> стал!</a:t>
            </a:r>
          </a:p>
          <a:p>
            <a:pPr algn="just"/>
            <a:r>
              <a:rPr lang="ru-RU" sz="2000" b="1" dirty="0" smtClean="0"/>
              <a:t>— Ещё увидите, — говорю.</a:t>
            </a:r>
          </a:p>
          <a:p>
            <a:pPr algn="just"/>
            <a:r>
              <a:rPr lang="ru-RU" sz="2000" b="1" dirty="0" smtClean="0"/>
              <a:t>Подхожу к Александре Петровне:</a:t>
            </a:r>
          </a:p>
          <a:p>
            <a:pPr algn="just"/>
            <a:r>
              <a:rPr lang="ru-RU" sz="2000" b="1" dirty="0" smtClean="0"/>
              <a:t>— У меня, знаете, дело такое: я теперь </a:t>
            </a:r>
            <a:r>
              <a:rPr lang="ru-RU" sz="2000" b="1" dirty="0" err="1" smtClean="0"/>
              <a:t>Яандреевым</a:t>
            </a:r>
            <a:r>
              <a:rPr lang="ru-RU" sz="2000" b="1" dirty="0" smtClean="0"/>
              <a:t> стал. Нельзя ли в журнале изменить, чтобы я на «Я» начинался?</a:t>
            </a:r>
          </a:p>
          <a:p>
            <a:pPr algn="just"/>
            <a:r>
              <a:rPr lang="ru-RU" sz="2000" b="1" dirty="0" smtClean="0"/>
              <a:t>— Что за фокусы? — говорит Александра Петровна.</a:t>
            </a:r>
          </a:p>
          <a:p>
            <a:pPr algn="just"/>
            <a:r>
              <a:rPr lang="ru-RU" sz="2000" b="1" dirty="0" smtClean="0"/>
              <a:t>— Это совсем не фокусы. Просто мне это очень важно. Я тогда сразу отличником буду.</a:t>
            </a:r>
          </a:p>
          <a:p>
            <a:pPr algn="just"/>
            <a:r>
              <a:rPr lang="ru-RU" sz="2000" b="1" dirty="0" smtClean="0"/>
              <a:t>— Ах, вот оно что! Тогда можно. Иди, </a:t>
            </a:r>
            <a:r>
              <a:rPr lang="ru-RU" sz="2000" b="1" dirty="0" err="1" smtClean="0"/>
              <a:t>Яандреев</a:t>
            </a:r>
            <a:r>
              <a:rPr lang="ru-RU" sz="2000" b="1" dirty="0" smtClean="0"/>
              <a:t>, урок отвечать.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959640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052" t="7700" r="8779"/>
          <a:stretch/>
        </p:blipFill>
        <p:spPr>
          <a:xfrm>
            <a:off x="0" y="0"/>
            <a:ext cx="122993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92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555</Words>
  <Application>Microsoft Office PowerPoint</Application>
  <PresentationFormat>Широкоэкранный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13</cp:revision>
  <dcterms:created xsi:type="dcterms:W3CDTF">2022-08-01T06:51:04Z</dcterms:created>
  <dcterms:modified xsi:type="dcterms:W3CDTF">2022-08-01T08:03:46Z</dcterms:modified>
</cp:coreProperties>
</file>