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  <p:sldId id="261" r:id="rId6"/>
    <p:sldId id="269" r:id="rId7"/>
    <p:sldId id="271" r:id="rId8"/>
    <p:sldId id="267" r:id="rId9"/>
    <p:sldId id="270" r:id="rId10"/>
    <p:sldId id="275" r:id="rId11"/>
    <p:sldId id="278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CC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23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901B79-6E69-47FF-3617-221573AFDD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011D2A5-B92D-8FE0-3672-37E91990B1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AA9E52B-5B8A-86B6-6C16-D1CEF466F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27CE0-45B6-4A39-8C4F-AC9D4747A54C}" type="datetimeFigureOut">
              <a:rPr lang="ru-RU" smtClean="0"/>
              <a:t>03.09.2022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E29ED4F-6793-4F71-0AD3-20EED1080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73A479C-F819-E436-0618-C770D9E5DF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91F28-16C5-4A16-8434-E48C687F80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8710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FA47F2-3812-226F-AB74-3CD66F97E7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CE2ECDB-5019-E832-1691-1AEB44671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E216025-5E4C-299E-97E3-26AED02E63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27CE0-45B6-4A39-8C4F-AC9D4747A54C}" type="datetimeFigureOut">
              <a:rPr lang="ru-RU" smtClean="0"/>
              <a:t>03.09.2022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C687862-9477-8459-FCEF-95D53095F8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D9CA1DE-BE63-1413-8C04-81560305EA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91F28-16C5-4A16-8434-E48C687F80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6719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9C8B9AC-CF67-4D48-A191-DA2551D3050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780349D-BB4C-AF97-0470-2A7AF3344B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94B112A-8971-2E58-1F02-5381B1E46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27CE0-45B6-4A39-8C4F-AC9D4747A54C}" type="datetimeFigureOut">
              <a:rPr lang="ru-RU" smtClean="0"/>
              <a:t>03.09.2022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1C6AC5E-182C-4BDC-B765-4CAD8A14B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2FE3421-F6DB-245F-00BC-92A1BFF6D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91F28-16C5-4A16-8434-E48C687F80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992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2ED1EB-5662-CD4F-8A88-9AC7E73232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D6D515E-873F-1F5D-AD62-BBF33C6635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B467775-FC81-2241-94F0-E89998D9F3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27CE0-45B6-4A39-8C4F-AC9D4747A54C}" type="datetimeFigureOut">
              <a:rPr lang="ru-RU" smtClean="0"/>
              <a:t>03.09.2022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1DACE96-1F82-8566-A34A-EFEF26E3BB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567361B-71E3-84D7-FDEF-C7F479C657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91F28-16C5-4A16-8434-E48C687F80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1470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5C6022-C8A4-04EE-EF58-742360AC4C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9CDE297-B361-04F0-1BA0-972EFF5AFC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7A26BA8-3F0B-4684-1EE0-7093738D5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27CE0-45B6-4A39-8C4F-AC9D4747A54C}" type="datetimeFigureOut">
              <a:rPr lang="ru-RU" smtClean="0"/>
              <a:t>03.09.2022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3BE744A-EAA1-21BD-4F8B-C9ACAA0441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BDF2F0B-E3D0-4181-5531-AB267CA5C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91F28-16C5-4A16-8434-E48C687F80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8543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C91ECB-607C-AC06-92FB-A7ACD2596C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2CFABC2-48E9-0615-444A-2AC7E0ACFB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DCF12C8-E006-1942-DC7A-7A0AC364CF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C9F68F7-422F-9D84-6E78-76F971436E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27CE0-45B6-4A39-8C4F-AC9D4747A54C}" type="datetimeFigureOut">
              <a:rPr lang="ru-RU" smtClean="0"/>
              <a:t>03.09.2022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C246756-0911-EE7C-A281-060DBF8D5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D148822-25B1-A14C-ADF7-994A07EFDE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91F28-16C5-4A16-8434-E48C687F80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5615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7980B4-D99A-F3DD-B3AF-EA70A52209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E5DE5F5-F3EF-1C85-BB65-E1395EE613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14FACB2-77CE-D6F2-479F-87F2A7E328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16AEDFE-31E7-2FC3-4B26-476E13A2A9E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42A133A-AA63-E8F6-BE25-29172A784A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1DFF20A5-EDCF-046A-EB05-2E2D765C81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27CE0-45B6-4A39-8C4F-AC9D4747A54C}" type="datetimeFigureOut">
              <a:rPr lang="ru-RU" smtClean="0"/>
              <a:t>03.09.2022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90EA7AB-46BF-37D4-0A69-3A82877C5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E57FDBE-2E6B-8436-7FD0-35893FA84C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91F28-16C5-4A16-8434-E48C687F80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8903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CF19D0-80E3-426F-8A33-D9F23BC98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287A2A8-0056-6D90-C585-59DF704FB5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27CE0-45B6-4A39-8C4F-AC9D4747A54C}" type="datetimeFigureOut">
              <a:rPr lang="ru-RU" smtClean="0"/>
              <a:t>03.09.2022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3227B4D-C1AF-9527-C37D-E3F9565DA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B354FF9-1F46-55F6-1D54-A3DF2BA5CD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91F28-16C5-4A16-8434-E48C687F80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154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B3215C4-0789-CA73-E773-F01502E4A6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27CE0-45B6-4A39-8C4F-AC9D4747A54C}" type="datetimeFigureOut">
              <a:rPr lang="ru-RU" smtClean="0"/>
              <a:t>03.09.2022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8141038-252E-C48E-4FC0-D562DC3DC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44064BB-CF37-8094-CBBB-FE4FB22BEE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91F28-16C5-4A16-8434-E48C687F80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9585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2C857F-73A2-CEBF-BEC5-6455BC779C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A503C24-E949-CAF4-F140-9EE5029E1F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10C5E21-6B20-C8F6-955C-00070F70B8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C064A32-3AE0-613A-2652-325D2E6D3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27CE0-45B6-4A39-8C4F-AC9D4747A54C}" type="datetimeFigureOut">
              <a:rPr lang="ru-RU" smtClean="0"/>
              <a:t>03.09.2022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A120BFE-F84D-942C-8A0F-F0F133C110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FCF3DA6-CB2C-1626-38A7-4BF8C6D87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91F28-16C5-4A16-8434-E48C687F80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6595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3BF0CB-259F-1DD9-3852-5D3C0A7F4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B7BB1C0-CAA5-4BB0-85CC-680DA68BA1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A8F8694-FFA5-E88B-6F6D-7B594C5015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8EDD420-4596-FAC7-4879-01BA3B17F9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27CE0-45B6-4A39-8C4F-AC9D4747A54C}" type="datetimeFigureOut">
              <a:rPr lang="ru-RU" smtClean="0"/>
              <a:t>03.09.2022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9369A26-6078-A97C-C7BC-EC64219408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877A6BF-D122-9A49-D7CC-6C332BA9B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91F28-16C5-4A16-8434-E48C687F80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1054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B02FBF-4037-2BBC-14C3-CB3FE9780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01146C4-D50B-3C77-C06E-009186096F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7C9EADE-0ACA-15D3-E9E8-0D22D4EE63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B27CE0-45B6-4A39-8C4F-AC9D4747A54C}" type="datetimeFigureOut">
              <a:rPr lang="ru-RU" smtClean="0"/>
              <a:t>03.09.2022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2CAADF8-919F-B932-DFFA-5C69ED9D99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2D8CF8F-6605-2F50-45F3-CB7F764977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F91F28-16C5-4A16-8434-E48C687F80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78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4710BCC6-DF02-8F70-A6E4-5BDF0D086E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77065"/>
            <a:ext cx="12192000" cy="7723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A1CF667-D15F-9517-4133-0642D360D4D0}"/>
              </a:ext>
            </a:extLst>
          </p:cNvPr>
          <p:cNvSpPr/>
          <p:nvPr/>
        </p:nvSpPr>
        <p:spPr>
          <a:xfrm>
            <a:off x="2121578" y="2105561"/>
            <a:ext cx="7948844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16600" b="1" dirty="0">
                <a:ln/>
                <a:solidFill>
                  <a:srgbClr val="FFC000"/>
                </a:solidFill>
              </a:rPr>
              <a:t>ФРУКТЫ</a:t>
            </a:r>
            <a:endParaRPr lang="ru-RU" sz="13800" b="1" dirty="0">
              <a:ln/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30665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A19D77A-662E-BA62-A735-1F428D8B5CBF}"/>
              </a:ext>
            </a:extLst>
          </p:cNvPr>
          <p:cNvSpPr txBox="1"/>
          <p:nvPr/>
        </p:nvSpPr>
        <p:spPr>
          <a:xfrm>
            <a:off x="3046828" y="141077"/>
            <a:ext cx="609834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7200" b="1" cap="none" spc="0" dirty="0">
                <a:ln/>
                <a:solidFill>
                  <a:srgbClr val="FFC000"/>
                </a:solidFill>
                <a:effectLst/>
              </a:rPr>
              <a:t>АНАНАС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72293AD-218A-938B-20D5-3415AD374A69}"/>
              </a:ext>
            </a:extLst>
          </p:cNvPr>
          <p:cNvSpPr txBox="1"/>
          <p:nvPr/>
        </p:nvSpPr>
        <p:spPr>
          <a:xfrm>
            <a:off x="268602" y="1366897"/>
            <a:ext cx="6098344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FFC000"/>
                </a:solidFill>
              </a:rPr>
              <a:t>Фрукт похож на шишку ели,</a:t>
            </a:r>
          </a:p>
          <a:p>
            <a:r>
              <a:rPr lang="ru-RU" sz="3200" dirty="0">
                <a:solidFill>
                  <a:srgbClr val="FFC000"/>
                </a:solidFill>
              </a:rPr>
              <a:t>Мы рискнули — шишку съели...</a:t>
            </a:r>
          </a:p>
          <a:p>
            <a:r>
              <a:rPr lang="ru-RU" sz="3200" dirty="0">
                <a:solidFill>
                  <a:srgbClr val="FFC000"/>
                </a:solidFill>
              </a:rPr>
              <a:t>Самый лучший, высший класс —</a:t>
            </a:r>
          </a:p>
          <a:p>
            <a:r>
              <a:rPr lang="ru-RU" sz="3200" dirty="0">
                <a:solidFill>
                  <a:srgbClr val="FFC000"/>
                </a:solidFill>
              </a:rPr>
              <a:t>Спелый, сочный...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846DEF7-35D4-2E22-0005-95A4963682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794" y="3381260"/>
            <a:ext cx="4703014" cy="347674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C529825-343B-1462-5769-FA9B9CF5DA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763300"/>
            <a:ext cx="5950047" cy="3969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743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1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8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A19D77A-662E-BA62-A735-1F428D8B5CBF}"/>
              </a:ext>
            </a:extLst>
          </p:cNvPr>
          <p:cNvSpPr txBox="1"/>
          <p:nvPr/>
        </p:nvSpPr>
        <p:spPr>
          <a:xfrm>
            <a:off x="3046827" y="28135"/>
            <a:ext cx="609834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7200" b="1" cap="none" spc="0" dirty="0">
                <a:ln/>
                <a:solidFill>
                  <a:srgbClr val="C00000"/>
                </a:solidFill>
                <a:effectLst/>
              </a:rPr>
              <a:t>ГРАНАТ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8A7013A-DE65-3601-7C98-FCA2EE3C38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974" y="3330526"/>
            <a:ext cx="4404396" cy="364684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3617B28-AB91-EA95-292B-A4D491E8635B}"/>
              </a:ext>
            </a:extLst>
          </p:cNvPr>
          <p:cNvSpPr txBox="1"/>
          <p:nvPr/>
        </p:nvSpPr>
        <p:spPr>
          <a:xfrm>
            <a:off x="348175" y="452908"/>
            <a:ext cx="6098344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</a:rPr>
              <a:t>Висит он на ветке</a:t>
            </a:r>
          </a:p>
          <a:p>
            <a:r>
              <a:rPr lang="ru-RU" sz="2800" dirty="0">
                <a:solidFill>
                  <a:srgbClr val="C00000"/>
                </a:solidFill>
              </a:rPr>
              <a:t>И с яблоком схож,</a:t>
            </a:r>
          </a:p>
          <a:p>
            <a:r>
              <a:rPr lang="ru-RU" sz="2800" dirty="0">
                <a:solidFill>
                  <a:srgbClr val="C00000"/>
                </a:solidFill>
              </a:rPr>
              <a:t>И красен, как рак,</a:t>
            </a:r>
          </a:p>
          <a:p>
            <a:r>
              <a:rPr lang="ru-RU" sz="2800" dirty="0">
                <a:solidFill>
                  <a:srgbClr val="C00000"/>
                </a:solidFill>
              </a:rPr>
              <a:t>И как бык толстокож.</a:t>
            </a:r>
          </a:p>
          <a:p>
            <a:r>
              <a:rPr lang="ru-RU" sz="2800" dirty="0">
                <a:solidFill>
                  <a:srgbClr val="C00000"/>
                </a:solidFill>
              </a:rPr>
              <a:t>И доверху полон рябиновых бус,</a:t>
            </a:r>
          </a:p>
          <a:p>
            <a:r>
              <a:rPr lang="ru-RU" sz="2800" dirty="0">
                <a:solidFill>
                  <a:srgbClr val="C00000"/>
                </a:solidFill>
              </a:rPr>
              <a:t>Прозрачных и сочных,</a:t>
            </a:r>
          </a:p>
          <a:p>
            <a:r>
              <a:rPr lang="ru-RU" sz="2800" dirty="0">
                <a:solidFill>
                  <a:srgbClr val="C00000"/>
                </a:solidFill>
              </a:rPr>
              <a:t>И сладких на вкус.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3CD1866-023E-F155-E444-F38C103F06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9033" y="1577546"/>
            <a:ext cx="6485903" cy="4310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191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1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3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8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9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A19D77A-662E-BA62-A735-1F428D8B5CBF}"/>
              </a:ext>
            </a:extLst>
          </p:cNvPr>
          <p:cNvSpPr txBox="1"/>
          <p:nvPr/>
        </p:nvSpPr>
        <p:spPr>
          <a:xfrm>
            <a:off x="3046828" y="107238"/>
            <a:ext cx="609834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7200" b="1" cap="none" spc="0" dirty="0">
                <a:ln/>
                <a:solidFill>
                  <a:srgbClr val="FFC000"/>
                </a:solidFill>
                <a:effectLst/>
              </a:rPr>
              <a:t>АПЕЛЬСИН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7B63E66-A06F-773F-EB90-E64E1D88B883}"/>
              </a:ext>
            </a:extLst>
          </p:cNvPr>
          <p:cNvSpPr txBox="1"/>
          <p:nvPr/>
        </p:nvSpPr>
        <p:spPr>
          <a:xfrm>
            <a:off x="339973" y="1458538"/>
            <a:ext cx="6098344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FFC000"/>
                </a:solidFill>
              </a:rPr>
              <a:t>С виду он как рыжий мяч,</a:t>
            </a:r>
          </a:p>
          <a:p>
            <a:r>
              <a:rPr lang="ru-RU" sz="3200" dirty="0">
                <a:solidFill>
                  <a:srgbClr val="FFC000"/>
                </a:solidFill>
              </a:rPr>
              <a:t>Только вот не мчится вскачь.</a:t>
            </a:r>
          </a:p>
          <a:p>
            <a:r>
              <a:rPr lang="ru-RU" sz="3200" dirty="0">
                <a:solidFill>
                  <a:srgbClr val="FFC000"/>
                </a:solidFill>
              </a:rPr>
              <a:t>В нём полезный витамин — </a:t>
            </a:r>
          </a:p>
          <a:p>
            <a:r>
              <a:rPr lang="ru-RU" sz="3200" dirty="0">
                <a:solidFill>
                  <a:srgbClr val="FFC000"/>
                </a:solidFill>
              </a:rPr>
              <a:t>Это спелый... 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0ECFD70-3A5E-8735-41A8-9EC7B1515A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792" y="3429000"/>
            <a:ext cx="4998707" cy="331997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7807619-CCCF-CB52-B589-442438A0C9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8897" y="1499940"/>
            <a:ext cx="5608320" cy="4206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150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4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A19D77A-662E-BA62-A735-1F428D8B5CBF}"/>
              </a:ext>
            </a:extLst>
          </p:cNvPr>
          <p:cNvSpPr txBox="1"/>
          <p:nvPr/>
        </p:nvSpPr>
        <p:spPr>
          <a:xfrm>
            <a:off x="3046828" y="0"/>
            <a:ext cx="609834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7200" b="1" cap="none" spc="0" dirty="0">
                <a:ln/>
                <a:solidFill>
                  <a:srgbClr val="FFFF00"/>
                </a:solidFill>
                <a:effectLst/>
              </a:rPr>
              <a:t>ЛИМОН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21A71AA-0CAE-4177-E09E-863EDAE6E8AD}"/>
              </a:ext>
            </a:extLst>
          </p:cNvPr>
          <p:cNvSpPr txBox="1"/>
          <p:nvPr/>
        </p:nvSpPr>
        <p:spPr>
          <a:xfrm>
            <a:off x="422031" y="1366897"/>
            <a:ext cx="6098344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FFFF00"/>
                </a:solidFill>
              </a:rPr>
              <a:t>Для лечения болезней</a:t>
            </a:r>
          </a:p>
          <a:p>
            <a:r>
              <a:rPr lang="ru-RU" sz="3200" dirty="0">
                <a:solidFill>
                  <a:srgbClr val="FFFF00"/>
                </a:solidFill>
              </a:rPr>
              <a:t>Он всех цитрусов полезней.</a:t>
            </a:r>
          </a:p>
          <a:p>
            <a:r>
              <a:rPr lang="ru-RU" sz="3200" dirty="0">
                <a:solidFill>
                  <a:srgbClr val="FFFF00"/>
                </a:solidFill>
              </a:rPr>
              <a:t>Очень кислый, сочный он.</a:t>
            </a:r>
          </a:p>
          <a:p>
            <a:r>
              <a:rPr lang="ru-RU" sz="3200" dirty="0">
                <a:solidFill>
                  <a:srgbClr val="FFFF00"/>
                </a:solidFill>
              </a:rPr>
              <a:t>Это желтый фрукт…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E5BF4CB-90FE-BA5A-9FE4-6D1C2AF3BB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8916" y="3429000"/>
            <a:ext cx="3786059" cy="3429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C8E2B9B-7BC8-CBDC-43E8-E889A7A40A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5883" y="1485414"/>
            <a:ext cx="6328358" cy="4220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27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3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9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4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A19D77A-662E-BA62-A735-1F428D8B5CBF}"/>
              </a:ext>
            </a:extLst>
          </p:cNvPr>
          <p:cNvSpPr txBox="1"/>
          <p:nvPr/>
        </p:nvSpPr>
        <p:spPr>
          <a:xfrm>
            <a:off x="3747085" y="162232"/>
            <a:ext cx="523333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7200" b="1" cap="none" spc="0" dirty="0">
                <a:ln/>
                <a:solidFill>
                  <a:srgbClr val="C00000"/>
                </a:solidFill>
                <a:effectLst/>
              </a:rPr>
              <a:t>ЯБЛОКО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7341956-C046-5E21-B31A-B843405F1B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503" y="3699546"/>
            <a:ext cx="3934769" cy="29707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0168F81-DBF1-943E-1448-7132A8E77712}"/>
              </a:ext>
            </a:extLst>
          </p:cNvPr>
          <p:cNvSpPr txBox="1"/>
          <p:nvPr/>
        </p:nvSpPr>
        <p:spPr>
          <a:xfrm>
            <a:off x="327162" y="1500002"/>
            <a:ext cx="5070647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C00000"/>
                </a:solidFill>
              </a:rPr>
              <a:t>Загляни в осенний сад</a:t>
            </a:r>
          </a:p>
          <a:p>
            <a:r>
              <a:rPr lang="ru-RU" sz="3200" dirty="0">
                <a:solidFill>
                  <a:srgbClr val="C00000"/>
                </a:solidFill>
              </a:rPr>
              <a:t>Чудо-мячики висят.</a:t>
            </a:r>
          </a:p>
          <a:p>
            <a:r>
              <a:rPr lang="ru-RU" sz="3200" dirty="0">
                <a:solidFill>
                  <a:srgbClr val="C00000"/>
                </a:solidFill>
              </a:rPr>
              <a:t>Красноватый, спелый бок</a:t>
            </a:r>
          </a:p>
          <a:p>
            <a:r>
              <a:rPr lang="ru-RU" sz="3200" dirty="0">
                <a:solidFill>
                  <a:srgbClr val="C00000"/>
                </a:solidFill>
              </a:rPr>
              <a:t>Ребятишкам на зубок.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1F6C456-E4AC-2A82-4805-7D04F27149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776600"/>
            <a:ext cx="5768838" cy="3845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913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3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6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1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A19D77A-662E-BA62-A735-1F428D8B5CBF}"/>
              </a:ext>
            </a:extLst>
          </p:cNvPr>
          <p:cNvSpPr txBox="1"/>
          <p:nvPr/>
        </p:nvSpPr>
        <p:spPr>
          <a:xfrm>
            <a:off x="3046828" y="205712"/>
            <a:ext cx="609834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7200" b="1" cap="none" spc="0" dirty="0">
                <a:ln/>
                <a:solidFill>
                  <a:schemeClr val="accent4">
                    <a:lumMod val="75000"/>
                  </a:schemeClr>
                </a:solidFill>
                <a:effectLst/>
              </a:rPr>
              <a:t>ГРУША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4FA0EA8-5AC6-4DE0-74B3-771A0D101B53}"/>
              </a:ext>
            </a:extLst>
          </p:cNvPr>
          <p:cNvSpPr txBox="1"/>
          <p:nvPr/>
        </p:nvSpPr>
        <p:spPr>
          <a:xfrm>
            <a:off x="291903" y="1589538"/>
            <a:ext cx="7190351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accent4">
                    <a:lumMod val="75000"/>
                  </a:schemeClr>
                </a:solidFill>
              </a:rPr>
              <a:t>В форме лампочки она,</a:t>
            </a:r>
          </a:p>
          <a:p>
            <a:r>
              <a:rPr lang="ru-RU" sz="3200" dirty="0">
                <a:solidFill>
                  <a:schemeClr val="accent4">
                    <a:lumMod val="75000"/>
                  </a:schemeClr>
                </a:solidFill>
              </a:rPr>
              <a:t>Цветом - жёлтая луна.</a:t>
            </a:r>
          </a:p>
          <a:p>
            <a:r>
              <a:rPr lang="ru-RU" sz="3200" dirty="0">
                <a:solidFill>
                  <a:schemeClr val="accent4">
                    <a:lumMod val="75000"/>
                  </a:schemeClr>
                </a:solidFill>
              </a:rPr>
              <a:t>Очень хочется нам скушать</a:t>
            </a:r>
          </a:p>
          <a:p>
            <a:r>
              <a:rPr lang="ru-RU" sz="3200" dirty="0">
                <a:solidFill>
                  <a:schemeClr val="accent4">
                    <a:lumMod val="75000"/>
                  </a:schemeClr>
                </a:solidFill>
              </a:rPr>
              <a:t>Сладкую, большую...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8AF582F-FC43-ABDF-1A9E-B1C94294FE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5243" y="3835138"/>
            <a:ext cx="2006903" cy="321104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EF3DEE3-9ABE-86A1-268A-493F13BBA5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1753" y="1618859"/>
            <a:ext cx="6098344" cy="406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352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3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7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2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A19D77A-662E-BA62-A735-1F428D8B5CBF}"/>
              </a:ext>
            </a:extLst>
          </p:cNvPr>
          <p:cNvSpPr txBox="1"/>
          <p:nvPr/>
        </p:nvSpPr>
        <p:spPr>
          <a:xfrm>
            <a:off x="3046828" y="158697"/>
            <a:ext cx="609834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7200" b="1" cap="none" spc="0" dirty="0">
                <a:ln/>
                <a:solidFill>
                  <a:srgbClr val="FFFF00"/>
                </a:solidFill>
                <a:effectLst/>
              </a:rPr>
              <a:t>БАНАН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771593-CE05-91AA-BE57-8989287E5589}"/>
              </a:ext>
            </a:extLst>
          </p:cNvPr>
          <p:cNvSpPr txBox="1"/>
          <p:nvPr/>
        </p:nvSpPr>
        <p:spPr>
          <a:xfrm>
            <a:off x="304801" y="1541641"/>
            <a:ext cx="6154614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FFFF00"/>
                </a:solidFill>
              </a:rPr>
              <a:t>Знают этот фрукт детишки,</a:t>
            </a:r>
          </a:p>
          <a:p>
            <a:r>
              <a:rPr lang="ru-RU" sz="3200" dirty="0">
                <a:solidFill>
                  <a:srgbClr val="FFFF00"/>
                </a:solidFill>
              </a:rPr>
              <a:t>Любят есть его мартышки.</a:t>
            </a:r>
          </a:p>
          <a:p>
            <a:r>
              <a:rPr lang="ru-RU" sz="3200" dirty="0">
                <a:solidFill>
                  <a:srgbClr val="FFFF00"/>
                </a:solidFill>
              </a:rPr>
              <a:t>Родом он из жарких стран</a:t>
            </a:r>
          </a:p>
          <a:p>
            <a:r>
              <a:rPr lang="ru-RU" sz="3200" dirty="0">
                <a:solidFill>
                  <a:srgbClr val="FFFF00"/>
                </a:solidFill>
              </a:rPr>
              <a:t>В тропиках растет...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152BCA4-2667-C197-C4EC-43E237ADC0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96" y="3603744"/>
            <a:ext cx="5202023" cy="3429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9978314-075C-A607-3D80-02C3642682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4741" y="1541641"/>
            <a:ext cx="5720861" cy="4290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688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A19D77A-662E-BA62-A735-1F428D8B5CBF}"/>
              </a:ext>
            </a:extLst>
          </p:cNvPr>
          <p:cNvSpPr txBox="1"/>
          <p:nvPr/>
        </p:nvSpPr>
        <p:spPr>
          <a:xfrm>
            <a:off x="1724465" y="0"/>
            <a:ext cx="914517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7200" b="1" dirty="0">
                <a:ln/>
                <a:solidFill>
                  <a:srgbClr val="FFC000"/>
                </a:solidFill>
              </a:rPr>
              <a:t>А</a:t>
            </a:r>
            <a:r>
              <a:rPr lang="ru-RU" sz="7200" b="1" cap="none" spc="0" dirty="0">
                <a:ln/>
                <a:solidFill>
                  <a:srgbClr val="FFC000"/>
                </a:solidFill>
                <a:effectLst/>
              </a:rPr>
              <a:t>БРИКОС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850D52D-6B21-A4FD-700E-27524786F4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9721" y="3925643"/>
            <a:ext cx="4003152" cy="305707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9E71C7A-3B0A-E60E-CF82-EC4CDA5A8C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7051" y="1653254"/>
            <a:ext cx="5589597" cy="380092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D123DD1-0425-E4D4-F08F-F20B75166C4D}"/>
              </a:ext>
            </a:extLst>
          </p:cNvPr>
          <p:cNvSpPr txBox="1"/>
          <p:nvPr/>
        </p:nvSpPr>
        <p:spPr>
          <a:xfrm>
            <a:off x="380844" y="1003371"/>
            <a:ext cx="5916207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Жёлто-розовый бочок, </a:t>
            </a:r>
          </a:p>
          <a:p>
            <a:r>
              <a:rPr lang="ru-RU" sz="32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размером — с кулачок! </a:t>
            </a:r>
          </a:p>
          <a:p>
            <a:r>
              <a:rPr lang="ru-RU" sz="32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на веточке висел, </a:t>
            </a:r>
          </a:p>
          <a:p>
            <a:r>
              <a:rPr lang="ru-RU" sz="32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под южным солнцем зрел. </a:t>
            </a:r>
          </a:p>
          <a:p>
            <a:r>
              <a:rPr lang="ru-RU" sz="32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весной, и летом рос </a:t>
            </a:r>
          </a:p>
          <a:p>
            <a:r>
              <a:rPr lang="ru-RU" sz="32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Очень вкусный... </a:t>
            </a:r>
            <a:endParaRPr lang="ru-RU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53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4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8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1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6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9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A19D77A-662E-BA62-A735-1F428D8B5CBF}"/>
              </a:ext>
            </a:extLst>
          </p:cNvPr>
          <p:cNvSpPr txBox="1"/>
          <p:nvPr/>
        </p:nvSpPr>
        <p:spPr>
          <a:xfrm>
            <a:off x="3454791" y="84470"/>
            <a:ext cx="609834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7200" b="1" cap="none" spc="0" dirty="0">
                <a:ln/>
                <a:solidFill>
                  <a:schemeClr val="accent2">
                    <a:lumMod val="75000"/>
                  </a:schemeClr>
                </a:solidFill>
                <a:effectLst/>
              </a:rPr>
              <a:t>ПЕРСИК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5EAEC11-63C6-0C8F-101F-457628EEC87D}"/>
              </a:ext>
            </a:extLst>
          </p:cNvPr>
          <p:cNvSpPr txBox="1"/>
          <p:nvPr/>
        </p:nvSpPr>
        <p:spPr>
          <a:xfrm>
            <a:off x="685800" y="1366897"/>
            <a:ext cx="6098344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круглый и смуглый,</a:t>
            </a:r>
          </a:p>
          <a:p>
            <a:r>
              <a:rPr lang="ru-RU" sz="3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Душистый, пушистый,</a:t>
            </a:r>
          </a:p>
          <a:p>
            <a:r>
              <a:rPr lang="ru-RU" sz="3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серединка плода,</a:t>
            </a:r>
          </a:p>
          <a:p>
            <a:r>
              <a:rPr lang="ru-RU" sz="3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Будто камень тверда.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112576D-4958-3BA2-5C7B-072779D159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3593195"/>
            <a:ext cx="4081537" cy="338400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CEBCC88-7F6C-648C-315D-331E57D8D5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1700" y="1716258"/>
            <a:ext cx="6482392" cy="4051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266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3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7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9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A19D77A-662E-BA62-A735-1F428D8B5CBF}"/>
              </a:ext>
            </a:extLst>
          </p:cNvPr>
          <p:cNvSpPr txBox="1"/>
          <p:nvPr/>
        </p:nvSpPr>
        <p:spPr>
          <a:xfrm>
            <a:off x="1724465" y="0"/>
            <a:ext cx="914517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7200" b="1" cap="none" spc="0" dirty="0">
                <a:ln/>
                <a:solidFill>
                  <a:srgbClr val="7030A0"/>
                </a:solidFill>
                <a:effectLst/>
              </a:rPr>
              <a:t>СЛИВА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499185-1BF3-3783-CF89-552C631F4570}"/>
              </a:ext>
            </a:extLst>
          </p:cNvPr>
          <p:cNvSpPr txBox="1"/>
          <p:nvPr/>
        </p:nvSpPr>
        <p:spPr>
          <a:xfrm>
            <a:off x="704908" y="1200329"/>
            <a:ext cx="6098458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7030A0"/>
                </a:solidFill>
              </a:rPr>
              <a:t>Синий, вкусный, сочный плод,</a:t>
            </a:r>
          </a:p>
          <a:p>
            <a:r>
              <a:rPr lang="ru-RU" sz="3200" dirty="0">
                <a:solidFill>
                  <a:srgbClr val="7030A0"/>
                </a:solidFill>
              </a:rPr>
              <a:t>Он на дереве растет.</a:t>
            </a:r>
          </a:p>
          <a:p>
            <a:r>
              <a:rPr lang="ru-RU" sz="3200" dirty="0">
                <a:solidFill>
                  <a:srgbClr val="7030A0"/>
                </a:solidFill>
              </a:rPr>
              <a:t>Аппетитна и красива,</a:t>
            </a:r>
          </a:p>
          <a:p>
            <a:r>
              <a:rPr lang="ru-RU" sz="3200" dirty="0">
                <a:solidFill>
                  <a:srgbClr val="7030A0"/>
                </a:solidFill>
              </a:rPr>
              <a:t>Просится в корзину… </a:t>
            </a:r>
            <a:endParaRPr lang="ru-RU" sz="1600" dirty="0">
              <a:solidFill>
                <a:srgbClr val="7030A0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0166718-0650-0B97-892A-99C894804D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561" y="3262432"/>
            <a:ext cx="5232750" cy="350010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DDDCC35-B444-6988-FB70-D4D1821CE9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2853" y="1863592"/>
            <a:ext cx="6227298" cy="4151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355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3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225</Words>
  <Application>Microsoft Office PowerPoint</Application>
  <PresentationFormat>Широкоэкранный</PresentationFormat>
  <Paragraphs>56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Селиванова</dc:creator>
  <cp:lastModifiedBy>Елена Селиванова</cp:lastModifiedBy>
  <cp:revision>10</cp:revision>
  <dcterms:created xsi:type="dcterms:W3CDTF">2022-08-30T07:23:43Z</dcterms:created>
  <dcterms:modified xsi:type="dcterms:W3CDTF">2022-09-03T09:51:03Z</dcterms:modified>
</cp:coreProperties>
</file>