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9" r:id="rId1"/>
  </p:sldMasterIdLst>
  <p:sldIdLst>
    <p:sldId id="256" r:id="rId2"/>
    <p:sldId id="258" r:id="rId3"/>
    <p:sldId id="270" r:id="rId4"/>
    <p:sldId id="257" r:id="rId5"/>
    <p:sldId id="259" r:id="rId6"/>
    <p:sldId id="260" r:id="rId7"/>
    <p:sldId id="261" r:id="rId8"/>
    <p:sldId id="262" r:id="rId9"/>
    <p:sldId id="266" r:id="rId10"/>
    <p:sldId id="267" r:id="rId11"/>
    <p:sldId id="268" r:id="rId12"/>
    <p:sldId id="269" r:id="rId13"/>
    <p:sldId id="264" r:id="rId14"/>
    <p:sldId id="263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9C3D131-BC30-4447-B209-22501639896F}" v="382" dt="2022-10-02T09:26:31.89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2" autoAdjust="0"/>
    <p:restoredTop sz="94660"/>
  </p:normalViewPr>
  <p:slideViewPr>
    <p:cSldViewPr snapToGrid="0">
      <p:cViewPr varScale="1">
        <p:scale>
          <a:sx n="89" d="100"/>
          <a:sy n="89" d="100"/>
        </p:scale>
        <p:origin x="8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A3B201D-7F47-4725-9C88-67A3AA2697F8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836B84CA-06A2-4C0E-A212-29B9DA614461}">
      <dgm:prSet/>
      <dgm:spPr/>
      <dgm:t>
        <a:bodyPr/>
        <a:lstStyle/>
        <a:p>
          <a:r>
            <a:rPr lang="ru-RU"/>
            <a:t>Чем отличается дошкольник от школьника?</a:t>
          </a:r>
          <a:endParaRPr lang="en-US"/>
        </a:p>
      </dgm:t>
    </dgm:pt>
    <dgm:pt modelId="{8DADDAE8-CD79-45EB-B860-B5880528FF90}" type="parTrans" cxnId="{4932709B-5B70-4D5E-938E-608108BCC04F}">
      <dgm:prSet/>
      <dgm:spPr/>
      <dgm:t>
        <a:bodyPr/>
        <a:lstStyle/>
        <a:p>
          <a:endParaRPr lang="en-US"/>
        </a:p>
      </dgm:t>
    </dgm:pt>
    <dgm:pt modelId="{FDF2DE94-2C49-459B-B877-0E3F66EB2551}" type="sibTrans" cxnId="{4932709B-5B70-4D5E-938E-608108BCC04F}">
      <dgm:prSet/>
      <dgm:spPr/>
      <dgm:t>
        <a:bodyPr/>
        <a:lstStyle/>
        <a:p>
          <a:endParaRPr lang="en-US"/>
        </a:p>
      </dgm:t>
    </dgm:pt>
    <dgm:pt modelId="{44E032B8-7BB6-4C7F-8A6E-A347AC5F193F}">
      <dgm:prSet/>
      <dgm:spPr/>
      <dgm:t>
        <a:bodyPr/>
        <a:lstStyle/>
        <a:p>
          <a:r>
            <a:rPr lang="ru-RU"/>
            <a:t>Может ли маленький ребенок находиться обходиться без материнского ухода?</a:t>
          </a:r>
          <a:endParaRPr lang="en-US"/>
        </a:p>
      </dgm:t>
    </dgm:pt>
    <dgm:pt modelId="{1D1A81D3-4969-48E9-8668-66AACB50FE40}" type="parTrans" cxnId="{E9852C9A-6F71-49AD-9CAC-F55397B1A57A}">
      <dgm:prSet/>
      <dgm:spPr/>
      <dgm:t>
        <a:bodyPr/>
        <a:lstStyle/>
        <a:p>
          <a:endParaRPr lang="en-US"/>
        </a:p>
      </dgm:t>
    </dgm:pt>
    <dgm:pt modelId="{E60AF1C0-F2F6-4840-93A8-BBED2AA5D493}" type="sibTrans" cxnId="{E9852C9A-6F71-49AD-9CAC-F55397B1A57A}">
      <dgm:prSet/>
      <dgm:spPr/>
      <dgm:t>
        <a:bodyPr/>
        <a:lstStyle/>
        <a:p>
          <a:endParaRPr lang="en-US"/>
        </a:p>
      </dgm:t>
    </dgm:pt>
    <dgm:pt modelId="{35014217-23B8-40F3-95DD-33C828F3603E}">
      <dgm:prSet/>
      <dgm:spPr/>
      <dgm:t>
        <a:bodyPr/>
        <a:lstStyle/>
        <a:p>
          <a:r>
            <a:rPr lang="ru-RU"/>
            <a:t>В чем проявляется забота взрослых?</a:t>
          </a:r>
          <a:endParaRPr lang="en-US"/>
        </a:p>
      </dgm:t>
    </dgm:pt>
    <dgm:pt modelId="{421363E6-11E1-4FC8-8D26-AE0364757DEC}" type="parTrans" cxnId="{FD3DE2E6-58AD-44A0-B3EA-CF785C1CB55E}">
      <dgm:prSet/>
      <dgm:spPr/>
      <dgm:t>
        <a:bodyPr/>
        <a:lstStyle/>
        <a:p>
          <a:endParaRPr lang="en-US"/>
        </a:p>
      </dgm:t>
    </dgm:pt>
    <dgm:pt modelId="{19DEED7C-54EA-471B-96CB-C004034E4999}" type="sibTrans" cxnId="{FD3DE2E6-58AD-44A0-B3EA-CF785C1CB55E}">
      <dgm:prSet/>
      <dgm:spPr/>
      <dgm:t>
        <a:bodyPr/>
        <a:lstStyle/>
        <a:p>
          <a:endParaRPr lang="en-US"/>
        </a:p>
      </dgm:t>
    </dgm:pt>
    <dgm:pt modelId="{BECD474E-70E1-4778-B460-90D5EEA60159}" type="pres">
      <dgm:prSet presAssocID="{FA3B201D-7F47-4725-9C88-67A3AA2697F8}" presName="linear" presStyleCnt="0">
        <dgm:presLayoutVars>
          <dgm:animLvl val="lvl"/>
          <dgm:resizeHandles val="exact"/>
        </dgm:presLayoutVars>
      </dgm:prSet>
      <dgm:spPr/>
    </dgm:pt>
    <dgm:pt modelId="{2C6B1165-5C5F-49CD-9E11-FF76369C593A}" type="pres">
      <dgm:prSet presAssocID="{836B84CA-06A2-4C0E-A212-29B9DA614461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2195495C-83CA-4087-B51D-5E1BD08D0797}" type="pres">
      <dgm:prSet presAssocID="{FDF2DE94-2C49-459B-B877-0E3F66EB2551}" presName="spacer" presStyleCnt="0"/>
      <dgm:spPr/>
    </dgm:pt>
    <dgm:pt modelId="{3F87D7CC-73EC-4A58-BF99-797D6E1922CA}" type="pres">
      <dgm:prSet presAssocID="{44E032B8-7BB6-4C7F-8A6E-A347AC5F193F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12AC8E30-92D1-4CA6-B3FA-1260318E99D3}" type="pres">
      <dgm:prSet presAssocID="{E60AF1C0-F2F6-4840-93A8-BBED2AA5D493}" presName="spacer" presStyleCnt="0"/>
      <dgm:spPr/>
    </dgm:pt>
    <dgm:pt modelId="{12DF4286-9E36-484D-BA32-C63712B759A8}" type="pres">
      <dgm:prSet presAssocID="{35014217-23B8-40F3-95DD-33C828F3603E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F1C4C639-E235-4DE9-B309-76D80AC74926}" type="presOf" srcId="{836B84CA-06A2-4C0E-A212-29B9DA614461}" destId="{2C6B1165-5C5F-49CD-9E11-FF76369C593A}" srcOrd="0" destOrd="0" presId="urn:microsoft.com/office/officeart/2005/8/layout/vList2"/>
    <dgm:cxn modelId="{A9780541-34C2-40B6-A930-64AE26A87C4E}" type="presOf" srcId="{FA3B201D-7F47-4725-9C88-67A3AA2697F8}" destId="{BECD474E-70E1-4778-B460-90D5EEA60159}" srcOrd="0" destOrd="0" presId="urn:microsoft.com/office/officeart/2005/8/layout/vList2"/>
    <dgm:cxn modelId="{E9852C9A-6F71-49AD-9CAC-F55397B1A57A}" srcId="{FA3B201D-7F47-4725-9C88-67A3AA2697F8}" destId="{44E032B8-7BB6-4C7F-8A6E-A347AC5F193F}" srcOrd="1" destOrd="0" parTransId="{1D1A81D3-4969-48E9-8668-66AACB50FE40}" sibTransId="{E60AF1C0-F2F6-4840-93A8-BBED2AA5D493}"/>
    <dgm:cxn modelId="{4932709B-5B70-4D5E-938E-608108BCC04F}" srcId="{FA3B201D-7F47-4725-9C88-67A3AA2697F8}" destId="{836B84CA-06A2-4C0E-A212-29B9DA614461}" srcOrd="0" destOrd="0" parTransId="{8DADDAE8-CD79-45EB-B860-B5880528FF90}" sibTransId="{FDF2DE94-2C49-459B-B877-0E3F66EB2551}"/>
    <dgm:cxn modelId="{C93BDB9D-9F10-480B-8A11-D51174AC5F01}" type="presOf" srcId="{35014217-23B8-40F3-95DD-33C828F3603E}" destId="{12DF4286-9E36-484D-BA32-C63712B759A8}" srcOrd="0" destOrd="0" presId="urn:microsoft.com/office/officeart/2005/8/layout/vList2"/>
    <dgm:cxn modelId="{C5A558B3-E783-4686-89C5-6EE01400D60F}" type="presOf" srcId="{44E032B8-7BB6-4C7F-8A6E-A347AC5F193F}" destId="{3F87D7CC-73EC-4A58-BF99-797D6E1922CA}" srcOrd="0" destOrd="0" presId="urn:microsoft.com/office/officeart/2005/8/layout/vList2"/>
    <dgm:cxn modelId="{FD3DE2E6-58AD-44A0-B3EA-CF785C1CB55E}" srcId="{FA3B201D-7F47-4725-9C88-67A3AA2697F8}" destId="{35014217-23B8-40F3-95DD-33C828F3603E}" srcOrd="2" destOrd="0" parTransId="{421363E6-11E1-4FC8-8D26-AE0364757DEC}" sibTransId="{19DEED7C-54EA-471B-96CB-C004034E4999}"/>
    <dgm:cxn modelId="{17E1D30C-E5FE-457E-9CD0-FDF9FE5A5626}" type="presParOf" srcId="{BECD474E-70E1-4778-B460-90D5EEA60159}" destId="{2C6B1165-5C5F-49CD-9E11-FF76369C593A}" srcOrd="0" destOrd="0" presId="urn:microsoft.com/office/officeart/2005/8/layout/vList2"/>
    <dgm:cxn modelId="{A4CC0E76-DE69-4AB6-959E-3E678D3B006C}" type="presParOf" srcId="{BECD474E-70E1-4778-B460-90D5EEA60159}" destId="{2195495C-83CA-4087-B51D-5E1BD08D0797}" srcOrd="1" destOrd="0" presId="urn:microsoft.com/office/officeart/2005/8/layout/vList2"/>
    <dgm:cxn modelId="{3CD1A860-5C18-40B2-A5CA-EE3EEE3E829C}" type="presParOf" srcId="{BECD474E-70E1-4778-B460-90D5EEA60159}" destId="{3F87D7CC-73EC-4A58-BF99-797D6E1922CA}" srcOrd="2" destOrd="0" presId="urn:microsoft.com/office/officeart/2005/8/layout/vList2"/>
    <dgm:cxn modelId="{AF707016-0CB3-4D5A-8F8B-F13911E41523}" type="presParOf" srcId="{BECD474E-70E1-4778-B460-90D5EEA60159}" destId="{12AC8E30-92D1-4CA6-B3FA-1260318E99D3}" srcOrd="3" destOrd="0" presId="urn:microsoft.com/office/officeart/2005/8/layout/vList2"/>
    <dgm:cxn modelId="{44AE738A-D4D4-45B1-9E45-3A306B3A2A14}" type="presParOf" srcId="{BECD474E-70E1-4778-B460-90D5EEA60159}" destId="{12DF4286-9E36-484D-BA32-C63712B759A8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59EF653-C78F-4BD0-9ADA-11D818443F42}" type="doc">
      <dgm:prSet loTypeId="urn:microsoft.com/office/officeart/2005/8/layout/list1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245E54DF-C336-4789-9745-3D9C14AEF667}">
      <dgm:prSet/>
      <dgm:spPr/>
      <dgm:t>
        <a:bodyPr/>
        <a:lstStyle/>
        <a:p>
          <a:r>
            <a:rPr lang="ru-RU"/>
            <a:t>Кем не может быть шестиклассник?</a:t>
          </a:r>
          <a:endParaRPr lang="en-US"/>
        </a:p>
      </dgm:t>
    </dgm:pt>
    <dgm:pt modelId="{35A22A40-6119-4FDC-BE31-EB301F03A4CF}" type="parTrans" cxnId="{0E451411-4025-4042-831A-706573B3704E}">
      <dgm:prSet/>
      <dgm:spPr/>
      <dgm:t>
        <a:bodyPr/>
        <a:lstStyle/>
        <a:p>
          <a:endParaRPr lang="en-US"/>
        </a:p>
      </dgm:t>
    </dgm:pt>
    <dgm:pt modelId="{D9D6B7A5-F7C3-4E38-930F-8EFD74A9F989}" type="sibTrans" cxnId="{0E451411-4025-4042-831A-706573B3704E}">
      <dgm:prSet/>
      <dgm:spPr/>
      <dgm:t>
        <a:bodyPr/>
        <a:lstStyle/>
        <a:p>
          <a:endParaRPr lang="en-US"/>
        </a:p>
      </dgm:t>
    </dgm:pt>
    <dgm:pt modelId="{87AC4D8A-7FD3-4EA5-8853-3FAA106595A4}">
      <dgm:prSet/>
      <dgm:spPr/>
      <dgm:t>
        <a:bodyPr/>
        <a:lstStyle/>
        <a:p>
          <a:r>
            <a:rPr lang="ru-RU"/>
            <a:t>Ученик</a:t>
          </a:r>
          <a:endParaRPr lang="en-US"/>
        </a:p>
      </dgm:t>
    </dgm:pt>
    <dgm:pt modelId="{B6C607AF-C622-42F4-9EE8-4C1CECB80CFC}" type="parTrans" cxnId="{489FDDB4-10C2-43F5-9DDF-8666EA917AF9}">
      <dgm:prSet/>
      <dgm:spPr/>
      <dgm:t>
        <a:bodyPr/>
        <a:lstStyle/>
        <a:p>
          <a:endParaRPr lang="en-US"/>
        </a:p>
      </dgm:t>
    </dgm:pt>
    <dgm:pt modelId="{A95BD9E0-7DD0-4C97-A064-DC08023377BB}" type="sibTrans" cxnId="{489FDDB4-10C2-43F5-9DDF-8666EA917AF9}">
      <dgm:prSet/>
      <dgm:spPr/>
      <dgm:t>
        <a:bodyPr/>
        <a:lstStyle/>
        <a:p>
          <a:endParaRPr lang="en-US"/>
        </a:p>
      </dgm:t>
    </dgm:pt>
    <dgm:pt modelId="{F9FB8A83-2A6E-4BC3-8CC7-61E795C0D6C1}">
      <dgm:prSet/>
      <dgm:spPr/>
      <dgm:t>
        <a:bodyPr/>
        <a:lstStyle/>
        <a:p>
          <a:r>
            <a:rPr lang="ru-RU"/>
            <a:t>Сын</a:t>
          </a:r>
          <a:endParaRPr lang="en-US"/>
        </a:p>
      </dgm:t>
    </dgm:pt>
    <dgm:pt modelId="{2E30AA3E-41EE-4A90-8BA5-F885A3E2443A}" type="parTrans" cxnId="{1B4EE134-0E6F-47F8-9FB4-FA6AE0957A36}">
      <dgm:prSet/>
      <dgm:spPr/>
      <dgm:t>
        <a:bodyPr/>
        <a:lstStyle/>
        <a:p>
          <a:endParaRPr lang="en-US"/>
        </a:p>
      </dgm:t>
    </dgm:pt>
    <dgm:pt modelId="{8E6E4080-C398-44F6-8551-2394349F4B88}" type="sibTrans" cxnId="{1B4EE134-0E6F-47F8-9FB4-FA6AE0957A36}">
      <dgm:prSet/>
      <dgm:spPr/>
      <dgm:t>
        <a:bodyPr/>
        <a:lstStyle/>
        <a:p>
          <a:endParaRPr lang="en-US"/>
        </a:p>
      </dgm:t>
    </dgm:pt>
    <dgm:pt modelId="{5048E6DD-ED24-4F51-99E2-A73A41AE91DC}">
      <dgm:prSet/>
      <dgm:spPr/>
      <dgm:t>
        <a:bodyPr/>
        <a:lstStyle/>
        <a:p>
          <a:r>
            <a:rPr lang="ru-RU"/>
            <a:t>Водитель</a:t>
          </a:r>
          <a:endParaRPr lang="en-US"/>
        </a:p>
      </dgm:t>
    </dgm:pt>
    <dgm:pt modelId="{12113192-3261-459D-9E8A-738556D27110}" type="parTrans" cxnId="{423B6B23-DADC-48C1-9D8B-DE59188C6777}">
      <dgm:prSet/>
      <dgm:spPr/>
      <dgm:t>
        <a:bodyPr/>
        <a:lstStyle/>
        <a:p>
          <a:endParaRPr lang="en-US"/>
        </a:p>
      </dgm:t>
    </dgm:pt>
    <dgm:pt modelId="{AFADCBDC-1601-4CD3-8E72-87E69AB45FE5}" type="sibTrans" cxnId="{423B6B23-DADC-48C1-9D8B-DE59188C6777}">
      <dgm:prSet/>
      <dgm:spPr/>
      <dgm:t>
        <a:bodyPr/>
        <a:lstStyle/>
        <a:p>
          <a:endParaRPr lang="en-US"/>
        </a:p>
      </dgm:t>
    </dgm:pt>
    <dgm:pt modelId="{712C9082-703A-49ED-B4C8-8250A2DDA66E}">
      <dgm:prSet/>
      <dgm:spPr/>
      <dgm:t>
        <a:bodyPr/>
        <a:lstStyle/>
        <a:p>
          <a:r>
            <a:rPr lang="ru-RU"/>
            <a:t>Покупатель</a:t>
          </a:r>
          <a:endParaRPr lang="en-US"/>
        </a:p>
      </dgm:t>
    </dgm:pt>
    <dgm:pt modelId="{C0E84F22-98E7-47D7-A432-6F20BA71A7BD}" type="parTrans" cxnId="{825930B3-B1F5-4BC4-A198-F8F90F1953DD}">
      <dgm:prSet/>
      <dgm:spPr/>
      <dgm:t>
        <a:bodyPr/>
        <a:lstStyle/>
        <a:p>
          <a:endParaRPr lang="en-US"/>
        </a:p>
      </dgm:t>
    </dgm:pt>
    <dgm:pt modelId="{AF1AA826-F4BC-4E1C-8E3E-2F9256D9DA14}" type="sibTrans" cxnId="{825930B3-B1F5-4BC4-A198-F8F90F1953DD}">
      <dgm:prSet/>
      <dgm:spPr/>
      <dgm:t>
        <a:bodyPr/>
        <a:lstStyle/>
        <a:p>
          <a:endParaRPr lang="en-US"/>
        </a:p>
      </dgm:t>
    </dgm:pt>
    <dgm:pt modelId="{595C0636-0DED-48E4-8B90-3046BB6B4FF7}" type="pres">
      <dgm:prSet presAssocID="{459EF653-C78F-4BD0-9ADA-11D818443F42}" presName="linear" presStyleCnt="0">
        <dgm:presLayoutVars>
          <dgm:dir/>
          <dgm:animLvl val="lvl"/>
          <dgm:resizeHandles val="exact"/>
        </dgm:presLayoutVars>
      </dgm:prSet>
      <dgm:spPr/>
    </dgm:pt>
    <dgm:pt modelId="{78CB5E51-2948-4837-833E-6D1E04474A0B}" type="pres">
      <dgm:prSet presAssocID="{245E54DF-C336-4789-9745-3D9C14AEF667}" presName="parentLin" presStyleCnt="0"/>
      <dgm:spPr/>
    </dgm:pt>
    <dgm:pt modelId="{F14B76B4-A1ED-4229-B699-7A3BD72DD6A2}" type="pres">
      <dgm:prSet presAssocID="{245E54DF-C336-4789-9745-3D9C14AEF667}" presName="parentLeftMargin" presStyleLbl="node1" presStyleIdx="0" presStyleCnt="1"/>
      <dgm:spPr/>
    </dgm:pt>
    <dgm:pt modelId="{383504E6-71A6-44C3-B421-18D8FC2C024E}" type="pres">
      <dgm:prSet presAssocID="{245E54DF-C336-4789-9745-3D9C14AEF667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C399C813-D2EF-4525-A048-3B80223CF911}" type="pres">
      <dgm:prSet presAssocID="{245E54DF-C336-4789-9745-3D9C14AEF667}" presName="negativeSpace" presStyleCnt="0"/>
      <dgm:spPr/>
    </dgm:pt>
    <dgm:pt modelId="{7622AEF5-8FDC-44D3-BD40-02047D75CF7F}" type="pres">
      <dgm:prSet presAssocID="{245E54DF-C336-4789-9745-3D9C14AEF667}" presName="childText" presStyleLbl="conFgAcc1" presStyleIdx="0" presStyleCnt="1">
        <dgm:presLayoutVars>
          <dgm:bulletEnabled val="1"/>
        </dgm:presLayoutVars>
      </dgm:prSet>
      <dgm:spPr/>
    </dgm:pt>
  </dgm:ptLst>
  <dgm:cxnLst>
    <dgm:cxn modelId="{6F902100-F64D-4F15-80CF-F8F79EB71944}" type="presOf" srcId="{87AC4D8A-7FD3-4EA5-8853-3FAA106595A4}" destId="{7622AEF5-8FDC-44D3-BD40-02047D75CF7F}" srcOrd="0" destOrd="0" presId="urn:microsoft.com/office/officeart/2005/8/layout/list1"/>
    <dgm:cxn modelId="{0E451411-4025-4042-831A-706573B3704E}" srcId="{459EF653-C78F-4BD0-9ADA-11D818443F42}" destId="{245E54DF-C336-4789-9745-3D9C14AEF667}" srcOrd="0" destOrd="0" parTransId="{35A22A40-6119-4FDC-BE31-EB301F03A4CF}" sibTransId="{D9D6B7A5-F7C3-4E38-930F-8EFD74A9F989}"/>
    <dgm:cxn modelId="{423B6B23-DADC-48C1-9D8B-DE59188C6777}" srcId="{245E54DF-C336-4789-9745-3D9C14AEF667}" destId="{5048E6DD-ED24-4F51-99E2-A73A41AE91DC}" srcOrd="2" destOrd="0" parTransId="{12113192-3261-459D-9E8A-738556D27110}" sibTransId="{AFADCBDC-1601-4CD3-8E72-87E69AB45FE5}"/>
    <dgm:cxn modelId="{1B4EE134-0E6F-47F8-9FB4-FA6AE0957A36}" srcId="{245E54DF-C336-4789-9745-3D9C14AEF667}" destId="{F9FB8A83-2A6E-4BC3-8CC7-61E795C0D6C1}" srcOrd="1" destOrd="0" parTransId="{2E30AA3E-41EE-4A90-8BA5-F885A3E2443A}" sibTransId="{8E6E4080-C398-44F6-8551-2394349F4B88}"/>
    <dgm:cxn modelId="{B5B99244-E42E-4E95-B1A5-7B62E3168EF5}" type="presOf" srcId="{245E54DF-C336-4789-9745-3D9C14AEF667}" destId="{F14B76B4-A1ED-4229-B699-7A3BD72DD6A2}" srcOrd="0" destOrd="0" presId="urn:microsoft.com/office/officeart/2005/8/layout/list1"/>
    <dgm:cxn modelId="{6BEE456E-3C72-4AA4-8877-61D05558B963}" type="presOf" srcId="{245E54DF-C336-4789-9745-3D9C14AEF667}" destId="{383504E6-71A6-44C3-B421-18D8FC2C024E}" srcOrd="1" destOrd="0" presId="urn:microsoft.com/office/officeart/2005/8/layout/list1"/>
    <dgm:cxn modelId="{FB52698B-3C52-4EF0-9164-307BF370372B}" type="presOf" srcId="{459EF653-C78F-4BD0-9ADA-11D818443F42}" destId="{595C0636-0DED-48E4-8B90-3046BB6B4FF7}" srcOrd="0" destOrd="0" presId="urn:microsoft.com/office/officeart/2005/8/layout/list1"/>
    <dgm:cxn modelId="{424E1FB0-05EA-4EE9-BAFE-8548324C251E}" type="presOf" srcId="{F9FB8A83-2A6E-4BC3-8CC7-61E795C0D6C1}" destId="{7622AEF5-8FDC-44D3-BD40-02047D75CF7F}" srcOrd="0" destOrd="1" presId="urn:microsoft.com/office/officeart/2005/8/layout/list1"/>
    <dgm:cxn modelId="{825930B3-B1F5-4BC4-A198-F8F90F1953DD}" srcId="{245E54DF-C336-4789-9745-3D9C14AEF667}" destId="{712C9082-703A-49ED-B4C8-8250A2DDA66E}" srcOrd="3" destOrd="0" parTransId="{C0E84F22-98E7-47D7-A432-6F20BA71A7BD}" sibTransId="{AF1AA826-F4BC-4E1C-8E3E-2F9256D9DA14}"/>
    <dgm:cxn modelId="{489FDDB4-10C2-43F5-9DDF-8666EA917AF9}" srcId="{245E54DF-C336-4789-9745-3D9C14AEF667}" destId="{87AC4D8A-7FD3-4EA5-8853-3FAA106595A4}" srcOrd="0" destOrd="0" parTransId="{B6C607AF-C622-42F4-9EE8-4C1CECB80CFC}" sibTransId="{A95BD9E0-7DD0-4C97-A064-DC08023377BB}"/>
    <dgm:cxn modelId="{EB96ABF3-481E-4F92-BFE5-09B021A5E578}" type="presOf" srcId="{712C9082-703A-49ED-B4C8-8250A2DDA66E}" destId="{7622AEF5-8FDC-44D3-BD40-02047D75CF7F}" srcOrd="0" destOrd="3" presId="urn:microsoft.com/office/officeart/2005/8/layout/list1"/>
    <dgm:cxn modelId="{E766D1F8-C644-47E0-8D2E-2A581CE964D6}" type="presOf" srcId="{5048E6DD-ED24-4F51-99E2-A73A41AE91DC}" destId="{7622AEF5-8FDC-44D3-BD40-02047D75CF7F}" srcOrd="0" destOrd="2" presId="urn:microsoft.com/office/officeart/2005/8/layout/list1"/>
    <dgm:cxn modelId="{7A8358EC-5E8B-418A-A58B-15FA3E67C0E5}" type="presParOf" srcId="{595C0636-0DED-48E4-8B90-3046BB6B4FF7}" destId="{78CB5E51-2948-4837-833E-6D1E04474A0B}" srcOrd="0" destOrd="0" presId="urn:microsoft.com/office/officeart/2005/8/layout/list1"/>
    <dgm:cxn modelId="{94A79B0C-E977-4BBF-8B6F-868C2AD079FA}" type="presParOf" srcId="{78CB5E51-2948-4837-833E-6D1E04474A0B}" destId="{F14B76B4-A1ED-4229-B699-7A3BD72DD6A2}" srcOrd="0" destOrd="0" presId="urn:microsoft.com/office/officeart/2005/8/layout/list1"/>
    <dgm:cxn modelId="{A29464C6-A7D7-40BC-B9C6-61F50EF9297A}" type="presParOf" srcId="{78CB5E51-2948-4837-833E-6D1E04474A0B}" destId="{383504E6-71A6-44C3-B421-18D8FC2C024E}" srcOrd="1" destOrd="0" presId="urn:microsoft.com/office/officeart/2005/8/layout/list1"/>
    <dgm:cxn modelId="{54EFD80E-EC36-468D-867C-59A3B6B876B0}" type="presParOf" srcId="{595C0636-0DED-48E4-8B90-3046BB6B4FF7}" destId="{C399C813-D2EF-4525-A048-3B80223CF911}" srcOrd="1" destOrd="0" presId="urn:microsoft.com/office/officeart/2005/8/layout/list1"/>
    <dgm:cxn modelId="{658E8798-E365-4F00-94B6-B824F7B280DC}" type="presParOf" srcId="{595C0636-0DED-48E4-8B90-3046BB6B4FF7}" destId="{7622AEF5-8FDC-44D3-BD40-02047D75CF7F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8308976-6987-425E-AD1B-47BE9BF05FEF}" type="doc">
      <dgm:prSet loTypeId="urn:microsoft.com/office/officeart/2016/7/layout/RepeatingBendingProcessNew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3DEDBEE4-B7D8-4DE4-A647-CD241B7477AA}">
      <dgm:prSet/>
      <dgm:spPr/>
      <dgm:t>
        <a:bodyPr/>
        <a:lstStyle/>
        <a:p>
          <a:r>
            <a:rPr lang="ru-RU" b="1" dirty="0"/>
            <a:t>Детство (до 11–12 лет):</a:t>
          </a:r>
          <a:endParaRPr lang="en-US" dirty="0"/>
        </a:p>
      </dgm:t>
    </dgm:pt>
    <dgm:pt modelId="{C19B6765-B570-44E8-8244-CFF17ED3AA98}" type="parTrans" cxnId="{60F6111E-A5EF-4E7D-B605-790C1996CD36}">
      <dgm:prSet/>
      <dgm:spPr/>
      <dgm:t>
        <a:bodyPr/>
        <a:lstStyle/>
        <a:p>
          <a:endParaRPr lang="en-US"/>
        </a:p>
      </dgm:t>
    </dgm:pt>
    <dgm:pt modelId="{5A41068D-3B5E-423B-ACE3-FC9C73603103}" type="sibTrans" cxnId="{60F6111E-A5EF-4E7D-B605-790C1996CD36}">
      <dgm:prSet/>
      <dgm:spPr/>
      <dgm:t>
        <a:bodyPr/>
        <a:lstStyle/>
        <a:p>
          <a:endParaRPr lang="en-US"/>
        </a:p>
      </dgm:t>
    </dgm:pt>
    <dgm:pt modelId="{066E0CC6-FBA5-49C7-89AB-5360BB061F6E}">
      <dgm:prSet/>
      <dgm:spPr/>
      <dgm:t>
        <a:bodyPr/>
        <a:lstStyle/>
        <a:p>
          <a:r>
            <a:rPr lang="ru-RU" dirty="0"/>
            <a:t>Новорожденные - до 4х недель;</a:t>
          </a:r>
          <a:endParaRPr lang="en-US" dirty="0"/>
        </a:p>
      </dgm:t>
    </dgm:pt>
    <dgm:pt modelId="{13AB5878-EDE2-4C96-81C0-8666D6F94218}" type="parTrans" cxnId="{D895EF71-9526-4799-A743-423E3EF1E1F5}">
      <dgm:prSet/>
      <dgm:spPr/>
      <dgm:t>
        <a:bodyPr/>
        <a:lstStyle/>
        <a:p>
          <a:endParaRPr lang="en-US"/>
        </a:p>
      </dgm:t>
    </dgm:pt>
    <dgm:pt modelId="{9EEB913D-1B43-479E-85EE-0C744F91529E}" type="sibTrans" cxnId="{D895EF71-9526-4799-A743-423E3EF1E1F5}">
      <dgm:prSet/>
      <dgm:spPr/>
      <dgm:t>
        <a:bodyPr/>
        <a:lstStyle/>
        <a:p>
          <a:endParaRPr lang="en-US"/>
        </a:p>
      </dgm:t>
    </dgm:pt>
    <dgm:pt modelId="{C97B3F56-FA88-40EA-BCAC-D01585955001}">
      <dgm:prSet/>
      <dgm:spPr/>
      <dgm:t>
        <a:bodyPr/>
        <a:lstStyle/>
        <a:p>
          <a:r>
            <a:rPr lang="ru-RU" dirty="0"/>
            <a:t>Грудной период – от 4 недель до 1 года;</a:t>
          </a:r>
          <a:endParaRPr lang="en-US" dirty="0"/>
        </a:p>
      </dgm:t>
    </dgm:pt>
    <dgm:pt modelId="{ADAFD41C-16D6-4646-B276-76250C2F921B}" type="parTrans" cxnId="{AE7D6415-47F3-43B5-B6EF-1177C1EA6F9B}">
      <dgm:prSet/>
      <dgm:spPr/>
      <dgm:t>
        <a:bodyPr/>
        <a:lstStyle/>
        <a:p>
          <a:endParaRPr lang="en-US"/>
        </a:p>
      </dgm:t>
    </dgm:pt>
    <dgm:pt modelId="{317D69AD-3920-41C5-9787-B2BF996BAA67}" type="sibTrans" cxnId="{AE7D6415-47F3-43B5-B6EF-1177C1EA6F9B}">
      <dgm:prSet/>
      <dgm:spPr/>
      <dgm:t>
        <a:bodyPr/>
        <a:lstStyle/>
        <a:p>
          <a:endParaRPr lang="en-US"/>
        </a:p>
      </dgm:t>
    </dgm:pt>
    <dgm:pt modelId="{FB6A0E20-EA2A-49F5-B5D5-1F79D6E53E7E}">
      <dgm:prSet/>
      <dgm:spPr/>
      <dgm:t>
        <a:bodyPr/>
        <a:lstStyle/>
        <a:p>
          <a:r>
            <a:rPr lang="ru-RU" dirty="0"/>
            <a:t>Раннее детство – 1–3 года;</a:t>
          </a:r>
          <a:endParaRPr lang="en-US" dirty="0"/>
        </a:p>
      </dgm:t>
    </dgm:pt>
    <dgm:pt modelId="{9E11EB9D-124E-4BDA-A84C-C33A1B54D00D}" type="parTrans" cxnId="{9C4DA3D1-1BB8-4A20-A157-E1544C5743C1}">
      <dgm:prSet/>
      <dgm:spPr/>
      <dgm:t>
        <a:bodyPr/>
        <a:lstStyle/>
        <a:p>
          <a:endParaRPr lang="en-US"/>
        </a:p>
      </dgm:t>
    </dgm:pt>
    <dgm:pt modelId="{AB5B4E79-0A23-481D-9D0D-6E6F8CC03EBC}" type="sibTrans" cxnId="{9C4DA3D1-1BB8-4A20-A157-E1544C5743C1}">
      <dgm:prSet/>
      <dgm:spPr/>
      <dgm:t>
        <a:bodyPr/>
        <a:lstStyle/>
        <a:p>
          <a:endParaRPr lang="en-US"/>
        </a:p>
      </dgm:t>
    </dgm:pt>
    <dgm:pt modelId="{F0365849-4E92-4955-B3AC-411F1A451848}">
      <dgm:prSet/>
      <dgm:spPr/>
      <dgm:t>
        <a:bodyPr/>
        <a:lstStyle/>
        <a:p>
          <a:r>
            <a:rPr lang="ru-RU" dirty="0"/>
            <a:t>Дошкольный возраст – 3 года – 6–7 лет;</a:t>
          </a:r>
          <a:endParaRPr lang="en-US" dirty="0"/>
        </a:p>
      </dgm:t>
    </dgm:pt>
    <dgm:pt modelId="{B720483C-3DED-4F86-A321-2CDFE9950409}" type="parTrans" cxnId="{4039B6E7-51E8-4AE7-BEC6-DF818EB82521}">
      <dgm:prSet/>
      <dgm:spPr/>
      <dgm:t>
        <a:bodyPr/>
        <a:lstStyle/>
        <a:p>
          <a:endParaRPr lang="en-US"/>
        </a:p>
      </dgm:t>
    </dgm:pt>
    <dgm:pt modelId="{E183E1CF-9612-4707-AF9F-E90E38B2D8AD}" type="sibTrans" cxnId="{4039B6E7-51E8-4AE7-BEC6-DF818EB82521}">
      <dgm:prSet/>
      <dgm:spPr/>
      <dgm:t>
        <a:bodyPr/>
        <a:lstStyle/>
        <a:p>
          <a:endParaRPr lang="en-US"/>
        </a:p>
      </dgm:t>
    </dgm:pt>
    <dgm:pt modelId="{D84AFE8C-FB6F-4399-9B39-6AB7ED8DD5C8}">
      <dgm:prSet/>
      <dgm:spPr/>
      <dgm:t>
        <a:bodyPr/>
        <a:lstStyle/>
        <a:p>
          <a:r>
            <a:rPr lang="ru-RU" dirty="0"/>
            <a:t>Младший школьный возраст – 6–7 – 10–12 лет.</a:t>
          </a:r>
          <a:endParaRPr lang="en-US" dirty="0"/>
        </a:p>
      </dgm:t>
    </dgm:pt>
    <dgm:pt modelId="{B65A44C2-B7D8-43C7-9AB3-AF73F699EBE3}" type="parTrans" cxnId="{FBAF6484-3EBC-4281-B32F-CF607E1BBDCD}">
      <dgm:prSet/>
      <dgm:spPr/>
      <dgm:t>
        <a:bodyPr/>
        <a:lstStyle/>
        <a:p>
          <a:endParaRPr lang="en-US"/>
        </a:p>
      </dgm:t>
    </dgm:pt>
    <dgm:pt modelId="{7CEC523A-3353-4071-82AB-067E3482E40A}" type="sibTrans" cxnId="{FBAF6484-3EBC-4281-B32F-CF607E1BBDCD}">
      <dgm:prSet/>
      <dgm:spPr/>
      <dgm:t>
        <a:bodyPr/>
        <a:lstStyle/>
        <a:p>
          <a:endParaRPr lang="en-US"/>
        </a:p>
      </dgm:t>
    </dgm:pt>
    <dgm:pt modelId="{60458BF8-9A3A-46B2-AA17-45E53E7EA346}">
      <dgm:prSet/>
      <dgm:spPr/>
      <dgm:t>
        <a:bodyPr/>
        <a:lstStyle/>
        <a:p>
          <a:r>
            <a:rPr lang="ru-RU" b="1" dirty="0"/>
            <a:t>Подростковый возраст или Отрочество (11–15 лет)</a:t>
          </a:r>
          <a:endParaRPr lang="en-US" dirty="0"/>
        </a:p>
      </dgm:t>
    </dgm:pt>
    <dgm:pt modelId="{52AE2F1E-9A71-4838-89DF-EC3AC47FF6B0}" type="parTrans" cxnId="{9D5A544E-5EC1-4166-9AF3-BF3C93C8D8FD}">
      <dgm:prSet/>
      <dgm:spPr/>
      <dgm:t>
        <a:bodyPr/>
        <a:lstStyle/>
        <a:p>
          <a:endParaRPr lang="en-US"/>
        </a:p>
      </dgm:t>
    </dgm:pt>
    <dgm:pt modelId="{C24EC3D2-E9B2-4E3D-B12D-CB3FB7E804D4}" type="sibTrans" cxnId="{9D5A544E-5EC1-4166-9AF3-BF3C93C8D8FD}">
      <dgm:prSet/>
      <dgm:spPr/>
      <dgm:t>
        <a:bodyPr/>
        <a:lstStyle/>
        <a:p>
          <a:endParaRPr lang="en-US"/>
        </a:p>
      </dgm:t>
    </dgm:pt>
    <dgm:pt modelId="{23CC719A-6EC3-42EE-A7B0-360D09DE20B2}">
      <dgm:prSet/>
      <dgm:spPr/>
      <dgm:t>
        <a:bodyPr/>
        <a:lstStyle/>
        <a:p>
          <a:r>
            <a:rPr lang="ru-RU" b="1" dirty="0"/>
            <a:t>Юность или Молодость (15–30 лет)</a:t>
          </a:r>
          <a:endParaRPr lang="en-US" dirty="0"/>
        </a:p>
      </dgm:t>
    </dgm:pt>
    <dgm:pt modelId="{BFAF716C-B570-4E7C-9F8A-4549C7EBADEF}" type="parTrans" cxnId="{7239ACCE-C11E-4956-B276-62A9212B3329}">
      <dgm:prSet/>
      <dgm:spPr/>
      <dgm:t>
        <a:bodyPr/>
        <a:lstStyle/>
        <a:p>
          <a:endParaRPr lang="en-US"/>
        </a:p>
      </dgm:t>
    </dgm:pt>
    <dgm:pt modelId="{882D35A7-E0B9-4758-95AE-964A08573C27}" type="sibTrans" cxnId="{7239ACCE-C11E-4956-B276-62A9212B3329}">
      <dgm:prSet/>
      <dgm:spPr/>
      <dgm:t>
        <a:bodyPr/>
        <a:lstStyle/>
        <a:p>
          <a:endParaRPr lang="en-US"/>
        </a:p>
      </dgm:t>
    </dgm:pt>
    <dgm:pt modelId="{3B87FE38-57C3-4AB0-99F4-1DCA6D3BECFA}">
      <dgm:prSet/>
      <dgm:spPr/>
      <dgm:t>
        <a:bodyPr/>
        <a:lstStyle/>
        <a:p>
          <a:r>
            <a:rPr lang="ru-RU" b="1" dirty="0"/>
            <a:t>Зрелость (30–60 лет)</a:t>
          </a:r>
          <a:endParaRPr lang="en-US" dirty="0"/>
        </a:p>
      </dgm:t>
    </dgm:pt>
    <dgm:pt modelId="{61992B1C-EA09-4E25-A5DE-6F03B654DD5A}" type="parTrans" cxnId="{C45E8376-7779-43DC-B6A0-A57FCD528E0A}">
      <dgm:prSet/>
      <dgm:spPr/>
      <dgm:t>
        <a:bodyPr/>
        <a:lstStyle/>
        <a:p>
          <a:endParaRPr lang="en-US"/>
        </a:p>
      </dgm:t>
    </dgm:pt>
    <dgm:pt modelId="{C221A451-5643-4F57-8754-F48CE80DEB4C}" type="sibTrans" cxnId="{C45E8376-7779-43DC-B6A0-A57FCD528E0A}">
      <dgm:prSet/>
      <dgm:spPr/>
      <dgm:t>
        <a:bodyPr/>
        <a:lstStyle/>
        <a:p>
          <a:endParaRPr lang="en-US"/>
        </a:p>
      </dgm:t>
    </dgm:pt>
    <dgm:pt modelId="{81BE6C1A-84D1-48AE-8082-76F7FEDD31DE}">
      <dgm:prSet/>
      <dgm:spPr/>
      <dgm:t>
        <a:bodyPr/>
        <a:lstStyle/>
        <a:p>
          <a:r>
            <a:rPr lang="ru-RU" b="1" dirty="0"/>
            <a:t>Пожилой возраст (60–80 лет)</a:t>
          </a:r>
          <a:endParaRPr lang="en-US" dirty="0"/>
        </a:p>
      </dgm:t>
    </dgm:pt>
    <dgm:pt modelId="{592B6C6D-1012-434F-82B7-57B1D4569E1F}" type="parTrans" cxnId="{EA991C4C-69BD-452C-8B94-7564E7FB43F8}">
      <dgm:prSet/>
      <dgm:spPr/>
      <dgm:t>
        <a:bodyPr/>
        <a:lstStyle/>
        <a:p>
          <a:endParaRPr lang="en-US"/>
        </a:p>
      </dgm:t>
    </dgm:pt>
    <dgm:pt modelId="{4511FB75-C3AD-485E-8CE0-07C9F21BB773}" type="sibTrans" cxnId="{EA991C4C-69BD-452C-8B94-7564E7FB43F8}">
      <dgm:prSet/>
      <dgm:spPr/>
      <dgm:t>
        <a:bodyPr/>
        <a:lstStyle/>
        <a:p>
          <a:endParaRPr lang="en-US"/>
        </a:p>
      </dgm:t>
    </dgm:pt>
    <dgm:pt modelId="{FD1A91AC-936C-473B-8E7B-522A77D6887A}">
      <dgm:prSet/>
      <dgm:spPr/>
      <dgm:t>
        <a:bodyPr/>
        <a:lstStyle/>
        <a:p>
          <a:r>
            <a:rPr lang="ru-RU" b="1" dirty="0"/>
            <a:t>Старость (от 80 лет и старше).</a:t>
          </a:r>
          <a:endParaRPr lang="en-US" dirty="0"/>
        </a:p>
      </dgm:t>
    </dgm:pt>
    <dgm:pt modelId="{EB092595-7B0F-4DCB-BBD1-5E6859C22811}" type="parTrans" cxnId="{A0C00A21-970D-4D7F-A6D8-F1E227F3B835}">
      <dgm:prSet/>
      <dgm:spPr/>
      <dgm:t>
        <a:bodyPr/>
        <a:lstStyle/>
        <a:p>
          <a:endParaRPr lang="en-US"/>
        </a:p>
      </dgm:t>
    </dgm:pt>
    <dgm:pt modelId="{3701B4B9-7B8C-4F20-9C72-E47DDAB19523}" type="sibTrans" cxnId="{A0C00A21-970D-4D7F-A6D8-F1E227F3B835}">
      <dgm:prSet/>
      <dgm:spPr/>
      <dgm:t>
        <a:bodyPr/>
        <a:lstStyle/>
        <a:p>
          <a:endParaRPr lang="en-US"/>
        </a:p>
      </dgm:t>
    </dgm:pt>
    <dgm:pt modelId="{B5ECB6E3-3627-4DE6-86FA-7BB0EA20E038}">
      <dgm:prSet phldr="0"/>
      <dgm:spPr/>
      <dgm:t>
        <a:bodyPr/>
        <a:lstStyle/>
        <a:p>
          <a:pPr rtl="0"/>
          <a:r>
            <a:rPr lang="ru-RU" b="1" dirty="0"/>
            <a:t>Долгожители (от 90 и старше)</a:t>
          </a:r>
        </a:p>
      </dgm:t>
    </dgm:pt>
    <dgm:pt modelId="{00152BA5-7C0B-49EB-879B-0B57C55B663D}" type="parTrans" cxnId="{1A9016D9-70E9-4A72-9CD6-E5180840C2B6}">
      <dgm:prSet/>
      <dgm:spPr/>
    </dgm:pt>
    <dgm:pt modelId="{99DE7560-2E0E-487C-A74C-180B9976AE82}" type="sibTrans" cxnId="{1A9016D9-70E9-4A72-9CD6-E5180840C2B6}">
      <dgm:prSet/>
      <dgm:spPr/>
    </dgm:pt>
    <dgm:pt modelId="{957E9CAA-E761-416E-B2DB-0F6CD6BAC42C}" type="pres">
      <dgm:prSet presAssocID="{08308976-6987-425E-AD1B-47BE9BF05FEF}" presName="Name0" presStyleCnt="0">
        <dgm:presLayoutVars>
          <dgm:dir/>
          <dgm:resizeHandles val="exact"/>
        </dgm:presLayoutVars>
      </dgm:prSet>
      <dgm:spPr/>
    </dgm:pt>
    <dgm:pt modelId="{A2DFD930-EFBA-4A72-B9C7-ED85F4CDF93E}" type="pres">
      <dgm:prSet presAssocID="{3DEDBEE4-B7D8-4DE4-A647-CD241B7477AA}" presName="node" presStyleLbl="node1" presStyleIdx="0" presStyleCnt="12">
        <dgm:presLayoutVars>
          <dgm:bulletEnabled val="1"/>
        </dgm:presLayoutVars>
      </dgm:prSet>
      <dgm:spPr/>
    </dgm:pt>
    <dgm:pt modelId="{8125CD72-F104-4DA8-AE66-D677784724CD}" type="pres">
      <dgm:prSet presAssocID="{5A41068D-3B5E-423B-ACE3-FC9C73603103}" presName="sibTrans" presStyleLbl="sibTrans1D1" presStyleIdx="0" presStyleCnt="11"/>
      <dgm:spPr/>
    </dgm:pt>
    <dgm:pt modelId="{098E347A-9C88-4A68-B092-22BB97BC9D9E}" type="pres">
      <dgm:prSet presAssocID="{5A41068D-3B5E-423B-ACE3-FC9C73603103}" presName="connectorText" presStyleLbl="sibTrans1D1" presStyleIdx="0" presStyleCnt="11"/>
      <dgm:spPr/>
    </dgm:pt>
    <dgm:pt modelId="{587BDDE8-C2ED-48F5-AFBC-B228729E75B0}" type="pres">
      <dgm:prSet presAssocID="{066E0CC6-FBA5-49C7-89AB-5360BB061F6E}" presName="node" presStyleLbl="node1" presStyleIdx="1" presStyleCnt="12">
        <dgm:presLayoutVars>
          <dgm:bulletEnabled val="1"/>
        </dgm:presLayoutVars>
      </dgm:prSet>
      <dgm:spPr/>
    </dgm:pt>
    <dgm:pt modelId="{02CA9BCF-968C-4CB0-BB65-A204EC4D9B7E}" type="pres">
      <dgm:prSet presAssocID="{9EEB913D-1B43-479E-85EE-0C744F91529E}" presName="sibTrans" presStyleLbl="sibTrans1D1" presStyleIdx="1" presStyleCnt="11"/>
      <dgm:spPr/>
    </dgm:pt>
    <dgm:pt modelId="{D326DDA5-690E-4E20-93D0-49AB5454863E}" type="pres">
      <dgm:prSet presAssocID="{9EEB913D-1B43-479E-85EE-0C744F91529E}" presName="connectorText" presStyleLbl="sibTrans1D1" presStyleIdx="1" presStyleCnt="11"/>
      <dgm:spPr/>
    </dgm:pt>
    <dgm:pt modelId="{33931C06-D279-492C-B265-BE6D796847B9}" type="pres">
      <dgm:prSet presAssocID="{C97B3F56-FA88-40EA-BCAC-D01585955001}" presName="node" presStyleLbl="node1" presStyleIdx="2" presStyleCnt="12">
        <dgm:presLayoutVars>
          <dgm:bulletEnabled val="1"/>
        </dgm:presLayoutVars>
      </dgm:prSet>
      <dgm:spPr/>
    </dgm:pt>
    <dgm:pt modelId="{0C187122-702D-4FB8-8098-E912FFB8CA40}" type="pres">
      <dgm:prSet presAssocID="{317D69AD-3920-41C5-9787-B2BF996BAA67}" presName="sibTrans" presStyleLbl="sibTrans1D1" presStyleIdx="2" presStyleCnt="11"/>
      <dgm:spPr/>
    </dgm:pt>
    <dgm:pt modelId="{F9002FEA-BD2D-4A16-A708-0AEC81617B47}" type="pres">
      <dgm:prSet presAssocID="{317D69AD-3920-41C5-9787-B2BF996BAA67}" presName="connectorText" presStyleLbl="sibTrans1D1" presStyleIdx="2" presStyleCnt="11"/>
      <dgm:spPr/>
    </dgm:pt>
    <dgm:pt modelId="{A7D9E270-4809-45FD-B04F-EDE21902E9D8}" type="pres">
      <dgm:prSet presAssocID="{FB6A0E20-EA2A-49F5-B5D5-1F79D6E53E7E}" presName="node" presStyleLbl="node1" presStyleIdx="3" presStyleCnt="12">
        <dgm:presLayoutVars>
          <dgm:bulletEnabled val="1"/>
        </dgm:presLayoutVars>
      </dgm:prSet>
      <dgm:spPr/>
    </dgm:pt>
    <dgm:pt modelId="{DA31CE9E-2D7B-4878-A2D9-F1F42A5D3A09}" type="pres">
      <dgm:prSet presAssocID="{AB5B4E79-0A23-481D-9D0D-6E6F8CC03EBC}" presName="sibTrans" presStyleLbl="sibTrans1D1" presStyleIdx="3" presStyleCnt="11"/>
      <dgm:spPr/>
    </dgm:pt>
    <dgm:pt modelId="{6D12FDE6-7E33-4D97-A961-3822E3AD2EF8}" type="pres">
      <dgm:prSet presAssocID="{AB5B4E79-0A23-481D-9D0D-6E6F8CC03EBC}" presName="connectorText" presStyleLbl="sibTrans1D1" presStyleIdx="3" presStyleCnt="11"/>
      <dgm:spPr/>
    </dgm:pt>
    <dgm:pt modelId="{CF74C2F6-DFCA-4CF6-AFAB-AC12049719C1}" type="pres">
      <dgm:prSet presAssocID="{F0365849-4E92-4955-B3AC-411F1A451848}" presName="node" presStyleLbl="node1" presStyleIdx="4" presStyleCnt="12">
        <dgm:presLayoutVars>
          <dgm:bulletEnabled val="1"/>
        </dgm:presLayoutVars>
      </dgm:prSet>
      <dgm:spPr/>
    </dgm:pt>
    <dgm:pt modelId="{8EC97E11-F8BA-4851-9DEE-E9E771EBF444}" type="pres">
      <dgm:prSet presAssocID="{E183E1CF-9612-4707-AF9F-E90E38B2D8AD}" presName="sibTrans" presStyleLbl="sibTrans1D1" presStyleIdx="4" presStyleCnt="11"/>
      <dgm:spPr/>
    </dgm:pt>
    <dgm:pt modelId="{3CC3239E-15AF-411D-8974-662305CD308B}" type="pres">
      <dgm:prSet presAssocID="{E183E1CF-9612-4707-AF9F-E90E38B2D8AD}" presName="connectorText" presStyleLbl="sibTrans1D1" presStyleIdx="4" presStyleCnt="11"/>
      <dgm:spPr/>
    </dgm:pt>
    <dgm:pt modelId="{4164F1A8-63E8-4506-8BC1-9DF68741D6B2}" type="pres">
      <dgm:prSet presAssocID="{D84AFE8C-FB6F-4399-9B39-6AB7ED8DD5C8}" presName="node" presStyleLbl="node1" presStyleIdx="5" presStyleCnt="12">
        <dgm:presLayoutVars>
          <dgm:bulletEnabled val="1"/>
        </dgm:presLayoutVars>
      </dgm:prSet>
      <dgm:spPr/>
    </dgm:pt>
    <dgm:pt modelId="{C8C6094C-2E2C-467E-873C-99ADD7434DAC}" type="pres">
      <dgm:prSet presAssocID="{7CEC523A-3353-4071-82AB-067E3482E40A}" presName="sibTrans" presStyleLbl="sibTrans1D1" presStyleIdx="5" presStyleCnt="11"/>
      <dgm:spPr/>
    </dgm:pt>
    <dgm:pt modelId="{00BC662B-2EB0-4B53-83B4-E01568BAFD16}" type="pres">
      <dgm:prSet presAssocID="{7CEC523A-3353-4071-82AB-067E3482E40A}" presName="connectorText" presStyleLbl="sibTrans1D1" presStyleIdx="5" presStyleCnt="11"/>
      <dgm:spPr/>
    </dgm:pt>
    <dgm:pt modelId="{BF677C51-1BD3-4D12-95C9-A78A875492F2}" type="pres">
      <dgm:prSet presAssocID="{60458BF8-9A3A-46B2-AA17-45E53E7EA346}" presName="node" presStyleLbl="node1" presStyleIdx="6" presStyleCnt="12">
        <dgm:presLayoutVars>
          <dgm:bulletEnabled val="1"/>
        </dgm:presLayoutVars>
      </dgm:prSet>
      <dgm:spPr/>
    </dgm:pt>
    <dgm:pt modelId="{87051F9A-9C0A-4006-AEEF-5C94EE7EFC79}" type="pres">
      <dgm:prSet presAssocID="{C24EC3D2-E9B2-4E3D-B12D-CB3FB7E804D4}" presName="sibTrans" presStyleLbl="sibTrans1D1" presStyleIdx="6" presStyleCnt="11"/>
      <dgm:spPr/>
    </dgm:pt>
    <dgm:pt modelId="{3C57BE51-CA10-48C8-9594-D3A4E66C478F}" type="pres">
      <dgm:prSet presAssocID="{C24EC3D2-E9B2-4E3D-B12D-CB3FB7E804D4}" presName="connectorText" presStyleLbl="sibTrans1D1" presStyleIdx="6" presStyleCnt="11"/>
      <dgm:spPr/>
    </dgm:pt>
    <dgm:pt modelId="{41C6259D-1AAA-4FE4-BB7D-0842DD7ECBB3}" type="pres">
      <dgm:prSet presAssocID="{23CC719A-6EC3-42EE-A7B0-360D09DE20B2}" presName="node" presStyleLbl="node1" presStyleIdx="7" presStyleCnt="12">
        <dgm:presLayoutVars>
          <dgm:bulletEnabled val="1"/>
        </dgm:presLayoutVars>
      </dgm:prSet>
      <dgm:spPr/>
    </dgm:pt>
    <dgm:pt modelId="{82143E9D-DD7C-4B79-82D0-CBB3C7E88A1F}" type="pres">
      <dgm:prSet presAssocID="{882D35A7-E0B9-4758-95AE-964A08573C27}" presName="sibTrans" presStyleLbl="sibTrans1D1" presStyleIdx="7" presStyleCnt="11"/>
      <dgm:spPr/>
    </dgm:pt>
    <dgm:pt modelId="{925D70A2-4743-425B-8375-83D24524A7FF}" type="pres">
      <dgm:prSet presAssocID="{882D35A7-E0B9-4758-95AE-964A08573C27}" presName="connectorText" presStyleLbl="sibTrans1D1" presStyleIdx="7" presStyleCnt="11"/>
      <dgm:spPr/>
    </dgm:pt>
    <dgm:pt modelId="{7BFBFCE0-386D-4219-A47E-C905DDBC0B9A}" type="pres">
      <dgm:prSet presAssocID="{3B87FE38-57C3-4AB0-99F4-1DCA6D3BECFA}" presName="node" presStyleLbl="node1" presStyleIdx="8" presStyleCnt="12">
        <dgm:presLayoutVars>
          <dgm:bulletEnabled val="1"/>
        </dgm:presLayoutVars>
      </dgm:prSet>
      <dgm:spPr/>
    </dgm:pt>
    <dgm:pt modelId="{024B7980-9B11-4DEF-9EF0-B9E5F1332316}" type="pres">
      <dgm:prSet presAssocID="{C221A451-5643-4F57-8754-F48CE80DEB4C}" presName="sibTrans" presStyleLbl="sibTrans1D1" presStyleIdx="8" presStyleCnt="11"/>
      <dgm:spPr/>
    </dgm:pt>
    <dgm:pt modelId="{9905DD17-FCA5-4950-B183-FEC86A1CA88D}" type="pres">
      <dgm:prSet presAssocID="{C221A451-5643-4F57-8754-F48CE80DEB4C}" presName="connectorText" presStyleLbl="sibTrans1D1" presStyleIdx="8" presStyleCnt="11"/>
      <dgm:spPr/>
    </dgm:pt>
    <dgm:pt modelId="{400A1B2E-B2BD-4843-BFC9-0DDECBB5B609}" type="pres">
      <dgm:prSet presAssocID="{81BE6C1A-84D1-48AE-8082-76F7FEDD31DE}" presName="node" presStyleLbl="node1" presStyleIdx="9" presStyleCnt="12">
        <dgm:presLayoutVars>
          <dgm:bulletEnabled val="1"/>
        </dgm:presLayoutVars>
      </dgm:prSet>
      <dgm:spPr/>
    </dgm:pt>
    <dgm:pt modelId="{2EC1501F-1432-4B4D-80EA-A54753BE5545}" type="pres">
      <dgm:prSet presAssocID="{4511FB75-C3AD-485E-8CE0-07C9F21BB773}" presName="sibTrans" presStyleLbl="sibTrans1D1" presStyleIdx="9" presStyleCnt="11"/>
      <dgm:spPr/>
    </dgm:pt>
    <dgm:pt modelId="{E07DBE93-42D9-46ED-8567-8844292CF804}" type="pres">
      <dgm:prSet presAssocID="{4511FB75-C3AD-485E-8CE0-07C9F21BB773}" presName="connectorText" presStyleLbl="sibTrans1D1" presStyleIdx="9" presStyleCnt="11"/>
      <dgm:spPr/>
    </dgm:pt>
    <dgm:pt modelId="{08C508CE-0EC4-4E20-9A2F-A4603204767C}" type="pres">
      <dgm:prSet presAssocID="{FD1A91AC-936C-473B-8E7B-522A77D6887A}" presName="node" presStyleLbl="node1" presStyleIdx="10" presStyleCnt="12">
        <dgm:presLayoutVars>
          <dgm:bulletEnabled val="1"/>
        </dgm:presLayoutVars>
      </dgm:prSet>
      <dgm:spPr/>
    </dgm:pt>
    <dgm:pt modelId="{0865BAF3-730A-449E-BF95-4DD396D2A632}" type="pres">
      <dgm:prSet presAssocID="{3701B4B9-7B8C-4F20-9C72-E47DDAB19523}" presName="sibTrans" presStyleLbl="sibTrans1D1" presStyleIdx="10" presStyleCnt="11"/>
      <dgm:spPr/>
    </dgm:pt>
    <dgm:pt modelId="{7CAFB4C2-57D9-44C8-BC5B-D929CD836A72}" type="pres">
      <dgm:prSet presAssocID="{3701B4B9-7B8C-4F20-9C72-E47DDAB19523}" presName="connectorText" presStyleLbl="sibTrans1D1" presStyleIdx="10" presStyleCnt="11"/>
      <dgm:spPr/>
    </dgm:pt>
    <dgm:pt modelId="{07D20C87-625E-4828-B8F6-001612B03E9E}" type="pres">
      <dgm:prSet presAssocID="{B5ECB6E3-3627-4DE6-86FA-7BB0EA20E038}" presName="node" presStyleLbl="node1" presStyleIdx="11" presStyleCnt="12">
        <dgm:presLayoutVars>
          <dgm:bulletEnabled val="1"/>
        </dgm:presLayoutVars>
      </dgm:prSet>
      <dgm:spPr/>
    </dgm:pt>
  </dgm:ptLst>
  <dgm:cxnLst>
    <dgm:cxn modelId="{2B3F1D01-9FC0-49A2-8F08-A9EA96750E22}" type="presOf" srcId="{7CEC523A-3353-4071-82AB-067E3482E40A}" destId="{00BC662B-2EB0-4B53-83B4-E01568BAFD16}" srcOrd="1" destOrd="0" presId="urn:microsoft.com/office/officeart/2016/7/layout/RepeatingBendingProcessNew"/>
    <dgm:cxn modelId="{385E9E10-C911-4965-9FBA-D484C8DA4D0B}" type="presOf" srcId="{3B87FE38-57C3-4AB0-99F4-1DCA6D3BECFA}" destId="{7BFBFCE0-386D-4219-A47E-C905DDBC0B9A}" srcOrd="0" destOrd="0" presId="urn:microsoft.com/office/officeart/2016/7/layout/RepeatingBendingProcessNew"/>
    <dgm:cxn modelId="{AE7D6415-47F3-43B5-B6EF-1177C1EA6F9B}" srcId="{08308976-6987-425E-AD1B-47BE9BF05FEF}" destId="{C97B3F56-FA88-40EA-BCAC-D01585955001}" srcOrd="2" destOrd="0" parTransId="{ADAFD41C-16D6-4646-B276-76250C2F921B}" sibTransId="{317D69AD-3920-41C5-9787-B2BF996BAA67}"/>
    <dgm:cxn modelId="{E942ED15-F0F0-4A4A-ACBC-A4A863C9D3B7}" type="presOf" srcId="{FD1A91AC-936C-473B-8E7B-522A77D6887A}" destId="{08C508CE-0EC4-4E20-9A2F-A4603204767C}" srcOrd="0" destOrd="0" presId="urn:microsoft.com/office/officeart/2016/7/layout/RepeatingBendingProcessNew"/>
    <dgm:cxn modelId="{FB667018-B1D0-4B2C-A9A8-4C5FDC9EBAD5}" type="presOf" srcId="{3701B4B9-7B8C-4F20-9C72-E47DDAB19523}" destId="{0865BAF3-730A-449E-BF95-4DD396D2A632}" srcOrd="0" destOrd="0" presId="urn:microsoft.com/office/officeart/2016/7/layout/RepeatingBendingProcessNew"/>
    <dgm:cxn modelId="{94C9CA1A-2571-43B4-B0F6-793907FCBDEF}" type="presOf" srcId="{C24EC3D2-E9B2-4E3D-B12D-CB3FB7E804D4}" destId="{3C57BE51-CA10-48C8-9594-D3A4E66C478F}" srcOrd="1" destOrd="0" presId="urn:microsoft.com/office/officeart/2016/7/layout/RepeatingBendingProcessNew"/>
    <dgm:cxn modelId="{60F6111E-A5EF-4E7D-B605-790C1996CD36}" srcId="{08308976-6987-425E-AD1B-47BE9BF05FEF}" destId="{3DEDBEE4-B7D8-4DE4-A647-CD241B7477AA}" srcOrd="0" destOrd="0" parTransId="{C19B6765-B570-44E8-8244-CFF17ED3AA98}" sibTransId="{5A41068D-3B5E-423B-ACE3-FC9C73603103}"/>
    <dgm:cxn modelId="{C8FB7620-4691-40F4-AA1F-FECBD4062E91}" type="presOf" srcId="{C221A451-5643-4F57-8754-F48CE80DEB4C}" destId="{9905DD17-FCA5-4950-B183-FEC86A1CA88D}" srcOrd="1" destOrd="0" presId="urn:microsoft.com/office/officeart/2016/7/layout/RepeatingBendingProcessNew"/>
    <dgm:cxn modelId="{A0C00A21-970D-4D7F-A6D8-F1E227F3B835}" srcId="{08308976-6987-425E-AD1B-47BE9BF05FEF}" destId="{FD1A91AC-936C-473B-8E7B-522A77D6887A}" srcOrd="10" destOrd="0" parTransId="{EB092595-7B0F-4DCB-BBD1-5E6859C22811}" sibTransId="{3701B4B9-7B8C-4F20-9C72-E47DDAB19523}"/>
    <dgm:cxn modelId="{DBAD612B-DA21-418F-8BA1-57B5B341C6BE}" type="presOf" srcId="{08308976-6987-425E-AD1B-47BE9BF05FEF}" destId="{957E9CAA-E761-416E-B2DB-0F6CD6BAC42C}" srcOrd="0" destOrd="0" presId="urn:microsoft.com/office/officeart/2016/7/layout/RepeatingBendingProcessNew"/>
    <dgm:cxn modelId="{38085F40-E1CF-4D4C-926F-4DD1B4E99B4B}" type="presOf" srcId="{4511FB75-C3AD-485E-8CE0-07C9F21BB773}" destId="{2EC1501F-1432-4B4D-80EA-A54753BE5545}" srcOrd="0" destOrd="0" presId="urn:microsoft.com/office/officeart/2016/7/layout/RepeatingBendingProcessNew"/>
    <dgm:cxn modelId="{6F3D9767-3002-4C34-848A-F9E947E5C358}" type="presOf" srcId="{3DEDBEE4-B7D8-4DE4-A647-CD241B7477AA}" destId="{A2DFD930-EFBA-4A72-B9C7-ED85F4CDF93E}" srcOrd="0" destOrd="0" presId="urn:microsoft.com/office/officeart/2016/7/layout/RepeatingBendingProcessNew"/>
    <dgm:cxn modelId="{35729B48-2A2F-427C-8D82-B81D05249DCA}" type="presOf" srcId="{C221A451-5643-4F57-8754-F48CE80DEB4C}" destId="{024B7980-9B11-4DEF-9EF0-B9E5F1332316}" srcOrd="0" destOrd="0" presId="urn:microsoft.com/office/officeart/2016/7/layout/RepeatingBendingProcessNew"/>
    <dgm:cxn modelId="{06C69069-3952-4F64-B9A6-0B0C427256E4}" type="presOf" srcId="{F0365849-4E92-4955-B3AC-411F1A451848}" destId="{CF74C2F6-DFCA-4CF6-AFAB-AC12049719C1}" srcOrd="0" destOrd="0" presId="urn:microsoft.com/office/officeart/2016/7/layout/RepeatingBendingProcessNew"/>
    <dgm:cxn modelId="{0202F64A-E93F-4240-8327-101F4B85FD03}" type="presOf" srcId="{317D69AD-3920-41C5-9787-B2BF996BAA67}" destId="{0C187122-702D-4FB8-8098-E912FFB8CA40}" srcOrd="0" destOrd="0" presId="urn:microsoft.com/office/officeart/2016/7/layout/RepeatingBendingProcessNew"/>
    <dgm:cxn modelId="{EA991C4C-69BD-452C-8B94-7564E7FB43F8}" srcId="{08308976-6987-425E-AD1B-47BE9BF05FEF}" destId="{81BE6C1A-84D1-48AE-8082-76F7FEDD31DE}" srcOrd="9" destOrd="0" parTransId="{592B6C6D-1012-434F-82B7-57B1D4569E1F}" sibTransId="{4511FB75-C3AD-485E-8CE0-07C9F21BB773}"/>
    <dgm:cxn modelId="{9D5A544E-5EC1-4166-9AF3-BF3C93C8D8FD}" srcId="{08308976-6987-425E-AD1B-47BE9BF05FEF}" destId="{60458BF8-9A3A-46B2-AA17-45E53E7EA346}" srcOrd="6" destOrd="0" parTransId="{52AE2F1E-9A71-4838-89DF-EC3AC47FF6B0}" sibTransId="{C24EC3D2-E9B2-4E3D-B12D-CB3FB7E804D4}"/>
    <dgm:cxn modelId="{FA3E2450-EB48-47A9-B0F6-803CC0D3FF18}" type="presOf" srcId="{23CC719A-6EC3-42EE-A7B0-360D09DE20B2}" destId="{41C6259D-1AAA-4FE4-BB7D-0842DD7ECBB3}" srcOrd="0" destOrd="0" presId="urn:microsoft.com/office/officeart/2016/7/layout/RepeatingBendingProcessNew"/>
    <dgm:cxn modelId="{D895EF71-9526-4799-A743-423E3EF1E1F5}" srcId="{08308976-6987-425E-AD1B-47BE9BF05FEF}" destId="{066E0CC6-FBA5-49C7-89AB-5360BB061F6E}" srcOrd="1" destOrd="0" parTransId="{13AB5878-EDE2-4C96-81C0-8666D6F94218}" sibTransId="{9EEB913D-1B43-479E-85EE-0C744F91529E}"/>
    <dgm:cxn modelId="{886C0F72-CE3F-43CF-89CB-D6DFB76A98D6}" type="presOf" srcId="{4511FB75-C3AD-485E-8CE0-07C9F21BB773}" destId="{E07DBE93-42D9-46ED-8567-8844292CF804}" srcOrd="1" destOrd="0" presId="urn:microsoft.com/office/officeart/2016/7/layout/RepeatingBendingProcessNew"/>
    <dgm:cxn modelId="{C45E8376-7779-43DC-B6A0-A57FCD528E0A}" srcId="{08308976-6987-425E-AD1B-47BE9BF05FEF}" destId="{3B87FE38-57C3-4AB0-99F4-1DCA6D3BECFA}" srcOrd="8" destOrd="0" parTransId="{61992B1C-EA09-4E25-A5DE-6F03B654DD5A}" sibTransId="{C221A451-5643-4F57-8754-F48CE80DEB4C}"/>
    <dgm:cxn modelId="{FBAF6484-3EBC-4281-B32F-CF607E1BBDCD}" srcId="{08308976-6987-425E-AD1B-47BE9BF05FEF}" destId="{D84AFE8C-FB6F-4399-9B39-6AB7ED8DD5C8}" srcOrd="5" destOrd="0" parTransId="{B65A44C2-B7D8-43C7-9AB3-AF73F699EBE3}" sibTransId="{7CEC523A-3353-4071-82AB-067E3482E40A}"/>
    <dgm:cxn modelId="{0A4C5C86-2339-4B20-ABD3-7E07C807457C}" type="presOf" srcId="{5A41068D-3B5E-423B-ACE3-FC9C73603103}" destId="{8125CD72-F104-4DA8-AE66-D677784724CD}" srcOrd="0" destOrd="0" presId="urn:microsoft.com/office/officeart/2016/7/layout/RepeatingBendingProcessNew"/>
    <dgm:cxn modelId="{C204E586-EAD0-4057-87A5-B37F7DB3217D}" type="presOf" srcId="{882D35A7-E0B9-4758-95AE-964A08573C27}" destId="{925D70A2-4743-425B-8375-83D24524A7FF}" srcOrd="1" destOrd="0" presId="urn:microsoft.com/office/officeart/2016/7/layout/RepeatingBendingProcessNew"/>
    <dgm:cxn modelId="{FA8C9E8A-88FD-4F6C-B688-638C45D17ECB}" type="presOf" srcId="{E183E1CF-9612-4707-AF9F-E90E38B2D8AD}" destId="{8EC97E11-F8BA-4851-9DEE-E9E771EBF444}" srcOrd="0" destOrd="0" presId="urn:microsoft.com/office/officeart/2016/7/layout/RepeatingBendingProcessNew"/>
    <dgm:cxn modelId="{E8BD0A8E-B8D7-48D2-94D0-4BF885FFFA4A}" type="presOf" srcId="{9EEB913D-1B43-479E-85EE-0C744F91529E}" destId="{02CA9BCF-968C-4CB0-BB65-A204EC4D9B7E}" srcOrd="0" destOrd="0" presId="urn:microsoft.com/office/officeart/2016/7/layout/RepeatingBendingProcessNew"/>
    <dgm:cxn modelId="{C010829E-DEF9-419A-A342-96341881E452}" type="presOf" srcId="{5A41068D-3B5E-423B-ACE3-FC9C73603103}" destId="{098E347A-9C88-4A68-B092-22BB97BC9D9E}" srcOrd="1" destOrd="0" presId="urn:microsoft.com/office/officeart/2016/7/layout/RepeatingBendingProcessNew"/>
    <dgm:cxn modelId="{611247A3-E617-4322-8F2C-61736AE95070}" type="presOf" srcId="{C97B3F56-FA88-40EA-BCAC-D01585955001}" destId="{33931C06-D279-492C-B265-BE6D796847B9}" srcOrd="0" destOrd="0" presId="urn:microsoft.com/office/officeart/2016/7/layout/RepeatingBendingProcessNew"/>
    <dgm:cxn modelId="{627C2EA4-C365-4B65-857F-062EB03D0122}" type="presOf" srcId="{066E0CC6-FBA5-49C7-89AB-5360BB061F6E}" destId="{587BDDE8-C2ED-48F5-AFBC-B228729E75B0}" srcOrd="0" destOrd="0" presId="urn:microsoft.com/office/officeart/2016/7/layout/RepeatingBendingProcessNew"/>
    <dgm:cxn modelId="{34E622A5-9540-42BF-9694-8A3C733CA08D}" type="presOf" srcId="{E183E1CF-9612-4707-AF9F-E90E38B2D8AD}" destId="{3CC3239E-15AF-411D-8974-662305CD308B}" srcOrd="1" destOrd="0" presId="urn:microsoft.com/office/officeart/2016/7/layout/RepeatingBendingProcessNew"/>
    <dgm:cxn modelId="{0BC934A6-1F22-4509-A3E2-8861B7B7B928}" type="presOf" srcId="{D84AFE8C-FB6F-4399-9B39-6AB7ED8DD5C8}" destId="{4164F1A8-63E8-4506-8BC1-9DF68741D6B2}" srcOrd="0" destOrd="0" presId="urn:microsoft.com/office/officeart/2016/7/layout/RepeatingBendingProcessNew"/>
    <dgm:cxn modelId="{5C7854A6-30FE-4E87-8909-223FC5DEF584}" type="presOf" srcId="{317D69AD-3920-41C5-9787-B2BF996BAA67}" destId="{F9002FEA-BD2D-4A16-A708-0AEC81617B47}" srcOrd="1" destOrd="0" presId="urn:microsoft.com/office/officeart/2016/7/layout/RepeatingBendingProcessNew"/>
    <dgm:cxn modelId="{44EADDAC-05A3-49F0-B556-2C4EF5151B2B}" type="presOf" srcId="{FB6A0E20-EA2A-49F5-B5D5-1F79D6E53E7E}" destId="{A7D9E270-4809-45FD-B04F-EDE21902E9D8}" srcOrd="0" destOrd="0" presId="urn:microsoft.com/office/officeart/2016/7/layout/RepeatingBendingProcessNew"/>
    <dgm:cxn modelId="{1AA364B0-4065-4906-AE3A-C2B898A83D8A}" type="presOf" srcId="{9EEB913D-1B43-479E-85EE-0C744F91529E}" destId="{D326DDA5-690E-4E20-93D0-49AB5454863E}" srcOrd="1" destOrd="0" presId="urn:microsoft.com/office/officeart/2016/7/layout/RepeatingBendingProcessNew"/>
    <dgm:cxn modelId="{C968CCBC-9F1A-435D-9530-80ABE01B95E3}" type="presOf" srcId="{AB5B4E79-0A23-481D-9D0D-6E6F8CC03EBC}" destId="{6D12FDE6-7E33-4D97-A961-3822E3AD2EF8}" srcOrd="1" destOrd="0" presId="urn:microsoft.com/office/officeart/2016/7/layout/RepeatingBendingProcessNew"/>
    <dgm:cxn modelId="{C16620BD-D546-4169-A8BE-ECD1B9749289}" type="presOf" srcId="{AB5B4E79-0A23-481D-9D0D-6E6F8CC03EBC}" destId="{DA31CE9E-2D7B-4878-A2D9-F1F42A5D3A09}" srcOrd="0" destOrd="0" presId="urn:microsoft.com/office/officeart/2016/7/layout/RepeatingBendingProcessNew"/>
    <dgm:cxn modelId="{192E1DBE-8B83-4E04-A4FF-8EFD3FEFD889}" type="presOf" srcId="{60458BF8-9A3A-46B2-AA17-45E53E7EA346}" destId="{BF677C51-1BD3-4D12-95C9-A78A875492F2}" srcOrd="0" destOrd="0" presId="urn:microsoft.com/office/officeart/2016/7/layout/RepeatingBendingProcessNew"/>
    <dgm:cxn modelId="{A888F7BE-CD87-4857-85A7-7D59126948B3}" type="presOf" srcId="{3701B4B9-7B8C-4F20-9C72-E47DDAB19523}" destId="{7CAFB4C2-57D9-44C8-BC5B-D929CD836A72}" srcOrd="1" destOrd="0" presId="urn:microsoft.com/office/officeart/2016/7/layout/RepeatingBendingProcessNew"/>
    <dgm:cxn modelId="{DFC950CD-076D-4B60-8701-1232C9477C08}" type="presOf" srcId="{882D35A7-E0B9-4758-95AE-964A08573C27}" destId="{82143E9D-DD7C-4B79-82D0-CBB3C7E88A1F}" srcOrd="0" destOrd="0" presId="urn:microsoft.com/office/officeart/2016/7/layout/RepeatingBendingProcessNew"/>
    <dgm:cxn modelId="{7239ACCE-C11E-4956-B276-62A9212B3329}" srcId="{08308976-6987-425E-AD1B-47BE9BF05FEF}" destId="{23CC719A-6EC3-42EE-A7B0-360D09DE20B2}" srcOrd="7" destOrd="0" parTransId="{BFAF716C-B570-4E7C-9F8A-4549C7EBADEF}" sibTransId="{882D35A7-E0B9-4758-95AE-964A08573C27}"/>
    <dgm:cxn modelId="{9C4DA3D1-1BB8-4A20-A157-E1544C5743C1}" srcId="{08308976-6987-425E-AD1B-47BE9BF05FEF}" destId="{FB6A0E20-EA2A-49F5-B5D5-1F79D6E53E7E}" srcOrd="3" destOrd="0" parTransId="{9E11EB9D-124E-4BDA-A84C-C33A1B54D00D}" sibTransId="{AB5B4E79-0A23-481D-9D0D-6E6F8CC03EBC}"/>
    <dgm:cxn modelId="{1A9016D9-70E9-4A72-9CD6-E5180840C2B6}" srcId="{08308976-6987-425E-AD1B-47BE9BF05FEF}" destId="{B5ECB6E3-3627-4DE6-86FA-7BB0EA20E038}" srcOrd="11" destOrd="0" parTransId="{00152BA5-7C0B-49EB-879B-0B57C55B663D}" sibTransId="{99DE7560-2E0E-487C-A74C-180B9976AE82}"/>
    <dgm:cxn modelId="{194674E4-38E3-4D67-B681-C7467BD0D165}" type="presOf" srcId="{7CEC523A-3353-4071-82AB-067E3482E40A}" destId="{C8C6094C-2E2C-467E-873C-99ADD7434DAC}" srcOrd="0" destOrd="0" presId="urn:microsoft.com/office/officeart/2016/7/layout/RepeatingBendingProcessNew"/>
    <dgm:cxn modelId="{4039B6E7-51E8-4AE7-BEC6-DF818EB82521}" srcId="{08308976-6987-425E-AD1B-47BE9BF05FEF}" destId="{F0365849-4E92-4955-B3AC-411F1A451848}" srcOrd="4" destOrd="0" parTransId="{B720483C-3DED-4F86-A321-2CDFE9950409}" sibTransId="{E183E1CF-9612-4707-AF9F-E90E38B2D8AD}"/>
    <dgm:cxn modelId="{3125DDEB-6CD0-4134-B22C-3E792FB8F2DC}" type="presOf" srcId="{B5ECB6E3-3627-4DE6-86FA-7BB0EA20E038}" destId="{07D20C87-625E-4828-B8F6-001612B03E9E}" srcOrd="0" destOrd="0" presId="urn:microsoft.com/office/officeart/2016/7/layout/RepeatingBendingProcessNew"/>
    <dgm:cxn modelId="{6696B0F8-3921-4876-A031-B2E75D565A75}" type="presOf" srcId="{C24EC3D2-E9B2-4E3D-B12D-CB3FB7E804D4}" destId="{87051F9A-9C0A-4006-AEEF-5C94EE7EFC79}" srcOrd="0" destOrd="0" presId="urn:microsoft.com/office/officeart/2016/7/layout/RepeatingBendingProcessNew"/>
    <dgm:cxn modelId="{CC0079FE-DE18-4A42-A934-927D6A3FB9DF}" type="presOf" srcId="{81BE6C1A-84D1-48AE-8082-76F7FEDD31DE}" destId="{400A1B2E-B2BD-4843-BFC9-0DDECBB5B609}" srcOrd="0" destOrd="0" presId="urn:microsoft.com/office/officeart/2016/7/layout/RepeatingBendingProcessNew"/>
    <dgm:cxn modelId="{349A5323-B3FB-46C2-AB2D-47034C0C4DA9}" type="presParOf" srcId="{957E9CAA-E761-416E-B2DB-0F6CD6BAC42C}" destId="{A2DFD930-EFBA-4A72-B9C7-ED85F4CDF93E}" srcOrd="0" destOrd="0" presId="urn:microsoft.com/office/officeart/2016/7/layout/RepeatingBendingProcessNew"/>
    <dgm:cxn modelId="{DC741DB3-6EF8-4B50-9F8B-4F4A74966270}" type="presParOf" srcId="{957E9CAA-E761-416E-B2DB-0F6CD6BAC42C}" destId="{8125CD72-F104-4DA8-AE66-D677784724CD}" srcOrd="1" destOrd="0" presId="urn:microsoft.com/office/officeart/2016/7/layout/RepeatingBendingProcessNew"/>
    <dgm:cxn modelId="{798C8B1A-E250-40BF-BD38-67D9DE9789DD}" type="presParOf" srcId="{8125CD72-F104-4DA8-AE66-D677784724CD}" destId="{098E347A-9C88-4A68-B092-22BB97BC9D9E}" srcOrd="0" destOrd="0" presId="urn:microsoft.com/office/officeart/2016/7/layout/RepeatingBendingProcessNew"/>
    <dgm:cxn modelId="{847F1F94-6CE8-43AC-89E9-DEE577D20F46}" type="presParOf" srcId="{957E9CAA-E761-416E-B2DB-0F6CD6BAC42C}" destId="{587BDDE8-C2ED-48F5-AFBC-B228729E75B0}" srcOrd="2" destOrd="0" presId="urn:microsoft.com/office/officeart/2016/7/layout/RepeatingBendingProcessNew"/>
    <dgm:cxn modelId="{F2A0BD7C-47D0-43FD-B686-A8AE3D77EC39}" type="presParOf" srcId="{957E9CAA-E761-416E-B2DB-0F6CD6BAC42C}" destId="{02CA9BCF-968C-4CB0-BB65-A204EC4D9B7E}" srcOrd="3" destOrd="0" presId="urn:microsoft.com/office/officeart/2016/7/layout/RepeatingBendingProcessNew"/>
    <dgm:cxn modelId="{7D7DDFA9-1600-4138-9A17-D5087961989E}" type="presParOf" srcId="{02CA9BCF-968C-4CB0-BB65-A204EC4D9B7E}" destId="{D326DDA5-690E-4E20-93D0-49AB5454863E}" srcOrd="0" destOrd="0" presId="urn:microsoft.com/office/officeart/2016/7/layout/RepeatingBendingProcessNew"/>
    <dgm:cxn modelId="{42D97E49-A4AD-4325-8074-9C6E38D4F8F4}" type="presParOf" srcId="{957E9CAA-E761-416E-B2DB-0F6CD6BAC42C}" destId="{33931C06-D279-492C-B265-BE6D796847B9}" srcOrd="4" destOrd="0" presId="urn:microsoft.com/office/officeart/2016/7/layout/RepeatingBendingProcessNew"/>
    <dgm:cxn modelId="{EFE52264-5FF8-4D22-8F52-709678CE7CCC}" type="presParOf" srcId="{957E9CAA-E761-416E-B2DB-0F6CD6BAC42C}" destId="{0C187122-702D-4FB8-8098-E912FFB8CA40}" srcOrd="5" destOrd="0" presId="urn:microsoft.com/office/officeart/2016/7/layout/RepeatingBendingProcessNew"/>
    <dgm:cxn modelId="{0232D0D7-9CBE-4DC8-BC9C-D3631485E5FA}" type="presParOf" srcId="{0C187122-702D-4FB8-8098-E912FFB8CA40}" destId="{F9002FEA-BD2D-4A16-A708-0AEC81617B47}" srcOrd="0" destOrd="0" presId="urn:microsoft.com/office/officeart/2016/7/layout/RepeatingBendingProcessNew"/>
    <dgm:cxn modelId="{7173E0D1-A9A3-4DA3-9452-C1209B62E75F}" type="presParOf" srcId="{957E9CAA-E761-416E-B2DB-0F6CD6BAC42C}" destId="{A7D9E270-4809-45FD-B04F-EDE21902E9D8}" srcOrd="6" destOrd="0" presId="urn:microsoft.com/office/officeart/2016/7/layout/RepeatingBendingProcessNew"/>
    <dgm:cxn modelId="{014B167C-CB9E-4A56-9651-B465DB13C799}" type="presParOf" srcId="{957E9CAA-E761-416E-B2DB-0F6CD6BAC42C}" destId="{DA31CE9E-2D7B-4878-A2D9-F1F42A5D3A09}" srcOrd="7" destOrd="0" presId="urn:microsoft.com/office/officeart/2016/7/layout/RepeatingBendingProcessNew"/>
    <dgm:cxn modelId="{B69CF8DF-AD27-4E8F-A574-E474B0DCE700}" type="presParOf" srcId="{DA31CE9E-2D7B-4878-A2D9-F1F42A5D3A09}" destId="{6D12FDE6-7E33-4D97-A961-3822E3AD2EF8}" srcOrd="0" destOrd="0" presId="urn:microsoft.com/office/officeart/2016/7/layout/RepeatingBendingProcessNew"/>
    <dgm:cxn modelId="{B0183B13-B1DD-43D9-9BA6-05F98DE0308D}" type="presParOf" srcId="{957E9CAA-E761-416E-B2DB-0F6CD6BAC42C}" destId="{CF74C2F6-DFCA-4CF6-AFAB-AC12049719C1}" srcOrd="8" destOrd="0" presId="urn:microsoft.com/office/officeart/2016/7/layout/RepeatingBendingProcessNew"/>
    <dgm:cxn modelId="{5D1642EE-E08A-4317-8475-F9A1CA31C291}" type="presParOf" srcId="{957E9CAA-E761-416E-B2DB-0F6CD6BAC42C}" destId="{8EC97E11-F8BA-4851-9DEE-E9E771EBF444}" srcOrd="9" destOrd="0" presId="urn:microsoft.com/office/officeart/2016/7/layout/RepeatingBendingProcessNew"/>
    <dgm:cxn modelId="{B9EB1E2B-B910-4FD0-8DF8-902159F9C677}" type="presParOf" srcId="{8EC97E11-F8BA-4851-9DEE-E9E771EBF444}" destId="{3CC3239E-15AF-411D-8974-662305CD308B}" srcOrd="0" destOrd="0" presId="urn:microsoft.com/office/officeart/2016/7/layout/RepeatingBendingProcessNew"/>
    <dgm:cxn modelId="{DDAB4B17-55B5-4E8F-B68F-60C6A633859E}" type="presParOf" srcId="{957E9CAA-E761-416E-B2DB-0F6CD6BAC42C}" destId="{4164F1A8-63E8-4506-8BC1-9DF68741D6B2}" srcOrd="10" destOrd="0" presId="urn:microsoft.com/office/officeart/2016/7/layout/RepeatingBendingProcessNew"/>
    <dgm:cxn modelId="{BFD8E82B-9106-40DF-81C6-A617A950E28A}" type="presParOf" srcId="{957E9CAA-E761-416E-B2DB-0F6CD6BAC42C}" destId="{C8C6094C-2E2C-467E-873C-99ADD7434DAC}" srcOrd="11" destOrd="0" presId="urn:microsoft.com/office/officeart/2016/7/layout/RepeatingBendingProcessNew"/>
    <dgm:cxn modelId="{988511B9-2CFC-4EC8-B48E-4309E29502B6}" type="presParOf" srcId="{C8C6094C-2E2C-467E-873C-99ADD7434DAC}" destId="{00BC662B-2EB0-4B53-83B4-E01568BAFD16}" srcOrd="0" destOrd="0" presId="urn:microsoft.com/office/officeart/2016/7/layout/RepeatingBendingProcessNew"/>
    <dgm:cxn modelId="{7AFC9586-4437-487C-86F0-7B710E097784}" type="presParOf" srcId="{957E9CAA-E761-416E-B2DB-0F6CD6BAC42C}" destId="{BF677C51-1BD3-4D12-95C9-A78A875492F2}" srcOrd="12" destOrd="0" presId="urn:microsoft.com/office/officeart/2016/7/layout/RepeatingBendingProcessNew"/>
    <dgm:cxn modelId="{ED4399CE-D316-423A-8CF8-BFB0B56A5AC1}" type="presParOf" srcId="{957E9CAA-E761-416E-B2DB-0F6CD6BAC42C}" destId="{87051F9A-9C0A-4006-AEEF-5C94EE7EFC79}" srcOrd="13" destOrd="0" presId="urn:microsoft.com/office/officeart/2016/7/layout/RepeatingBendingProcessNew"/>
    <dgm:cxn modelId="{FEFFA264-134F-476B-AC2A-BF95EF705727}" type="presParOf" srcId="{87051F9A-9C0A-4006-AEEF-5C94EE7EFC79}" destId="{3C57BE51-CA10-48C8-9594-D3A4E66C478F}" srcOrd="0" destOrd="0" presId="urn:microsoft.com/office/officeart/2016/7/layout/RepeatingBendingProcessNew"/>
    <dgm:cxn modelId="{12995965-44D3-41B4-B076-B3EE3B17B4D1}" type="presParOf" srcId="{957E9CAA-E761-416E-B2DB-0F6CD6BAC42C}" destId="{41C6259D-1AAA-4FE4-BB7D-0842DD7ECBB3}" srcOrd="14" destOrd="0" presId="urn:microsoft.com/office/officeart/2016/7/layout/RepeatingBendingProcessNew"/>
    <dgm:cxn modelId="{9338EE77-D8BC-438C-9474-0EE5DA0714DA}" type="presParOf" srcId="{957E9CAA-E761-416E-B2DB-0F6CD6BAC42C}" destId="{82143E9D-DD7C-4B79-82D0-CBB3C7E88A1F}" srcOrd="15" destOrd="0" presId="urn:microsoft.com/office/officeart/2016/7/layout/RepeatingBendingProcessNew"/>
    <dgm:cxn modelId="{B99BA1E3-B700-420B-94D7-20686BE713B6}" type="presParOf" srcId="{82143E9D-DD7C-4B79-82D0-CBB3C7E88A1F}" destId="{925D70A2-4743-425B-8375-83D24524A7FF}" srcOrd="0" destOrd="0" presId="urn:microsoft.com/office/officeart/2016/7/layout/RepeatingBendingProcessNew"/>
    <dgm:cxn modelId="{4448F98D-EA09-4CBA-9BE3-9FA846F0BA3E}" type="presParOf" srcId="{957E9CAA-E761-416E-B2DB-0F6CD6BAC42C}" destId="{7BFBFCE0-386D-4219-A47E-C905DDBC0B9A}" srcOrd="16" destOrd="0" presId="urn:microsoft.com/office/officeart/2016/7/layout/RepeatingBendingProcessNew"/>
    <dgm:cxn modelId="{B9E7F565-C9D8-41EA-8EB6-B0455D71B037}" type="presParOf" srcId="{957E9CAA-E761-416E-B2DB-0F6CD6BAC42C}" destId="{024B7980-9B11-4DEF-9EF0-B9E5F1332316}" srcOrd="17" destOrd="0" presId="urn:microsoft.com/office/officeart/2016/7/layout/RepeatingBendingProcessNew"/>
    <dgm:cxn modelId="{F27DBC3A-A960-4DF1-86BB-A1F35E8DB5A9}" type="presParOf" srcId="{024B7980-9B11-4DEF-9EF0-B9E5F1332316}" destId="{9905DD17-FCA5-4950-B183-FEC86A1CA88D}" srcOrd="0" destOrd="0" presId="urn:microsoft.com/office/officeart/2016/7/layout/RepeatingBendingProcessNew"/>
    <dgm:cxn modelId="{5DCCBAF8-35A2-4146-B243-474D7CC8617B}" type="presParOf" srcId="{957E9CAA-E761-416E-B2DB-0F6CD6BAC42C}" destId="{400A1B2E-B2BD-4843-BFC9-0DDECBB5B609}" srcOrd="18" destOrd="0" presId="urn:microsoft.com/office/officeart/2016/7/layout/RepeatingBendingProcessNew"/>
    <dgm:cxn modelId="{2DD9ABAE-C1EC-440E-A195-EB07025041E7}" type="presParOf" srcId="{957E9CAA-E761-416E-B2DB-0F6CD6BAC42C}" destId="{2EC1501F-1432-4B4D-80EA-A54753BE5545}" srcOrd="19" destOrd="0" presId="urn:microsoft.com/office/officeart/2016/7/layout/RepeatingBendingProcessNew"/>
    <dgm:cxn modelId="{95F33C43-1E46-4C9B-AF59-18473B7D3A02}" type="presParOf" srcId="{2EC1501F-1432-4B4D-80EA-A54753BE5545}" destId="{E07DBE93-42D9-46ED-8567-8844292CF804}" srcOrd="0" destOrd="0" presId="urn:microsoft.com/office/officeart/2016/7/layout/RepeatingBendingProcessNew"/>
    <dgm:cxn modelId="{7678FCEE-81A7-4840-852E-532EDB175B08}" type="presParOf" srcId="{957E9CAA-E761-416E-B2DB-0F6CD6BAC42C}" destId="{08C508CE-0EC4-4E20-9A2F-A4603204767C}" srcOrd="20" destOrd="0" presId="urn:microsoft.com/office/officeart/2016/7/layout/RepeatingBendingProcessNew"/>
    <dgm:cxn modelId="{AA8510CD-A08F-4C9C-8EDE-BFF861056757}" type="presParOf" srcId="{957E9CAA-E761-416E-B2DB-0F6CD6BAC42C}" destId="{0865BAF3-730A-449E-BF95-4DD396D2A632}" srcOrd="21" destOrd="0" presId="urn:microsoft.com/office/officeart/2016/7/layout/RepeatingBendingProcessNew"/>
    <dgm:cxn modelId="{154FD8AC-609F-47A2-8FC7-5B26827D9E36}" type="presParOf" srcId="{0865BAF3-730A-449E-BF95-4DD396D2A632}" destId="{7CAFB4C2-57D9-44C8-BC5B-D929CD836A72}" srcOrd="0" destOrd="0" presId="urn:microsoft.com/office/officeart/2016/7/layout/RepeatingBendingProcessNew"/>
    <dgm:cxn modelId="{D150E76C-56DA-43A7-9984-A8905041F351}" type="presParOf" srcId="{957E9CAA-E761-416E-B2DB-0F6CD6BAC42C}" destId="{07D20C87-625E-4828-B8F6-001612B03E9E}" srcOrd="22" destOrd="0" presId="urn:microsoft.com/office/officeart/2016/7/layout/RepeatingBendingProcessNew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6E2AA6E-FBF5-4909-8908-0F4248F99468}" type="doc">
      <dgm:prSet loTypeId="urn:microsoft.com/office/officeart/2008/layout/LinedList" loCatId="list" qsTypeId="urn:microsoft.com/office/officeart/2005/8/quickstyle/simple1" qsCatId="simple" csTypeId="urn:microsoft.com/office/officeart/2005/8/colors/accent0_3" csCatId="mainScheme"/>
      <dgm:spPr/>
      <dgm:t>
        <a:bodyPr/>
        <a:lstStyle/>
        <a:p>
          <a:endParaRPr lang="en-US"/>
        </a:p>
      </dgm:t>
    </dgm:pt>
    <dgm:pt modelId="{235D7D2A-975A-4B92-9507-9F588026187A}">
      <dgm:prSet/>
      <dgm:spPr/>
      <dgm:t>
        <a:bodyPr/>
        <a:lstStyle/>
        <a:p>
          <a:r>
            <a:rPr lang="ru-RU"/>
            <a:t>невнимательность</a:t>
          </a:r>
          <a:endParaRPr lang="en-US"/>
        </a:p>
      </dgm:t>
    </dgm:pt>
    <dgm:pt modelId="{AF12C7AD-7103-4986-BEC3-5D432D588FEB}" type="parTrans" cxnId="{8B379890-FFCA-4167-9D54-32DD7A1E67FD}">
      <dgm:prSet/>
      <dgm:spPr/>
      <dgm:t>
        <a:bodyPr/>
        <a:lstStyle/>
        <a:p>
          <a:endParaRPr lang="en-US"/>
        </a:p>
      </dgm:t>
    </dgm:pt>
    <dgm:pt modelId="{D34AF875-A7D4-4E02-B804-B9C0C11D21AF}" type="sibTrans" cxnId="{8B379890-FFCA-4167-9D54-32DD7A1E67FD}">
      <dgm:prSet/>
      <dgm:spPr/>
      <dgm:t>
        <a:bodyPr/>
        <a:lstStyle/>
        <a:p>
          <a:endParaRPr lang="en-US"/>
        </a:p>
      </dgm:t>
    </dgm:pt>
    <dgm:pt modelId="{23649980-1AAB-4E0C-9A5B-37C70EE98838}">
      <dgm:prSet/>
      <dgm:spPr/>
      <dgm:t>
        <a:bodyPr/>
        <a:lstStyle/>
        <a:p>
          <a:r>
            <a:rPr lang="ru-RU"/>
            <a:t>рассеянность</a:t>
          </a:r>
          <a:endParaRPr lang="en-US"/>
        </a:p>
      </dgm:t>
    </dgm:pt>
    <dgm:pt modelId="{9350A55E-AE56-40C0-B782-936D2D577A20}" type="parTrans" cxnId="{CC662DCF-72D2-4256-AF1E-72A9AB243F86}">
      <dgm:prSet/>
      <dgm:spPr/>
      <dgm:t>
        <a:bodyPr/>
        <a:lstStyle/>
        <a:p>
          <a:endParaRPr lang="en-US"/>
        </a:p>
      </dgm:t>
    </dgm:pt>
    <dgm:pt modelId="{64FADE54-00AA-4A78-BFE2-26E8FE7A6CD5}" type="sibTrans" cxnId="{CC662DCF-72D2-4256-AF1E-72A9AB243F86}">
      <dgm:prSet/>
      <dgm:spPr/>
      <dgm:t>
        <a:bodyPr/>
        <a:lstStyle/>
        <a:p>
          <a:endParaRPr lang="en-US"/>
        </a:p>
      </dgm:t>
    </dgm:pt>
    <dgm:pt modelId="{1603AA32-7B12-4C1B-8134-E5BFFF836DB7}">
      <dgm:prSet/>
      <dgm:spPr/>
      <dgm:t>
        <a:bodyPr/>
        <a:lstStyle/>
        <a:p>
          <a:r>
            <a:rPr lang="ru-RU"/>
            <a:t>снижение интереса к учебе</a:t>
          </a:r>
          <a:endParaRPr lang="en-US"/>
        </a:p>
      </dgm:t>
    </dgm:pt>
    <dgm:pt modelId="{08D42F8B-FCB0-4B20-8129-D6346C2AD666}" type="parTrans" cxnId="{97152B39-BAD4-4830-865D-799D447020BE}">
      <dgm:prSet/>
      <dgm:spPr/>
      <dgm:t>
        <a:bodyPr/>
        <a:lstStyle/>
        <a:p>
          <a:endParaRPr lang="en-US"/>
        </a:p>
      </dgm:t>
    </dgm:pt>
    <dgm:pt modelId="{9A854377-2986-4010-9ABF-EAC0B12E0D30}" type="sibTrans" cxnId="{97152B39-BAD4-4830-865D-799D447020BE}">
      <dgm:prSet/>
      <dgm:spPr/>
      <dgm:t>
        <a:bodyPr/>
        <a:lstStyle/>
        <a:p>
          <a:endParaRPr lang="en-US"/>
        </a:p>
      </dgm:t>
    </dgm:pt>
    <dgm:pt modelId="{DA805A81-FEB6-415D-8688-4421031962D1}">
      <dgm:prSet/>
      <dgm:spPr/>
      <dgm:t>
        <a:bodyPr/>
        <a:lstStyle/>
        <a:p>
          <a:r>
            <a:rPr lang="ru-RU"/>
            <a:t>эмоциональность</a:t>
          </a:r>
          <a:endParaRPr lang="en-US"/>
        </a:p>
      </dgm:t>
    </dgm:pt>
    <dgm:pt modelId="{AEA92F94-CD97-42AF-90F1-2E2C52882964}" type="parTrans" cxnId="{0D66AB87-3EBB-4548-BC5D-77A88CAD1D24}">
      <dgm:prSet/>
      <dgm:spPr/>
      <dgm:t>
        <a:bodyPr/>
        <a:lstStyle/>
        <a:p>
          <a:endParaRPr lang="en-US"/>
        </a:p>
      </dgm:t>
    </dgm:pt>
    <dgm:pt modelId="{2345A9E0-3943-409F-8FFB-3F14DC64CEAF}" type="sibTrans" cxnId="{0D66AB87-3EBB-4548-BC5D-77A88CAD1D24}">
      <dgm:prSet/>
      <dgm:spPr/>
      <dgm:t>
        <a:bodyPr/>
        <a:lstStyle/>
        <a:p>
          <a:endParaRPr lang="en-US"/>
        </a:p>
      </dgm:t>
    </dgm:pt>
    <dgm:pt modelId="{783CEFC6-6342-42DC-B179-7F060A973CBB}">
      <dgm:prSet/>
      <dgm:spPr/>
      <dgm:t>
        <a:bodyPr/>
        <a:lstStyle/>
        <a:p>
          <a:r>
            <a:rPr lang="ru-RU"/>
            <a:t>чувство «Взрослости»</a:t>
          </a:r>
          <a:endParaRPr lang="en-US"/>
        </a:p>
      </dgm:t>
    </dgm:pt>
    <dgm:pt modelId="{D4ED898F-3184-4474-9FBD-3C822F0C3927}" type="parTrans" cxnId="{760A5E95-DEBD-4A5A-A57D-5CE0E90C9849}">
      <dgm:prSet/>
      <dgm:spPr/>
      <dgm:t>
        <a:bodyPr/>
        <a:lstStyle/>
        <a:p>
          <a:endParaRPr lang="en-US"/>
        </a:p>
      </dgm:t>
    </dgm:pt>
    <dgm:pt modelId="{B1C36A3D-66AF-43B6-BD31-14D937EC84CA}" type="sibTrans" cxnId="{760A5E95-DEBD-4A5A-A57D-5CE0E90C9849}">
      <dgm:prSet/>
      <dgm:spPr/>
      <dgm:t>
        <a:bodyPr/>
        <a:lstStyle/>
        <a:p>
          <a:endParaRPr lang="en-US"/>
        </a:p>
      </dgm:t>
    </dgm:pt>
    <dgm:pt modelId="{D58940B6-748A-4743-BF0F-677851FC471E}" type="pres">
      <dgm:prSet presAssocID="{76E2AA6E-FBF5-4909-8908-0F4248F99468}" presName="vert0" presStyleCnt="0">
        <dgm:presLayoutVars>
          <dgm:dir/>
          <dgm:animOne val="branch"/>
          <dgm:animLvl val="lvl"/>
        </dgm:presLayoutVars>
      </dgm:prSet>
      <dgm:spPr/>
    </dgm:pt>
    <dgm:pt modelId="{CCB0639F-12A4-4446-A119-6AEF27BB427D}" type="pres">
      <dgm:prSet presAssocID="{235D7D2A-975A-4B92-9507-9F588026187A}" presName="thickLine" presStyleLbl="alignNode1" presStyleIdx="0" presStyleCnt="5"/>
      <dgm:spPr/>
    </dgm:pt>
    <dgm:pt modelId="{C09D673C-CF20-47E5-9EF7-4EFEA1044650}" type="pres">
      <dgm:prSet presAssocID="{235D7D2A-975A-4B92-9507-9F588026187A}" presName="horz1" presStyleCnt="0"/>
      <dgm:spPr/>
    </dgm:pt>
    <dgm:pt modelId="{8A9F6921-34C3-4585-90D9-06474EF87371}" type="pres">
      <dgm:prSet presAssocID="{235D7D2A-975A-4B92-9507-9F588026187A}" presName="tx1" presStyleLbl="revTx" presStyleIdx="0" presStyleCnt="5"/>
      <dgm:spPr/>
    </dgm:pt>
    <dgm:pt modelId="{DC3556FF-EFA4-413A-8602-01F19FFF57FF}" type="pres">
      <dgm:prSet presAssocID="{235D7D2A-975A-4B92-9507-9F588026187A}" presName="vert1" presStyleCnt="0"/>
      <dgm:spPr/>
    </dgm:pt>
    <dgm:pt modelId="{024F13DD-0082-4341-8B46-6E520FB60154}" type="pres">
      <dgm:prSet presAssocID="{23649980-1AAB-4E0C-9A5B-37C70EE98838}" presName="thickLine" presStyleLbl="alignNode1" presStyleIdx="1" presStyleCnt="5"/>
      <dgm:spPr/>
    </dgm:pt>
    <dgm:pt modelId="{3C69D3CE-29F4-46C6-BFCE-5BFD5041565B}" type="pres">
      <dgm:prSet presAssocID="{23649980-1AAB-4E0C-9A5B-37C70EE98838}" presName="horz1" presStyleCnt="0"/>
      <dgm:spPr/>
    </dgm:pt>
    <dgm:pt modelId="{07037AE0-02DA-459E-A88A-DF745E21DB3C}" type="pres">
      <dgm:prSet presAssocID="{23649980-1AAB-4E0C-9A5B-37C70EE98838}" presName="tx1" presStyleLbl="revTx" presStyleIdx="1" presStyleCnt="5"/>
      <dgm:spPr/>
    </dgm:pt>
    <dgm:pt modelId="{7D79E2E6-67FA-4D0E-98E8-9A4EC8997973}" type="pres">
      <dgm:prSet presAssocID="{23649980-1AAB-4E0C-9A5B-37C70EE98838}" presName="vert1" presStyleCnt="0"/>
      <dgm:spPr/>
    </dgm:pt>
    <dgm:pt modelId="{2206B336-8D0F-48CB-A1A6-CEE507183294}" type="pres">
      <dgm:prSet presAssocID="{1603AA32-7B12-4C1B-8134-E5BFFF836DB7}" presName="thickLine" presStyleLbl="alignNode1" presStyleIdx="2" presStyleCnt="5"/>
      <dgm:spPr/>
    </dgm:pt>
    <dgm:pt modelId="{A32B83EB-DE82-4ED1-A797-0085C6835F2E}" type="pres">
      <dgm:prSet presAssocID="{1603AA32-7B12-4C1B-8134-E5BFFF836DB7}" presName="horz1" presStyleCnt="0"/>
      <dgm:spPr/>
    </dgm:pt>
    <dgm:pt modelId="{8EC1A8F6-36A7-4F20-8D80-960E5158F152}" type="pres">
      <dgm:prSet presAssocID="{1603AA32-7B12-4C1B-8134-E5BFFF836DB7}" presName="tx1" presStyleLbl="revTx" presStyleIdx="2" presStyleCnt="5"/>
      <dgm:spPr/>
    </dgm:pt>
    <dgm:pt modelId="{D6866E40-6478-472D-832B-CF1923A622C7}" type="pres">
      <dgm:prSet presAssocID="{1603AA32-7B12-4C1B-8134-E5BFFF836DB7}" presName="vert1" presStyleCnt="0"/>
      <dgm:spPr/>
    </dgm:pt>
    <dgm:pt modelId="{6642AE50-E0F1-4BCA-B5CC-03D6FA9E33E0}" type="pres">
      <dgm:prSet presAssocID="{DA805A81-FEB6-415D-8688-4421031962D1}" presName="thickLine" presStyleLbl="alignNode1" presStyleIdx="3" presStyleCnt="5"/>
      <dgm:spPr/>
    </dgm:pt>
    <dgm:pt modelId="{2CB22E99-54E3-4205-BC9B-76CC9CA5C210}" type="pres">
      <dgm:prSet presAssocID="{DA805A81-FEB6-415D-8688-4421031962D1}" presName="horz1" presStyleCnt="0"/>
      <dgm:spPr/>
    </dgm:pt>
    <dgm:pt modelId="{AA25BB72-493F-4896-B2F8-52E8E4A03524}" type="pres">
      <dgm:prSet presAssocID="{DA805A81-FEB6-415D-8688-4421031962D1}" presName="tx1" presStyleLbl="revTx" presStyleIdx="3" presStyleCnt="5"/>
      <dgm:spPr/>
    </dgm:pt>
    <dgm:pt modelId="{FDFF8A0E-280C-406A-AC8C-722D4D1EC44A}" type="pres">
      <dgm:prSet presAssocID="{DA805A81-FEB6-415D-8688-4421031962D1}" presName="vert1" presStyleCnt="0"/>
      <dgm:spPr/>
    </dgm:pt>
    <dgm:pt modelId="{EEB7F949-4D3D-4E15-A6DC-A0D9F19B8191}" type="pres">
      <dgm:prSet presAssocID="{783CEFC6-6342-42DC-B179-7F060A973CBB}" presName="thickLine" presStyleLbl="alignNode1" presStyleIdx="4" presStyleCnt="5"/>
      <dgm:spPr/>
    </dgm:pt>
    <dgm:pt modelId="{59FEF406-EA17-407C-A191-FAEE6ED6F182}" type="pres">
      <dgm:prSet presAssocID="{783CEFC6-6342-42DC-B179-7F060A973CBB}" presName="horz1" presStyleCnt="0"/>
      <dgm:spPr/>
    </dgm:pt>
    <dgm:pt modelId="{4A3FD51D-7F1F-4510-9AE5-582298BC6861}" type="pres">
      <dgm:prSet presAssocID="{783CEFC6-6342-42DC-B179-7F060A973CBB}" presName="tx1" presStyleLbl="revTx" presStyleIdx="4" presStyleCnt="5"/>
      <dgm:spPr/>
    </dgm:pt>
    <dgm:pt modelId="{01CE8AA6-6AFF-40FD-9F1B-0369FABA31AA}" type="pres">
      <dgm:prSet presAssocID="{783CEFC6-6342-42DC-B179-7F060A973CBB}" presName="vert1" presStyleCnt="0"/>
      <dgm:spPr/>
    </dgm:pt>
  </dgm:ptLst>
  <dgm:cxnLst>
    <dgm:cxn modelId="{97152B39-BAD4-4830-865D-799D447020BE}" srcId="{76E2AA6E-FBF5-4909-8908-0F4248F99468}" destId="{1603AA32-7B12-4C1B-8134-E5BFFF836DB7}" srcOrd="2" destOrd="0" parTransId="{08D42F8B-FCB0-4B20-8129-D6346C2AD666}" sibTransId="{9A854377-2986-4010-9ABF-EAC0B12E0D30}"/>
    <dgm:cxn modelId="{F25BC460-9446-4B02-B161-2098DE879CE0}" type="presOf" srcId="{76E2AA6E-FBF5-4909-8908-0F4248F99468}" destId="{D58940B6-748A-4743-BF0F-677851FC471E}" srcOrd="0" destOrd="0" presId="urn:microsoft.com/office/officeart/2008/layout/LinedList"/>
    <dgm:cxn modelId="{0D66AB87-3EBB-4548-BC5D-77A88CAD1D24}" srcId="{76E2AA6E-FBF5-4909-8908-0F4248F99468}" destId="{DA805A81-FEB6-415D-8688-4421031962D1}" srcOrd="3" destOrd="0" parTransId="{AEA92F94-CD97-42AF-90F1-2E2C52882964}" sibTransId="{2345A9E0-3943-409F-8FFB-3F14DC64CEAF}"/>
    <dgm:cxn modelId="{8B379890-FFCA-4167-9D54-32DD7A1E67FD}" srcId="{76E2AA6E-FBF5-4909-8908-0F4248F99468}" destId="{235D7D2A-975A-4B92-9507-9F588026187A}" srcOrd="0" destOrd="0" parTransId="{AF12C7AD-7103-4986-BEC3-5D432D588FEB}" sibTransId="{D34AF875-A7D4-4E02-B804-B9C0C11D21AF}"/>
    <dgm:cxn modelId="{760A5E95-DEBD-4A5A-A57D-5CE0E90C9849}" srcId="{76E2AA6E-FBF5-4909-8908-0F4248F99468}" destId="{783CEFC6-6342-42DC-B179-7F060A973CBB}" srcOrd="4" destOrd="0" parTransId="{D4ED898F-3184-4474-9FBD-3C822F0C3927}" sibTransId="{B1C36A3D-66AF-43B6-BD31-14D937EC84CA}"/>
    <dgm:cxn modelId="{CC662DCF-72D2-4256-AF1E-72A9AB243F86}" srcId="{76E2AA6E-FBF5-4909-8908-0F4248F99468}" destId="{23649980-1AAB-4E0C-9A5B-37C70EE98838}" srcOrd="1" destOrd="0" parTransId="{9350A55E-AE56-40C0-B782-936D2D577A20}" sibTransId="{64FADE54-00AA-4A78-BFE2-26E8FE7A6CD5}"/>
    <dgm:cxn modelId="{F33FE5DB-918A-405B-B41F-60C33A1532DF}" type="presOf" srcId="{1603AA32-7B12-4C1B-8134-E5BFFF836DB7}" destId="{8EC1A8F6-36A7-4F20-8D80-960E5158F152}" srcOrd="0" destOrd="0" presId="urn:microsoft.com/office/officeart/2008/layout/LinedList"/>
    <dgm:cxn modelId="{25A47DF3-8012-4AB9-B848-8B64BEEFF74D}" type="presOf" srcId="{23649980-1AAB-4E0C-9A5B-37C70EE98838}" destId="{07037AE0-02DA-459E-A88A-DF745E21DB3C}" srcOrd="0" destOrd="0" presId="urn:microsoft.com/office/officeart/2008/layout/LinedList"/>
    <dgm:cxn modelId="{DF44E6F6-0C24-4BE2-B6CB-26DE3336065A}" type="presOf" srcId="{783CEFC6-6342-42DC-B179-7F060A973CBB}" destId="{4A3FD51D-7F1F-4510-9AE5-582298BC6861}" srcOrd="0" destOrd="0" presId="urn:microsoft.com/office/officeart/2008/layout/LinedList"/>
    <dgm:cxn modelId="{A1E98CFD-8F81-4DD4-A6A9-AA7CE606C9EA}" type="presOf" srcId="{235D7D2A-975A-4B92-9507-9F588026187A}" destId="{8A9F6921-34C3-4585-90D9-06474EF87371}" srcOrd="0" destOrd="0" presId="urn:microsoft.com/office/officeart/2008/layout/LinedList"/>
    <dgm:cxn modelId="{9C90EAFD-AD4D-44BA-B192-4856ED10839C}" type="presOf" srcId="{DA805A81-FEB6-415D-8688-4421031962D1}" destId="{AA25BB72-493F-4896-B2F8-52E8E4A03524}" srcOrd="0" destOrd="0" presId="urn:microsoft.com/office/officeart/2008/layout/LinedList"/>
    <dgm:cxn modelId="{219E298A-7C59-4E77-9A1B-2AA5F1F488BE}" type="presParOf" srcId="{D58940B6-748A-4743-BF0F-677851FC471E}" destId="{CCB0639F-12A4-4446-A119-6AEF27BB427D}" srcOrd="0" destOrd="0" presId="urn:microsoft.com/office/officeart/2008/layout/LinedList"/>
    <dgm:cxn modelId="{66E1436C-0930-4F19-AD8E-C7A477F68887}" type="presParOf" srcId="{D58940B6-748A-4743-BF0F-677851FC471E}" destId="{C09D673C-CF20-47E5-9EF7-4EFEA1044650}" srcOrd="1" destOrd="0" presId="urn:microsoft.com/office/officeart/2008/layout/LinedList"/>
    <dgm:cxn modelId="{F10807DB-EB88-400A-B87D-6DFFF6190FF9}" type="presParOf" srcId="{C09D673C-CF20-47E5-9EF7-4EFEA1044650}" destId="{8A9F6921-34C3-4585-90D9-06474EF87371}" srcOrd="0" destOrd="0" presId="urn:microsoft.com/office/officeart/2008/layout/LinedList"/>
    <dgm:cxn modelId="{FDACE1A8-F34E-4FA3-9FDE-70622D2DA28E}" type="presParOf" srcId="{C09D673C-CF20-47E5-9EF7-4EFEA1044650}" destId="{DC3556FF-EFA4-413A-8602-01F19FFF57FF}" srcOrd="1" destOrd="0" presId="urn:microsoft.com/office/officeart/2008/layout/LinedList"/>
    <dgm:cxn modelId="{F24CDB64-CA8F-436D-8F91-0F923A108F23}" type="presParOf" srcId="{D58940B6-748A-4743-BF0F-677851FC471E}" destId="{024F13DD-0082-4341-8B46-6E520FB60154}" srcOrd="2" destOrd="0" presId="urn:microsoft.com/office/officeart/2008/layout/LinedList"/>
    <dgm:cxn modelId="{7A198D45-BF2F-412E-962C-970FBD0E7A60}" type="presParOf" srcId="{D58940B6-748A-4743-BF0F-677851FC471E}" destId="{3C69D3CE-29F4-46C6-BFCE-5BFD5041565B}" srcOrd="3" destOrd="0" presId="urn:microsoft.com/office/officeart/2008/layout/LinedList"/>
    <dgm:cxn modelId="{E45F6FAF-A77E-455D-9F0B-6C9AEAE134E1}" type="presParOf" srcId="{3C69D3CE-29F4-46C6-BFCE-5BFD5041565B}" destId="{07037AE0-02DA-459E-A88A-DF745E21DB3C}" srcOrd="0" destOrd="0" presId="urn:microsoft.com/office/officeart/2008/layout/LinedList"/>
    <dgm:cxn modelId="{B3E82CE7-7E7D-4B9F-9A78-EDCAED9E3F03}" type="presParOf" srcId="{3C69D3CE-29F4-46C6-BFCE-5BFD5041565B}" destId="{7D79E2E6-67FA-4D0E-98E8-9A4EC8997973}" srcOrd="1" destOrd="0" presId="urn:microsoft.com/office/officeart/2008/layout/LinedList"/>
    <dgm:cxn modelId="{FD913067-73A6-4C1A-BEDD-2085DF7DDE56}" type="presParOf" srcId="{D58940B6-748A-4743-BF0F-677851FC471E}" destId="{2206B336-8D0F-48CB-A1A6-CEE507183294}" srcOrd="4" destOrd="0" presId="urn:microsoft.com/office/officeart/2008/layout/LinedList"/>
    <dgm:cxn modelId="{0F14F599-1B50-4DEB-A775-37F53B442B28}" type="presParOf" srcId="{D58940B6-748A-4743-BF0F-677851FC471E}" destId="{A32B83EB-DE82-4ED1-A797-0085C6835F2E}" srcOrd="5" destOrd="0" presId="urn:microsoft.com/office/officeart/2008/layout/LinedList"/>
    <dgm:cxn modelId="{4EC1A4AB-5271-421C-A054-DBE2370F4181}" type="presParOf" srcId="{A32B83EB-DE82-4ED1-A797-0085C6835F2E}" destId="{8EC1A8F6-36A7-4F20-8D80-960E5158F152}" srcOrd="0" destOrd="0" presId="urn:microsoft.com/office/officeart/2008/layout/LinedList"/>
    <dgm:cxn modelId="{833E3C93-39F9-4D3E-B7D1-31009B68D357}" type="presParOf" srcId="{A32B83EB-DE82-4ED1-A797-0085C6835F2E}" destId="{D6866E40-6478-472D-832B-CF1923A622C7}" srcOrd="1" destOrd="0" presId="urn:microsoft.com/office/officeart/2008/layout/LinedList"/>
    <dgm:cxn modelId="{2CFCBE42-6020-4842-ABE3-2021EB7A32E4}" type="presParOf" srcId="{D58940B6-748A-4743-BF0F-677851FC471E}" destId="{6642AE50-E0F1-4BCA-B5CC-03D6FA9E33E0}" srcOrd="6" destOrd="0" presId="urn:microsoft.com/office/officeart/2008/layout/LinedList"/>
    <dgm:cxn modelId="{F435F09E-23E3-4798-BB88-11B3D6F25464}" type="presParOf" srcId="{D58940B6-748A-4743-BF0F-677851FC471E}" destId="{2CB22E99-54E3-4205-BC9B-76CC9CA5C210}" srcOrd="7" destOrd="0" presId="urn:microsoft.com/office/officeart/2008/layout/LinedList"/>
    <dgm:cxn modelId="{C720504F-E91E-40C7-BD22-7C7AF83CEABF}" type="presParOf" srcId="{2CB22E99-54E3-4205-BC9B-76CC9CA5C210}" destId="{AA25BB72-493F-4896-B2F8-52E8E4A03524}" srcOrd="0" destOrd="0" presId="urn:microsoft.com/office/officeart/2008/layout/LinedList"/>
    <dgm:cxn modelId="{C810F939-9951-4304-BD67-EFD112D8F266}" type="presParOf" srcId="{2CB22E99-54E3-4205-BC9B-76CC9CA5C210}" destId="{FDFF8A0E-280C-406A-AC8C-722D4D1EC44A}" srcOrd="1" destOrd="0" presId="urn:microsoft.com/office/officeart/2008/layout/LinedList"/>
    <dgm:cxn modelId="{526C431F-B2AB-4A74-AE61-2F506A2EE0B7}" type="presParOf" srcId="{D58940B6-748A-4743-BF0F-677851FC471E}" destId="{EEB7F949-4D3D-4E15-A6DC-A0D9F19B8191}" srcOrd="8" destOrd="0" presId="urn:microsoft.com/office/officeart/2008/layout/LinedList"/>
    <dgm:cxn modelId="{EFDC0C2D-88A3-4CDC-9CDD-51967EE70695}" type="presParOf" srcId="{D58940B6-748A-4743-BF0F-677851FC471E}" destId="{59FEF406-EA17-407C-A191-FAEE6ED6F182}" srcOrd="9" destOrd="0" presId="urn:microsoft.com/office/officeart/2008/layout/LinedList"/>
    <dgm:cxn modelId="{2E777891-E0B3-4485-9EE2-AE0C6C9BA4C4}" type="presParOf" srcId="{59FEF406-EA17-407C-A191-FAEE6ED6F182}" destId="{4A3FD51D-7F1F-4510-9AE5-582298BC6861}" srcOrd="0" destOrd="0" presId="urn:microsoft.com/office/officeart/2008/layout/LinedList"/>
    <dgm:cxn modelId="{4C59CAAE-C1E2-4D1D-AD16-239EA9D4E160}" type="presParOf" srcId="{59FEF406-EA17-407C-A191-FAEE6ED6F182}" destId="{01CE8AA6-6AFF-40FD-9F1B-0369FABA31AA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4A05CED-4DE6-4EF8-8297-BE3A14E5257B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E11AF5CA-E9C9-400D-93FF-B8F4C6A2DCDD}">
      <dgm:prSet/>
      <dgm:spPr/>
      <dgm:t>
        <a:bodyPr/>
        <a:lstStyle/>
        <a:p>
          <a:r>
            <a:rPr lang="ru-RU"/>
            <a:t>биологический возраст указывает на степень молодости или старости тела, которая зависит напрямую от генов и образа жизни человека.</a:t>
          </a:r>
          <a:endParaRPr lang="en-US"/>
        </a:p>
      </dgm:t>
    </dgm:pt>
    <dgm:pt modelId="{A3B590D6-62DA-4EC6-843B-DB508A85E309}" type="parTrans" cxnId="{89F73915-A117-4E92-BA6F-1D53D6495F66}">
      <dgm:prSet/>
      <dgm:spPr/>
      <dgm:t>
        <a:bodyPr/>
        <a:lstStyle/>
        <a:p>
          <a:endParaRPr lang="en-US"/>
        </a:p>
      </dgm:t>
    </dgm:pt>
    <dgm:pt modelId="{7D7E4BEC-2B34-42C9-B930-2D49E83AE553}" type="sibTrans" cxnId="{89F73915-A117-4E92-BA6F-1D53D6495F66}">
      <dgm:prSet/>
      <dgm:spPr/>
      <dgm:t>
        <a:bodyPr/>
        <a:lstStyle/>
        <a:p>
          <a:endParaRPr lang="en-US"/>
        </a:p>
      </dgm:t>
    </dgm:pt>
    <dgm:pt modelId="{5ED24BD9-86D8-488D-8697-F2E03295CA17}">
      <dgm:prSet/>
      <dgm:spPr/>
      <dgm:t>
        <a:bodyPr/>
        <a:lstStyle/>
        <a:p>
          <a:r>
            <a:rPr lang="ru-RU"/>
            <a:t>психологический возраст – это показатель степени развития человека. </a:t>
          </a:r>
          <a:endParaRPr lang="en-US"/>
        </a:p>
      </dgm:t>
    </dgm:pt>
    <dgm:pt modelId="{0AAB2354-7197-42D6-B6D4-C661F897DA12}" type="parTrans" cxnId="{17FF5669-5197-4306-9B7D-B4E0957EEADA}">
      <dgm:prSet/>
      <dgm:spPr/>
      <dgm:t>
        <a:bodyPr/>
        <a:lstStyle/>
        <a:p>
          <a:endParaRPr lang="en-US"/>
        </a:p>
      </dgm:t>
    </dgm:pt>
    <dgm:pt modelId="{58AAF227-B2E1-477B-8562-12339D193569}" type="sibTrans" cxnId="{17FF5669-5197-4306-9B7D-B4E0957EEADA}">
      <dgm:prSet/>
      <dgm:spPr/>
      <dgm:t>
        <a:bodyPr/>
        <a:lstStyle/>
        <a:p>
          <a:endParaRPr lang="en-US"/>
        </a:p>
      </dgm:t>
    </dgm:pt>
    <dgm:pt modelId="{9EAA94B7-16C3-480A-837A-2A93DDAE2F5A}" type="pres">
      <dgm:prSet presAssocID="{D4A05CED-4DE6-4EF8-8297-BE3A14E5257B}" presName="linear" presStyleCnt="0">
        <dgm:presLayoutVars>
          <dgm:animLvl val="lvl"/>
          <dgm:resizeHandles val="exact"/>
        </dgm:presLayoutVars>
      </dgm:prSet>
      <dgm:spPr/>
    </dgm:pt>
    <dgm:pt modelId="{ACE87DEB-E833-468A-97C2-5B2A709B1DDC}" type="pres">
      <dgm:prSet presAssocID="{E11AF5CA-E9C9-400D-93FF-B8F4C6A2DCDD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464BBCE3-DB02-438E-8E18-5C1F56D07899}" type="pres">
      <dgm:prSet presAssocID="{7D7E4BEC-2B34-42C9-B930-2D49E83AE553}" presName="spacer" presStyleCnt="0"/>
      <dgm:spPr/>
    </dgm:pt>
    <dgm:pt modelId="{0C0A1692-4F25-4767-8FE7-B0B8C175A832}" type="pres">
      <dgm:prSet presAssocID="{5ED24BD9-86D8-488D-8697-F2E03295CA17}" presName="parentText" presStyleLbl="node1" presStyleIdx="1" presStyleCnt="2">
        <dgm:presLayoutVars>
          <dgm:chMax val="0"/>
          <dgm:bulletEnabled val="1"/>
        </dgm:presLayoutVars>
      </dgm:prSet>
      <dgm:spPr/>
    </dgm:pt>
  </dgm:ptLst>
  <dgm:cxnLst>
    <dgm:cxn modelId="{89F73915-A117-4E92-BA6F-1D53D6495F66}" srcId="{D4A05CED-4DE6-4EF8-8297-BE3A14E5257B}" destId="{E11AF5CA-E9C9-400D-93FF-B8F4C6A2DCDD}" srcOrd="0" destOrd="0" parTransId="{A3B590D6-62DA-4EC6-843B-DB508A85E309}" sibTransId="{7D7E4BEC-2B34-42C9-B930-2D49E83AE553}"/>
    <dgm:cxn modelId="{522A6C49-81AF-418F-BD61-039F3488AC2B}" type="presOf" srcId="{E11AF5CA-E9C9-400D-93FF-B8F4C6A2DCDD}" destId="{ACE87DEB-E833-468A-97C2-5B2A709B1DDC}" srcOrd="0" destOrd="0" presId="urn:microsoft.com/office/officeart/2005/8/layout/vList2"/>
    <dgm:cxn modelId="{17FF5669-5197-4306-9B7D-B4E0957EEADA}" srcId="{D4A05CED-4DE6-4EF8-8297-BE3A14E5257B}" destId="{5ED24BD9-86D8-488D-8697-F2E03295CA17}" srcOrd="1" destOrd="0" parTransId="{0AAB2354-7197-42D6-B6D4-C661F897DA12}" sibTransId="{58AAF227-B2E1-477B-8562-12339D193569}"/>
    <dgm:cxn modelId="{51E19CC0-A51C-4150-A427-DA9F291D776F}" type="presOf" srcId="{5ED24BD9-86D8-488D-8697-F2E03295CA17}" destId="{0C0A1692-4F25-4767-8FE7-B0B8C175A832}" srcOrd="0" destOrd="0" presId="urn:microsoft.com/office/officeart/2005/8/layout/vList2"/>
    <dgm:cxn modelId="{7FC2BCE1-32AD-410A-9B42-BC4F80B0875B}" type="presOf" srcId="{D4A05CED-4DE6-4EF8-8297-BE3A14E5257B}" destId="{9EAA94B7-16C3-480A-837A-2A93DDAE2F5A}" srcOrd="0" destOrd="0" presId="urn:microsoft.com/office/officeart/2005/8/layout/vList2"/>
    <dgm:cxn modelId="{228623DD-85DD-406E-835F-1EF9EC969878}" type="presParOf" srcId="{9EAA94B7-16C3-480A-837A-2A93DDAE2F5A}" destId="{ACE87DEB-E833-468A-97C2-5B2A709B1DDC}" srcOrd="0" destOrd="0" presId="urn:microsoft.com/office/officeart/2005/8/layout/vList2"/>
    <dgm:cxn modelId="{51EAC119-1065-48A0-91C0-9AFC4E34896E}" type="presParOf" srcId="{9EAA94B7-16C3-480A-837A-2A93DDAE2F5A}" destId="{464BBCE3-DB02-438E-8E18-5C1F56D07899}" srcOrd="1" destOrd="0" presId="urn:microsoft.com/office/officeart/2005/8/layout/vList2"/>
    <dgm:cxn modelId="{3AF225A1-AA07-403B-9B0A-E7E2401643DE}" type="presParOf" srcId="{9EAA94B7-16C3-480A-837A-2A93DDAE2F5A}" destId="{0C0A1692-4F25-4767-8FE7-B0B8C175A832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6B1165-5C5F-49CD-9E11-FF76369C593A}">
      <dsp:nvSpPr>
        <dsp:cNvPr id="0" name=""/>
        <dsp:cNvSpPr/>
      </dsp:nvSpPr>
      <dsp:spPr>
        <a:xfrm>
          <a:off x="0" y="50430"/>
          <a:ext cx="6900512" cy="175032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200" kern="1200"/>
            <a:t>Чем отличается дошкольник от школьника?</a:t>
          </a:r>
          <a:endParaRPr lang="en-US" sz="3200" kern="1200"/>
        </a:p>
      </dsp:txBody>
      <dsp:txXfrm>
        <a:off x="85444" y="135874"/>
        <a:ext cx="6729624" cy="1579432"/>
      </dsp:txXfrm>
    </dsp:sp>
    <dsp:sp modelId="{3F87D7CC-73EC-4A58-BF99-797D6E1922CA}">
      <dsp:nvSpPr>
        <dsp:cNvPr id="0" name=""/>
        <dsp:cNvSpPr/>
      </dsp:nvSpPr>
      <dsp:spPr>
        <a:xfrm>
          <a:off x="0" y="1892910"/>
          <a:ext cx="6900512" cy="1750320"/>
        </a:xfrm>
        <a:prstGeom prst="roundRect">
          <a:avLst/>
        </a:prstGeom>
        <a:solidFill>
          <a:schemeClr val="accent5">
            <a:hueOff val="8704932"/>
            <a:satOff val="3846"/>
            <a:lumOff val="-421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200" kern="1200"/>
            <a:t>Может ли маленький ребенок находиться обходиться без материнского ухода?</a:t>
          </a:r>
          <a:endParaRPr lang="en-US" sz="3200" kern="1200"/>
        </a:p>
      </dsp:txBody>
      <dsp:txXfrm>
        <a:off x="85444" y="1978354"/>
        <a:ext cx="6729624" cy="1579432"/>
      </dsp:txXfrm>
    </dsp:sp>
    <dsp:sp modelId="{12DF4286-9E36-484D-BA32-C63712B759A8}">
      <dsp:nvSpPr>
        <dsp:cNvPr id="0" name=""/>
        <dsp:cNvSpPr/>
      </dsp:nvSpPr>
      <dsp:spPr>
        <a:xfrm>
          <a:off x="0" y="3735390"/>
          <a:ext cx="6900512" cy="1750320"/>
        </a:xfrm>
        <a:prstGeom prst="roundRect">
          <a:avLst/>
        </a:prstGeom>
        <a:solidFill>
          <a:schemeClr val="accent5">
            <a:hueOff val="17409864"/>
            <a:satOff val="7692"/>
            <a:lumOff val="-843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200" kern="1200"/>
            <a:t>В чем проявляется забота взрослых?</a:t>
          </a:r>
          <a:endParaRPr lang="en-US" sz="3200" kern="1200"/>
        </a:p>
      </dsp:txBody>
      <dsp:txXfrm>
        <a:off x="85444" y="3820834"/>
        <a:ext cx="6729624" cy="157943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22AEF5-8FDC-44D3-BD40-02047D75CF7F}">
      <dsp:nvSpPr>
        <dsp:cNvPr id="0" name=""/>
        <dsp:cNvSpPr/>
      </dsp:nvSpPr>
      <dsp:spPr>
        <a:xfrm>
          <a:off x="0" y="1963875"/>
          <a:ext cx="6900512" cy="191834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5556" tIns="437388" rIns="535556" bIns="149352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100" kern="1200"/>
            <a:t>Ученик</a:t>
          </a:r>
          <a:endParaRPr lang="en-US" sz="2100" kern="120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100" kern="1200"/>
            <a:t>Сын</a:t>
          </a:r>
          <a:endParaRPr lang="en-US" sz="2100" kern="120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100" kern="1200"/>
            <a:t>Водитель</a:t>
          </a:r>
          <a:endParaRPr lang="en-US" sz="2100" kern="120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100" kern="1200"/>
            <a:t>Покупатель</a:t>
          </a:r>
          <a:endParaRPr lang="en-US" sz="2100" kern="1200"/>
        </a:p>
      </dsp:txBody>
      <dsp:txXfrm>
        <a:off x="0" y="1963875"/>
        <a:ext cx="6900512" cy="1918349"/>
      </dsp:txXfrm>
    </dsp:sp>
    <dsp:sp modelId="{383504E6-71A6-44C3-B421-18D8FC2C024E}">
      <dsp:nvSpPr>
        <dsp:cNvPr id="0" name=""/>
        <dsp:cNvSpPr/>
      </dsp:nvSpPr>
      <dsp:spPr>
        <a:xfrm>
          <a:off x="345025" y="1653915"/>
          <a:ext cx="4830358" cy="61992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576" tIns="0" rIns="182576" bIns="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100" kern="1200"/>
            <a:t>Кем не может быть шестиклассник?</a:t>
          </a:r>
          <a:endParaRPr lang="en-US" sz="2100" kern="1200"/>
        </a:p>
      </dsp:txBody>
      <dsp:txXfrm>
        <a:off x="375287" y="1684177"/>
        <a:ext cx="4769834" cy="55939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25CD72-F104-4DA8-AE66-D677784724CD}">
      <dsp:nvSpPr>
        <dsp:cNvPr id="0" name=""/>
        <dsp:cNvSpPr/>
      </dsp:nvSpPr>
      <dsp:spPr>
        <a:xfrm>
          <a:off x="2142379" y="494863"/>
          <a:ext cx="380903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80903" y="45720"/>
              </a:lnTo>
            </a:path>
          </a:pathLst>
        </a:custGeom>
        <a:noFill/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322543" y="538525"/>
        <a:ext cx="20575" cy="4115"/>
      </dsp:txXfrm>
    </dsp:sp>
    <dsp:sp modelId="{A2DFD930-EFBA-4A72-B9C7-ED85F4CDF93E}">
      <dsp:nvSpPr>
        <dsp:cNvPr id="0" name=""/>
        <dsp:cNvSpPr/>
      </dsp:nvSpPr>
      <dsp:spPr>
        <a:xfrm>
          <a:off x="355032" y="3839"/>
          <a:ext cx="1789146" cy="1073487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70" tIns="92025" rIns="87670" bIns="92025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 dirty="0"/>
            <a:t>Детство (до 11–12 лет):</a:t>
          </a:r>
          <a:endParaRPr lang="en-US" sz="1600" kern="1200" dirty="0"/>
        </a:p>
      </dsp:txBody>
      <dsp:txXfrm>
        <a:off x="355032" y="3839"/>
        <a:ext cx="1789146" cy="1073487"/>
      </dsp:txXfrm>
    </dsp:sp>
    <dsp:sp modelId="{02CA9BCF-968C-4CB0-BB65-A204EC4D9B7E}">
      <dsp:nvSpPr>
        <dsp:cNvPr id="0" name=""/>
        <dsp:cNvSpPr/>
      </dsp:nvSpPr>
      <dsp:spPr>
        <a:xfrm>
          <a:off x="4343029" y="494863"/>
          <a:ext cx="380903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80903" y="45720"/>
              </a:lnTo>
            </a:path>
          </a:pathLst>
        </a:custGeom>
        <a:noFill/>
        <a:ln w="6350" cap="flat" cmpd="sng" algn="ctr">
          <a:solidFill>
            <a:schemeClr val="accent5">
              <a:hueOff val="1740986"/>
              <a:satOff val="769"/>
              <a:lumOff val="-843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4523193" y="538525"/>
        <a:ext cx="20575" cy="4115"/>
      </dsp:txXfrm>
    </dsp:sp>
    <dsp:sp modelId="{587BDDE8-C2ED-48F5-AFBC-B228729E75B0}">
      <dsp:nvSpPr>
        <dsp:cNvPr id="0" name=""/>
        <dsp:cNvSpPr/>
      </dsp:nvSpPr>
      <dsp:spPr>
        <a:xfrm>
          <a:off x="2555682" y="3839"/>
          <a:ext cx="1789146" cy="1073487"/>
        </a:xfrm>
        <a:prstGeom prst="rect">
          <a:avLst/>
        </a:prstGeom>
        <a:solidFill>
          <a:schemeClr val="accent5">
            <a:hueOff val="1582715"/>
            <a:satOff val="699"/>
            <a:lumOff val="-76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70" tIns="92025" rIns="87670" bIns="92025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/>
            <a:t>Новорожденные - до 4х недель;</a:t>
          </a:r>
          <a:endParaRPr lang="en-US" sz="1600" kern="1200" dirty="0"/>
        </a:p>
      </dsp:txBody>
      <dsp:txXfrm>
        <a:off x="2555682" y="3839"/>
        <a:ext cx="1789146" cy="1073487"/>
      </dsp:txXfrm>
    </dsp:sp>
    <dsp:sp modelId="{0C187122-702D-4FB8-8098-E912FFB8CA40}">
      <dsp:nvSpPr>
        <dsp:cNvPr id="0" name=""/>
        <dsp:cNvSpPr/>
      </dsp:nvSpPr>
      <dsp:spPr>
        <a:xfrm>
          <a:off x="1249605" y="1075527"/>
          <a:ext cx="4401300" cy="380903"/>
        </a:xfrm>
        <a:custGeom>
          <a:avLst/>
          <a:gdLst/>
          <a:ahLst/>
          <a:cxnLst/>
          <a:rect l="0" t="0" r="0" b="0"/>
          <a:pathLst>
            <a:path>
              <a:moveTo>
                <a:pt x="4401300" y="0"/>
              </a:moveTo>
              <a:lnTo>
                <a:pt x="4401300" y="207551"/>
              </a:lnTo>
              <a:lnTo>
                <a:pt x="0" y="207551"/>
              </a:lnTo>
              <a:lnTo>
                <a:pt x="0" y="380903"/>
              </a:lnTo>
            </a:path>
          </a:pathLst>
        </a:custGeom>
        <a:noFill/>
        <a:ln w="6350" cap="flat" cmpd="sng" algn="ctr">
          <a:solidFill>
            <a:schemeClr val="accent5">
              <a:hueOff val="3481973"/>
              <a:satOff val="1538"/>
              <a:lumOff val="-1686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339743" y="1263921"/>
        <a:ext cx="221024" cy="4115"/>
      </dsp:txXfrm>
    </dsp:sp>
    <dsp:sp modelId="{33931C06-D279-492C-B265-BE6D796847B9}">
      <dsp:nvSpPr>
        <dsp:cNvPr id="0" name=""/>
        <dsp:cNvSpPr/>
      </dsp:nvSpPr>
      <dsp:spPr>
        <a:xfrm>
          <a:off x="4756332" y="3839"/>
          <a:ext cx="1789146" cy="1073487"/>
        </a:xfrm>
        <a:prstGeom prst="rect">
          <a:avLst/>
        </a:prstGeom>
        <a:solidFill>
          <a:schemeClr val="accent5">
            <a:hueOff val="3165430"/>
            <a:satOff val="1399"/>
            <a:lumOff val="-153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70" tIns="92025" rIns="87670" bIns="92025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/>
            <a:t>Грудной период – от 4 недель до 1 года;</a:t>
          </a:r>
          <a:endParaRPr lang="en-US" sz="1600" kern="1200" dirty="0"/>
        </a:p>
      </dsp:txBody>
      <dsp:txXfrm>
        <a:off x="4756332" y="3839"/>
        <a:ext cx="1789146" cy="1073487"/>
      </dsp:txXfrm>
    </dsp:sp>
    <dsp:sp modelId="{DA31CE9E-2D7B-4878-A2D9-F1F42A5D3A09}">
      <dsp:nvSpPr>
        <dsp:cNvPr id="0" name=""/>
        <dsp:cNvSpPr/>
      </dsp:nvSpPr>
      <dsp:spPr>
        <a:xfrm>
          <a:off x="2142379" y="1979854"/>
          <a:ext cx="380903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80903" y="45720"/>
              </a:lnTo>
            </a:path>
          </a:pathLst>
        </a:custGeom>
        <a:noFill/>
        <a:ln w="6350" cap="flat" cmpd="sng" algn="ctr">
          <a:solidFill>
            <a:schemeClr val="accent5">
              <a:hueOff val="5222959"/>
              <a:satOff val="2308"/>
              <a:lumOff val="-253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322543" y="2023517"/>
        <a:ext cx="20575" cy="4115"/>
      </dsp:txXfrm>
    </dsp:sp>
    <dsp:sp modelId="{A7D9E270-4809-45FD-B04F-EDE21902E9D8}">
      <dsp:nvSpPr>
        <dsp:cNvPr id="0" name=""/>
        <dsp:cNvSpPr/>
      </dsp:nvSpPr>
      <dsp:spPr>
        <a:xfrm>
          <a:off x="355032" y="1488830"/>
          <a:ext cx="1789146" cy="1073487"/>
        </a:xfrm>
        <a:prstGeom prst="rect">
          <a:avLst/>
        </a:prstGeom>
        <a:solidFill>
          <a:schemeClr val="accent5">
            <a:hueOff val="4748145"/>
            <a:satOff val="2098"/>
            <a:lumOff val="-230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70" tIns="92025" rIns="87670" bIns="92025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/>
            <a:t>Раннее детство – 1–3 года;</a:t>
          </a:r>
          <a:endParaRPr lang="en-US" sz="1600" kern="1200" dirty="0"/>
        </a:p>
      </dsp:txBody>
      <dsp:txXfrm>
        <a:off x="355032" y="1488830"/>
        <a:ext cx="1789146" cy="1073487"/>
      </dsp:txXfrm>
    </dsp:sp>
    <dsp:sp modelId="{8EC97E11-F8BA-4851-9DEE-E9E771EBF444}">
      <dsp:nvSpPr>
        <dsp:cNvPr id="0" name=""/>
        <dsp:cNvSpPr/>
      </dsp:nvSpPr>
      <dsp:spPr>
        <a:xfrm>
          <a:off x="4343029" y="1979854"/>
          <a:ext cx="380903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80903" y="45720"/>
              </a:lnTo>
            </a:path>
          </a:pathLst>
        </a:custGeom>
        <a:noFill/>
        <a:ln w="6350" cap="flat" cmpd="sng" algn="ctr">
          <a:solidFill>
            <a:schemeClr val="accent5">
              <a:hueOff val="6963945"/>
              <a:satOff val="3077"/>
              <a:lumOff val="-3373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4523193" y="2023517"/>
        <a:ext cx="20575" cy="4115"/>
      </dsp:txXfrm>
    </dsp:sp>
    <dsp:sp modelId="{CF74C2F6-DFCA-4CF6-AFAB-AC12049719C1}">
      <dsp:nvSpPr>
        <dsp:cNvPr id="0" name=""/>
        <dsp:cNvSpPr/>
      </dsp:nvSpPr>
      <dsp:spPr>
        <a:xfrm>
          <a:off x="2555682" y="1488830"/>
          <a:ext cx="1789146" cy="1073487"/>
        </a:xfrm>
        <a:prstGeom prst="rect">
          <a:avLst/>
        </a:prstGeom>
        <a:solidFill>
          <a:schemeClr val="accent5">
            <a:hueOff val="6330860"/>
            <a:satOff val="2797"/>
            <a:lumOff val="-306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70" tIns="92025" rIns="87670" bIns="92025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/>
            <a:t>Дошкольный возраст – 3 года – 6–7 лет;</a:t>
          </a:r>
          <a:endParaRPr lang="en-US" sz="1600" kern="1200" dirty="0"/>
        </a:p>
      </dsp:txBody>
      <dsp:txXfrm>
        <a:off x="2555682" y="1488830"/>
        <a:ext cx="1789146" cy="1073487"/>
      </dsp:txXfrm>
    </dsp:sp>
    <dsp:sp modelId="{C8C6094C-2E2C-467E-873C-99ADD7434DAC}">
      <dsp:nvSpPr>
        <dsp:cNvPr id="0" name=""/>
        <dsp:cNvSpPr/>
      </dsp:nvSpPr>
      <dsp:spPr>
        <a:xfrm>
          <a:off x="1249605" y="2560518"/>
          <a:ext cx="4401300" cy="380903"/>
        </a:xfrm>
        <a:custGeom>
          <a:avLst/>
          <a:gdLst/>
          <a:ahLst/>
          <a:cxnLst/>
          <a:rect l="0" t="0" r="0" b="0"/>
          <a:pathLst>
            <a:path>
              <a:moveTo>
                <a:pt x="4401300" y="0"/>
              </a:moveTo>
              <a:lnTo>
                <a:pt x="4401300" y="207551"/>
              </a:lnTo>
              <a:lnTo>
                <a:pt x="0" y="207551"/>
              </a:lnTo>
              <a:lnTo>
                <a:pt x="0" y="380903"/>
              </a:lnTo>
            </a:path>
          </a:pathLst>
        </a:custGeom>
        <a:noFill/>
        <a:ln w="6350" cap="flat" cmpd="sng" algn="ctr">
          <a:solidFill>
            <a:schemeClr val="accent5">
              <a:hueOff val="8704932"/>
              <a:satOff val="3846"/>
              <a:lumOff val="-4216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339743" y="2748912"/>
        <a:ext cx="221024" cy="4115"/>
      </dsp:txXfrm>
    </dsp:sp>
    <dsp:sp modelId="{4164F1A8-63E8-4506-8BC1-9DF68741D6B2}">
      <dsp:nvSpPr>
        <dsp:cNvPr id="0" name=""/>
        <dsp:cNvSpPr/>
      </dsp:nvSpPr>
      <dsp:spPr>
        <a:xfrm>
          <a:off x="4756332" y="1488830"/>
          <a:ext cx="1789146" cy="1073487"/>
        </a:xfrm>
        <a:prstGeom prst="rect">
          <a:avLst/>
        </a:prstGeom>
        <a:solidFill>
          <a:schemeClr val="accent5">
            <a:hueOff val="7913575"/>
            <a:satOff val="3496"/>
            <a:lumOff val="-383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70" tIns="92025" rIns="87670" bIns="92025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/>
            <a:t>Младший школьный возраст – 6–7 – 10–12 лет.</a:t>
          </a:r>
          <a:endParaRPr lang="en-US" sz="1600" kern="1200" dirty="0"/>
        </a:p>
      </dsp:txBody>
      <dsp:txXfrm>
        <a:off x="4756332" y="1488830"/>
        <a:ext cx="1789146" cy="1073487"/>
      </dsp:txXfrm>
    </dsp:sp>
    <dsp:sp modelId="{87051F9A-9C0A-4006-AEEF-5C94EE7EFC79}">
      <dsp:nvSpPr>
        <dsp:cNvPr id="0" name=""/>
        <dsp:cNvSpPr/>
      </dsp:nvSpPr>
      <dsp:spPr>
        <a:xfrm>
          <a:off x="2142379" y="3464846"/>
          <a:ext cx="380903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80903" y="45720"/>
              </a:lnTo>
            </a:path>
          </a:pathLst>
        </a:custGeom>
        <a:noFill/>
        <a:ln w="6350" cap="flat" cmpd="sng" algn="ctr">
          <a:solidFill>
            <a:schemeClr val="accent5">
              <a:hueOff val="10445919"/>
              <a:satOff val="4615"/>
              <a:lumOff val="-5059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322543" y="3508508"/>
        <a:ext cx="20575" cy="4115"/>
      </dsp:txXfrm>
    </dsp:sp>
    <dsp:sp modelId="{BF677C51-1BD3-4D12-95C9-A78A875492F2}">
      <dsp:nvSpPr>
        <dsp:cNvPr id="0" name=""/>
        <dsp:cNvSpPr/>
      </dsp:nvSpPr>
      <dsp:spPr>
        <a:xfrm>
          <a:off x="355032" y="2973822"/>
          <a:ext cx="1789146" cy="1073487"/>
        </a:xfrm>
        <a:prstGeom prst="rect">
          <a:avLst/>
        </a:prstGeom>
        <a:solidFill>
          <a:schemeClr val="accent5">
            <a:hueOff val="9496290"/>
            <a:satOff val="4196"/>
            <a:lumOff val="-459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70" tIns="92025" rIns="87670" bIns="92025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 dirty="0"/>
            <a:t>Подростковый возраст или Отрочество (11–15 лет)</a:t>
          </a:r>
          <a:endParaRPr lang="en-US" sz="1600" kern="1200" dirty="0"/>
        </a:p>
      </dsp:txBody>
      <dsp:txXfrm>
        <a:off x="355032" y="2973822"/>
        <a:ext cx="1789146" cy="1073487"/>
      </dsp:txXfrm>
    </dsp:sp>
    <dsp:sp modelId="{82143E9D-DD7C-4B79-82D0-CBB3C7E88A1F}">
      <dsp:nvSpPr>
        <dsp:cNvPr id="0" name=""/>
        <dsp:cNvSpPr/>
      </dsp:nvSpPr>
      <dsp:spPr>
        <a:xfrm>
          <a:off x="4343029" y="3464846"/>
          <a:ext cx="380903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80903" y="45720"/>
              </a:lnTo>
            </a:path>
          </a:pathLst>
        </a:custGeom>
        <a:noFill/>
        <a:ln w="6350" cap="flat" cmpd="sng" algn="ctr">
          <a:solidFill>
            <a:schemeClr val="accent5">
              <a:hueOff val="12186905"/>
              <a:satOff val="5384"/>
              <a:lumOff val="-5902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4523193" y="3508508"/>
        <a:ext cx="20575" cy="4115"/>
      </dsp:txXfrm>
    </dsp:sp>
    <dsp:sp modelId="{41C6259D-1AAA-4FE4-BB7D-0842DD7ECBB3}">
      <dsp:nvSpPr>
        <dsp:cNvPr id="0" name=""/>
        <dsp:cNvSpPr/>
      </dsp:nvSpPr>
      <dsp:spPr>
        <a:xfrm>
          <a:off x="2555682" y="2973822"/>
          <a:ext cx="1789146" cy="1073487"/>
        </a:xfrm>
        <a:prstGeom prst="rect">
          <a:avLst/>
        </a:prstGeom>
        <a:solidFill>
          <a:schemeClr val="accent5">
            <a:hueOff val="11079004"/>
            <a:satOff val="4895"/>
            <a:lumOff val="-536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70" tIns="92025" rIns="87670" bIns="92025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 dirty="0"/>
            <a:t>Юность или Молодость (15–30 лет)</a:t>
          </a:r>
          <a:endParaRPr lang="en-US" sz="1600" kern="1200" dirty="0"/>
        </a:p>
      </dsp:txBody>
      <dsp:txXfrm>
        <a:off x="2555682" y="2973822"/>
        <a:ext cx="1789146" cy="1073487"/>
      </dsp:txXfrm>
    </dsp:sp>
    <dsp:sp modelId="{024B7980-9B11-4DEF-9EF0-B9E5F1332316}">
      <dsp:nvSpPr>
        <dsp:cNvPr id="0" name=""/>
        <dsp:cNvSpPr/>
      </dsp:nvSpPr>
      <dsp:spPr>
        <a:xfrm>
          <a:off x="1249605" y="4045510"/>
          <a:ext cx="4401300" cy="380903"/>
        </a:xfrm>
        <a:custGeom>
          <a:avLst/>
          <a:gdLst/>
          <a:ahLst/>
          <a:cxnLst/>
          <a:rect l="0" t="0" r="0" b="0"/>
          <a:pathLst>
            <a:path>
              <a:moveTo>
                <a:pt x="4401300" y="0"/>
              </a:moveTo>
              <a:lnTo>
                <a:pt x="4401300" y="207551"/>
              </a:lnTo>
              <a:lnTo>
                <a:pt x="0" y="207551"/>
              </a:lnTo>
              <a:lnTo>
                <a:pt x="0" y="380903"/>
              </a:lnTo>
            </a:path>
          </a:pathLst>
        </a:custGeom>
        <a:noFill/>
        <a:ln w="6350" cap="flat" cmpd="sng" algn="ctr">
          <a:solidFill>
            <a:schemeClr val="accent5">
              <a:hueOff val="13927891"/>
              <a:satOff val="6154"/>
              <a:lumOff val="-6746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339743" y="4233904"/>
        <a:ext cx="221024" cy="4115"/>
      </dsp:txXfrm>
    </dsp:sp>
    <dsp:sp modelId="{7BFBFCE0-386D-4219-A47E-C905DDBC0B9A}">
      <dsp:nvSpPr>
        <dsp:cNvPr id="0" name=""/>
        <dsp:cNvSpPr/>
      </dsp:nvSpPr>
      <dsp:spPr>
        <a:xfrm>
          <a:off x="4756332" y="2973822"/>
          <a:ext cx="1789146" cy="1073487"/>
        </a:xfrm>
        <a:prstGeom prst="rect">
          <a:avLst/>
        </a:prstGeom>
        <a:solidFill>
          <a:schemeClr val="accent5">
            <a:hueOff val="12661719"/>
            <a:satOff val="5594"/>
            <a:lumOff val="-613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70" tIns="92025" rIns="87670" bIns="92025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 dirty="0"/>
            <a:t>Зрелость (30–60 лет)</a:t>
          </a:r>
          <a:endParaRPr lang="en-US" sz="1600" kern="1200" dirty="0"/>
        </a:p>
      </dsp:txBody>
      <dsp:txXfrm>
        <a:off x="4756332" y="2973822"/>
        <a:ext cx="1789146" cy="1073487"/>
      </dsp:txXfrm>
    </dsp:sp>
    <dsp:sp modelId="{2EC1501F-1432-4B4D-80EA-A54753BE5545}">
      <dsp:nvSpPr>
        <dsp:cNvPr id="0" name=""/>
        <dsp:cNvSpPr/>
      </dsp:nvSpPr>
      <dsp:spPr>
        <a:xfrm>
          <a:off x="2142379" y="4949837"/>
          <a:ext cx="380903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80903" y="45720"/>
              </a:lnTo>
            </a:path>
          </a:pathLst>
        </a:custGeom>
        <a:noFill/>
        <a:ln w="6350" cap="flat" cmpd="sng" algn="ctr">
          <a:solidFill>
            <a:schemeClr val="accent5">
              <a:hueOff val="15668877"/>
              <a:satOff val="6923"/>
              <a:lumOff val="-7589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322543" y="4993500"/>
        <a:ext cx="20575" cy="4115"/>
      </dsp:txXfrm>
    </dsp:sp>
    <dsp:sp modelId="{400A1B2E-B2BD-4843-BFC9-0DDECBB5B609}">
      <dsp:nvSpPr>
        <dsp:cNvPr id="0" name=""/>
        <dsp:cNvSpPr/>
      </dsp:nvSpPr>
      <dsp:spPr>
        <a:xfrm>
          <a:off x="355032" y="4458813"/>
          <a:ext cx="1789146" cy="1073487"/>
        </a:xfrm>
        <a:prstGeom prst="rect">
          <a:avLst/>
        </a:prstGeom>
        <a:solidFill>
          <a:schemeClr val="accent5">
            <a:hueOff val="14244434"/>
            <a:satOff val="6293"/>
            <a:lumOff val="-689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70" tIns="92025" rIns="87670" bIns="92025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 dirty="0"/>
            <a:t>Пожилой возраст (60–80 лет)</a:t>
          </a:r>
          <a:endParaRPr lang="en-US" sz="1600" kern="1200" dirty="0"/>
        </a:p>
      </dsp:txBody>
      <dsp:txXfrm>
        <a:off x="355032" y="4458813"/>
        <a:ext cx="1789146" cy="1073487"/>
      </dsp:txXfrm>
    </dsp:sp>
    <dsp:sp modelId="{0865BAF3-730A-449E-BF95-4DD396D2A632}">
      <dsp:nvSpPr>
        <dsp:cNvPr id="0" name=""/>
        <dsp:cNvSpPr/>
      </dsp:nvSpPr>
      <dsp:spPr>
        <a:xfrm>
          <a:off x="4343029" y="4949837"/>
          <a:ext cx="380903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80903" y="45720"/>
              </a:lnTo>
            </a:path>
          </a:pathLst>
        </a:custGeom>
        <a:noFill/>
        <a:ln w="6350" cap="flat" cmpd="sng" algn="ctr">
          <a:solidFill>
            <a:schemeClr val="accent5">
              <a:hueOff val="17409864"/>
              <a:satOff val="7692"/>
              <a:lumOff val="-8432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4523193" y="4993500"/>
        <a:ext cx="20575" cy="4115"/>
      </dsp:txXfrm>
    </dsp:sp>
    <dsp:sp modelId="{08C508CE-0EC4-4E20-9A2F-A4603204767C}">
      <dsp:nvSpPr>
        <dsp:cNvPr id="0" name=""/>
        <dsp:cNvSpPr/>
      </dsp:nvSpPr>
      <dsp:spPr>
        <a:xfrm>
          <a:off x="2555682" y="4458813"/>
          <a:ext cx="1789146" cy="1073487"/>
        </a:xfrm>
        <a:prstGeom prst="rect">
          <a:avLst/>
        </a:prstGeom>
        <a:solidFill>
          <a:schemeClr val="accent5">
            <a:hueOff val="15827150"/>
            <a:satOff val="6993"/>
            <a:lumOff val="-76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70" tIns="92025" rIns="87670" bIns="92025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 dirty="0"/>
            <a:t>Старость (от 80 лет и старше).</a:t>
          </a:r>
          <a:endParaRPr lang="en-US" sz="1600" kern="1200" dirty="0"/>
        </a:p>
      </dsp:txBody>
      <dsp:txXfrm>
        <a:off x="2555682" y="4458813"/>
        <a:ext cx="1789146" cy="1073487"/>
      </dsp:txXfrm>
    </dsp:sp>
    <dsp:sp modelId="{07D20C87-625E-4828-B8F6-001612B03E9E}">
      <dsp:nvSpPr>
        <dsp:cNvPr id="0" name=""/>
        <dsp:cNvSpPr/>
      </dsp:nvSpPr>
      <dsp:spPr>
        <a:xfrm>
          <a:off x="4756332" y="4458813"/>
          <a:ext cx="1789146" cy="1073487"/>
        </a:xfrm>
        <a:prstGeom prst="rect">
          <a:avLst/>
        </a:prstGeom>
        <a:solidFill>
          <a:schemeClr val="accent5">
            <a:hueOff val="17409864"/>
            <a:satOff val="7692"/>
            <a:lumOff val="-843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70" tIns="92025" rIns="87670" bIns="92025" numCol="1" spcCol="1270" anchor="ctr" anchorCtr="0">
          <a:noAutofit/>
        </a:bodyPr>
        <a:lstStyle/>
        <a:p>
          <a:pPr marL="0" lvl="0" indent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 dirty="0"/>
            <a:t>Долгожители (от 90 и старше)</a:t>
          </a:r>
        </a:p>
      </dsp:txBody>
      <dsp:txXfrm>
        <a:off x="4756332" y="4458813"/>
        <a:ext cx="1789146" cy="107348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CB0639F-12A4-4446-A119-6AEF27BB427D}">
      <dsp:nvSpPr>
        <dsp:cNvPr id="0" name=""/>
        <dsp:cNvSpPr/>
      </dsp:nvSpPr>
      <dsp:spPr>
        <a:xfrm>
          <a:off x="0" y="675"/>
          <a:ext cx="6900512" cy="0"/>
        </a:xfrm>
        <a:prstGeom prst="lin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9F6921-34C3-4585-90D9-06474EF87371}">
      <dsp:nvSpPr>
        <dsp:cNvPr id="0" name=""/>
        <dsp:cNvSpPr/>
      </dsp:nvSpPr>
      <dsp:spPr>
        <a:xfrm>
          <a:off x="0" y="675"/>
          <a:ext cx="6900512" cy="11069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0020" tIns="160020" rIns="160020" bIns="160020" numCol="1" spcCol="1270" anchor="t" anchorCtr="0">
          <a:noAutofit/>
        </a:bodyPr>
        <a:lstStyle/>
        <a:p>
          <a:pPr marL="0" lvl="0" indent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4200" kern="1200"/>
            <a:t>невнимательность</a:t>
          </a:r>
          <a:endParaRPr lang="en-US" sz="4200" kern="1200"/>
        </a:p>
      </dsp:txBody>
      <dsp:txXfrm>
        <a:off x="0" y="675"/>
        <a:ext cx="6900512" cy="1106957"/>
      </dsp:txXfrm>
    </dsp:sp>
    <dsp:sp modelId="{024F13DD-0082-4341-8B46-6E520FB60154}">
      <dsp:nvSpPr>
        <dsp:cNvPr id="0" name=""/>
        <dsp:cNvSpPr/>
      </dsp:nvSpPr>
      <dsp:spPr>
        <a:xfrm>
          <a:off x="0" y="1107633"/>
          <a:ext cx="6900512" cy="0"/>
        </a:xfrm>
        <a:prstGeom prst="lin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7037AE0-02DA-459E-A88A-DF745E21DB3C}">
      <dsp:nvSpPr>
        <dsp:cNvPr id="0" name=""/>
        <dsp:cNvSpPr/>
      </dsp:nvSpPr>
      <dsp:spPr>
        <a:xfrm>
          <a:off x="0" y="1107633"/>
          <a:ext cx="6900512" cy="11069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0020" tIns="160020" rIns="160020" bIns="160020" numCol="1" spcCol="1270" anchor="t" anchorCtr="0">
          <a:noAutofit/>
        </a:bodyPr>
        <a:lstStyle/>
        <a:p>
          <a:pPr marL="0" lvl="0" indent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4200" kern="1200"/>
            <a:t>рассеянность</a:t>
          </a:r>
          <a:endParaRPr lang="en-US" sz="4200" kern="1200"/>
        </a:p>
      </dsp:txBody>
      <dsp:txXfrm>
        <a:off x="0" y="1107633"/>
        <a:ext cx="6900512" cy="1106957"/>
      </dsp:txXfrm>
    </dsp:sp>
    <dsp:sp modelId="{2206B336-8D0F-48CB-A1A6-CEE507183294}">
      <dsp:nvSpPr>
        <dsp:cNvPr id="0" name=""/>
        <dsp:cNvSpPr/>
      </dsp:nvSpPr>
      <dsp:spPr>
        <a:xfrm>
          <a:off x="0" y="2214591"/>
          <a:ext cx="6900512" cy="0"/>
        </a:xfrm>
        <a:prstGeom prst="lin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EC1A8F6-36A7-4F20-8D80-960E5158F152}">
      <dsp:nvSpPr>
        <dsp:cNvPr id="0" name=""/>
        <dsp:cNvSpPr/>
      </dsp:nvSpPr>
      <dsp:spPr>
        <a:xfrm>
          <a:off x="0" y="2214591"/>
          <a:ext cx="6900512" cy="11069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0020" tIns="160020" rIns="160020" bIns="160020" numCol="1" spcCol="1270" anchor="t" anchorCtr="0">
          <a:noAutofit/>
        </a:bodyPr>
        <a:lstStyle/>
        <a:p>
          <a:pPr marL="0" lvl="0" indent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4200" kern="1200"/>
            <a:t>снижение интереса к учебе</a:t>
          </a:r>
          <a:endParaRPr lang="en-US" sz="4200" kern="1200"/>
        </a:p>
      </dsp:txBody>
      <dsp:txXfrm>
        <a:off x="0" y="2214591"/>
        <a:ext cx="6900512" cy="1106957"/>
      </dsp:txXfrm>
    </dsp:sp>
    <dsp:sp modelId="{6642AE50-E0F1-4BCA-B5CC-03D6FA9E33E0}">
      <dsp:nvSpPr>
        <dsp:cNvPr id="0" name=""/>
        <dsp:cNvSpPr/>
      </dsp:nvSpPr>
      <dsp:spPr>
        <a:xfrm>
          <a:off x="0" y="3321549"/>
          <a:ext cx="6900512" cy="0"/>
        </a:xfrm>
        <a:prstGeom prst="lin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A25BB72-493F-4896-B2F8-52E8E4A03524}">
      <dsp:nvSpPr>
        <dsp:cNvPr id="0" name=""/>
        <dsp:cNvSpPr/>
      </dsp:nvSpPr>
      <dsp:spPr>
        <a:xfrm>
          <a:off x="0" y="3321549"/>
          <a:ext cx="6900512" cy="11069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0020" tIns="160020" rIns="160020" bIns="160020" numCol="1" spcCol="1270" anchor="t" anchorCtr="0">
          <a:noAutofit/>
        </a:bodyPr>
        <a:lstStyle/>
        <a:p>
          <a:pPr marL="0" lvl="0" indent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4200" kern="1200"/>
            <a:t>эмоциональность</a:t>
          </a:r>
          <a:endParaRPr lang="en-US" sz="4200" kern="1200"/>
        </a:p>
      </dsp:txBody>
      <dsp:txXfrm>
        <a:off x="0" y="3321549"/>
        <a:ext cx="6900512" cy="1106957"/>
      </dsp:txXfrm>
    </dsp:sp>
    <dsp:sp modelId="{EEB7F949-4D3D-4E15-A6DC-A0D9F19B8191}">
      <dsp:nvSpPr>
        <dsp:cNvPr id="0" name=""/>
        <dsp:cNvSpPr/>
      </dsp:nvSpPr>
      <dsp:spPr>
        <a:xfrm>
          <a:off x="0" y="4428507"/>
          <a:ext cx="6900512" cy="0"/>
        </a:xfrm>
        <a:prstGeom prst="lin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3FD51D-7F1F-4510-9AE5-582298BC6861}">
      <dsp:nvSpPr>
        <dsp:cNvPr id="0" name=""/>
        <dsp:cNvSpPr/>
      </dsp:nvSpPr>
      <dsp:spPr>
        <a:xfrm>
          <a:off x="0" y="4428507"/>
          <a:ext cx="6900512" cy="11069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0020" tIns="160020" rIns="160020" bIns="160020" numCol="1" spcCol="1270" anchor="t" anchorCtr="0">
          <a:noAutofit/>
        </a:bodyPr>
        <a:lstStyle/>
        <a:p>
          <a:pPr marL="0" lvl="0" indent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4200" kern="1200"/>
            <a:t>чувство «Взрослости»</a:t>
          </a:r>
          <a:endParaRPr lang="en-US" sz="4200" kern="1200"/>
        </a:p>
      </dsp:txBody>
      <dsp:txXfrm>
        <a:off x="0" y="4428507"/>
        <a:ext cx="6900512" cy="110695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E87DEB-E833-468A-97C2-5B2A709B1DDC}">
      <dsp:nvSpPr>
        <dsp:cNvPr id="0" name=""/>
        <dsp:cNvSpPr/>
      </dsp:nvSpPr>
      <dsp:spPr>
        <a:xfrm>
          <a:off x="0" y="547230"/>
          <a:ext cx="6900512" cy="217620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100" kern="1200"/>
            <a:t>биологический возраст указывает на степень молодости или старости тела, которая зависит напрямую от генов и образа жизни человека.</a:t>
          </a:r>
          <a:endParaRPr lang="en-US" sz="3100" kern="1200"/>
        </a:p>
      </dsp:txBody>
      <dsp:txXfrm>
        <a:off x="106233" y="653463"/>
        <a:ext cx="6688046" cy="1963734"/>
      </dsp:txXfrm>
    </dsp:sp>
    <dsp:sp modelId="{0C0A1692-4F25-4767-8FE7-B0B8C175A832}">
      <dsp:nvSpPr>
        <dsp:cNvPr id="0" name=""/>
        <dsp:cNvSpPr/>
      </dsp:nvSpPr>
      <dsp:spPr>
        <a:xfrm>
          <a:off x="0" y="2812710"/>
          <a:ext cx="6900512" cy="2176200"/>
        </a:xfrm>
        <a:prstGeom prst="roundRect">
          <a:avLst/>
        </a:prstGeom>
        <a:solidFill>
          <a:schemeClr val="accent5">
            <a:hueOff val="17409864"/>
            <a:satOff val="7692"/>
            <a:lumOff val="-843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100" kern="1200"/>
            <a:t>психологический возраст – это показатель степени развития человека. </a:t>
          </a:r>
          <a:endParaRPr lang="en-US" sz="3100" kern="1200"/>
        </a:p>
      </dsp:txBody>
      <dsp:txXfrm>
        <a:off x="106233" y="2918943"/>
        <a:ext cx="6688046" cy="19637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6/7/layout/RepeatingBendingProcessNew">
  <dgm:title val="Repeating Bending Process New"/>
  <dgm:desc val=""/>
  <dgm:catLst>
    <dgm:cat type="process" pri="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  <dgm:constr type="tMarg" refType="h" fact="0.243"/>
          <dgm:constr type="bMarg" refType="h" fact="0.243"/>
          <dgm:constr type="lMarg" refType="w" fact="0.1389"/>
          <dgm:constr type="rMarg" refType="w" fact="0.1389"/>
        </dgm:constrLst>
        <dgm:ruleLst>
          <dgm:rule type="primFontSz" val="12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 descr="Tag=AccentColor&#10;Flavor=Light&#10;Target=FillAndLine">
            <a:extLst>
              <a:ext uri="{FF2B5EF4-FFF2-40B4-BE49-F238E27FC236}">
                <a16:creationId xmlns:a16="http://schemas.microsoft.com/office/drawing/2014/main" id="{DA381740-063A-41A4-836D-85D14980EEF0}"/>
              </a:ext>
            </a:extLst>
          </p:cNvPr>
          <p:cNvSpPr/>
          <p:nvPr/>
        </p:nvSpPr>
        <p:spPr>
          <a:xfrm>
            <a:off x="838200" y="4736883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4EF9DF8-704A-44AE-8850-307DDACC93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41248" y="448056"/>
            <a:ext cx="10515600" cy="4069080"/>
          </a:xfrm>
        </p:spPr>
        <p:txBody>
          <a:bodyPr anchor="b">
            <a:noAutofit/>
          </a:bodyPr>
          <a:lstStyle>
            <a:lvl1pPr algn="l">
              <a:defRPr sz="9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CC72E09-06F3-48B9-9B95-DE15EC9801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1248" y="4983480"/>
            <a:ext cx="10515600" cy="1124712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1CD474-E5E1-4D01-97F6-0C9FC09332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10/2/2022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36BBC7-EB9B-4B36-88E9-DBF65D270E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8786C7-DD8D-492F-9A9A-A7B3EBE27F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3929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07CF8D-FF51-4FD8-B968-A2C8507347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661A953-02EA-491B-A215-AF8420D74D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084D1E-BC98-44E4-8D2C-89CCDC2933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10/2/2022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3019EB-9C2B-4833-B72A-147694159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F6E764-5688-45F5-94ED-A7357D2F5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72136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20E3CB6-3025-40BF-A04B-A7B0CB4C01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DD5CB3-8B24-48C7-89D3-8DCAD36A45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0BC931-E2BF-4C1D-91AA-89F82F8268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10/2/2022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48A135-AEE9-4483-957E-3D143318D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8DEFD4-A052-46B3-B2AE-F3091D8A2F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5884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D02BC-5A24-47F7-A4DF-B93FBC0C51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E9219E-EE74-4093-94D6-F663E059C5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A61642-BFBA-48AE-A29C-C2AA7386AE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10/2/2022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D2029B-6646-4DBF-A302-76A513FC64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6D4DFD-766F-4E45-A00C-2B5E8CE9A9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 descr="Tag=AccentColor&#10;Flavor=Light&#10;Target=FillAndLine">
            <a:extLst>
              <a:ext uri="{FF2B5EF4-FFF2-40B4-BE49-F238E27FC236}">
                <a16:creationId xmlns:a16="http://schemas.microsoft.com/office/drawing/2014/main" id="{EBDD1931-9E86-4402-9A68-33A2D9EFB198}"/>
              </a:ext>
            </a:extLst>
          </p:cNvPr>
          <p:cNvSpPr/>
          <p:nvPr/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16423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C218C0-6540-400C-BB51-353D5FD5C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448056"/>
            <a:ext cx="10515600" cy="4069080"/>
          </a:xfrm>
        </p:spPr>
        <p:txBody>
          <a:bodyPr anchor="b">
            <a:normAutofit/>
          </a:bodyPr>
          <a:lstStyle>
            <a:lvl1pPr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81CD69-43B3-4FF7-AA41-30C36C957E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4983480"/>
            <a:ext cx="10515600" cy="1124712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BF300D-5CBE-47E9-A193-E23C8314D0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10/2/2022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E7DF3F-C51A-4DB1-9FCE-E3E0D8E925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269CF4-FAAB-44EF-A2A5-8352B4AA3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 descr="Tag=AccentColor&#10;Flavor=Light&#10;Target=FillAndLine">
            <a:extLst>
              <a:ext uri="{FF2B5EF4-FFF2-40B4-BE49-F238E27FC236}">
                <a16:creationId xmlns:a16="http://schemas.microsoft.com/office/drawing/2014/main" id="{417A8947-4521-4FE1-8E44-27363435CE1B}"/>
              </a:ext>
            </a:extLst>
          </p:cNvPr>
          <p:cNvSpPr/>
          <p:nvPr/>
        </p:nvSpPr>
        <p:spPr>
          <a:xfrm>
            <a:off x="838200" y="4736883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70480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DE264-531D-49C1-A8AF-2B4C1D218F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B9A1B8-2F1B-46AA-858A-CFFF5AF7CE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29384"/>
            <a:ext cx="5181600" cy="425196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6B9631-18C0-43BD-8AF3-9137D6D4C2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29384"/>
            <a:ext cx="5181600" cy="42519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032FCA-14C6-4497-9C27-3F58062442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10/2/2022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1E5057-693B-4E10-958E-0ABE79FEC7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0CECB1-0A35-4C10-9D3D-FE4404283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descr="Tag=AccentColor&#10;Flavor=Light&#10;Target=FillAndLine">
            <a:extLst>
              <a:ext uri="{FF2B5EF4-FFF2-40B4-BE49-F238E27FC236}">
                <a16:creationId xmlns:a16="http://schemas.microsoft.com/office/drawing/2014/main" id="{2FAAC677-2D37-4F63-9C4B-711A2988EE02}"/>
              </a:ext>
            </a:extLst>
          </p:cNvPr>
          <p:cNvSpPr/>
          <p:nvPr/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52385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8AE282-8875-4F49-AB21-E1C2BCAEA1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712EA2-EF8C-4F18-BECF-AD121F7281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938528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3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7B59D4-E93F-40C1-A1A2-F1867830C6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926080"/>
            <a:ext cx="5157787" cy="326440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E810616-1C77-42AE-8449-D0B64E2B84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938528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3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A74E172-AFE8-48E4-BBB0-CA6D4EC1127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926080"/>
            <a:ext cx="5183188" cy="32644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9407CC-270D-4C98-B95C-7AE67D2E19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10/2/2022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4070D5-9B7B-47FC-9F75-F6AD960745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28EAC17-33BE-4265-8C06-644C2D34FD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 descr="Tag=AccentColor&#10;Flavor=Light&#10;Target=FillAndLine">
            <a:extLst>
              <a:ext uri="{FF2B5EF4-FFF2-40B4-BE49-F238E27FC236}">
                <a16:creationId xmlns:a16="http://schemas.microsoft.com/office/drawing/2014/main" id="{F634C457-AEBF-47D7-9200-BAD05D138B12}"/>
              </a:ext>
            </a:extLst>
          </p:cNvPr>
          <p:cNvSpPr/>
          <p:nvPr/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0897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EE9AC0-40CD-4451-BF00-5E2FC7B745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3704" y="1728216"/>
            <a:ext cx="7781544" cy="3392424"/>
          </a:xfrm>
        </p:spPr>
        <p:txBody>
          <a:bodyPr>
            <a:normAutofit/>
          </a:bodyPr>
          <a:lstStyle>
            <a:lvl1pPr algn="ctr">
              <a:defRPr sz="7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6FD9A32-9C83-452B-BC69-CC6E95D3C9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10/2/2022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87B83E-E23E-42DE-876D-F55908A97D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1C03A8-D428-4010-B413-13B1E99226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6" descr="Tag=AccentColor&#10;Flavor=Light&#10;Target=FillAndLine">
            <a:extLst>
              <a:ext uri="{FF2B5EF4-FFF2-40B4-BE49-F238E27FC236}">
                <a16:creationId xmlns:a16="http://schemas.microsoft.com/office/drawing/2014/main" id="{17F03060-85EC-4182-8C18-C6EE0D373E4B}"/>
              </a:ext>
            </a:extLst>
          </p:cNvPr>
          <p:cNvSpPr/>
          <p:nvPr/>
        </p:nvSpPr>
        <p:spPr>
          <a:xfrm>
            <a:off x="3974206" y="5126892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16691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72816A0-77C4-4A3F-87BD-A7321E3C84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10/2/2022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5FC3464-F026-4C77-9441-55ECA5054D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7D9257-BADE-4D0B-AF0B-D09FE95FA0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8182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A1C48E-F751-45A2-9010-208B81EDBE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3429000"/>
          </a:xfrm>
        </p:spPr>
        <p:txBody>
          <a:bodyPr anchor="b">
            <a:normAutofit/>
          </a:bodyPr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D501F6-8430-4758-8636-74D68E990E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3520" y="548640"/>
            <a:ext cx="6053328" cy="5431536"/>
          </a:xfrm>
        </p:spPr>
        <p:txBody>
          <a:bodyPr anchor="ctr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79DC39-A29C-494C-98B6-999746C5F3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977640"/>
            <a:ext cx="3932237" cy="2002536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84C988-A6DB-469A-B8AA-31866F36E8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10/2/2022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BC39C3-81EB-4828-9AD3-2F1FAC521E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59376C-9810-49A5-BC9A-4E6A021752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6" descr="Tag=AccentColor&#10;Flavor=Light&#10;Target=FillAndLine">
            <a:extLst>
              <a:ext uri="{FF2B5EF4-FFF2-40B4-BE49-F238E27FC236}">
                <a16:creationId xmlns:a16="http://schemas.microsoft.com/office/drawing/2014/main" id="{B9F96F3A-E64D-4401-B02C-BCD5CAA97CFF}"/>
              </a:ext>
            </a:extLst>
          </p:cNvPr>
          <p:cNvSpPr/>
          <p:nvPr/>
        </p:nvSpPr>
        <p:spPr>
          <a:xfrm rot="5400000">
            <a:off x="2797492" y="3254143"/>
            <a:ext cx="4480560" cy="27432"/>
          </a:xfrm>
          <a:custGeom>
            <a:avLst/>
            <a:gdLst>
              <a:gd name="connsiteX0" fmla="*/ 0 w 4480560"/>
              <a:gd name="connsiteY0" fmla="*/ 0 h 27432"/>
              <a:gd name="connsiteX1" fmla="*/ 595274 w 4480560"/>
              <a:gd name="connsiteY1" fmla="*/ 0 h 27432"/>
              <a:gd name="connsiteX2" fmla="*/ 1100938 w 4480560"/>
              <a:gd name="connsiteY2" fmla="*/ 0 h 27432"/>
              <a:gd name="connsiteX3" fmla="*/ 1651406 w 4480560"/>
              <a:gd name="connsiteY3" fmla="*/ 0 h 27432"/>
              <a:gd name="connsiteX4" fmla="*/ 2336292 w 4480560"/>
              <a:gd name="connsiteY4" fmla="*/ 0 h 27432"/>
              <a:gd name="connsiteX5" fmla="*/ 2931566 w 4480560"/>
              <a:gd name="connsiteY5" fmla="*/ 0 h 27432"/>
              <a:gd name="connsiteX6" fmla="*/ 3482035 w 4480560"/>
              <a:gd name="connsiteY6" fmla="*/ 0 h 27432"/>
              <a:gd name="connsiteX7" fmla="*/ 4480560 w 4480560"/>
              <a:gd name="connsiteY7" fmla="*/ 0 h 27432"/>
              <a:gd name="connsiteX8" fmla="*/ 4480560 w 4480560"/>
              <a:gd name="connsiteY8" fmla="*/ 27432 h 27432"/>
              <a:gd name="connsiteX9" fmla="*/ 3840480 w 4480560"/>
              <a:gd name="connsiteY9" fmla="*/ 27432 h 27432"/>
              <a:gd name="connsiteX10" fmla="*/ 3290011 w 4480560"/>
              <a:gd name="connsiteY10" fmla="*/ 27432 h 27432"/>
              <a:gd name="connsiteX11" fmla="*/ 2560320 w 4480560"/>
              <a:gd name="connsiteY11" fmla="*/ 27432 h 27432"/>
              <a:gd name="connsiteX12" fmla="*/ 1965046 w 4480560"/>
              <a:gd name="connsiteY12" fmla="*/ 27432 h 27432"/>
              <a:gd name="connsiteX13" fmla="*/ 1459382 w 4480560"/>
              <a:gd name="connsiteY13" fmla="*/ 27432 h 27432"/>
              <a:gd name="connsiteX14" fmla="*/ 774497 w 4480560"/>
              <a:gd name="connsiteY14" fmla="*/ 27432 h 27432"/>
              <a:gd name="connsiteX15" fmla="*/ 0 w 4480560"/>
              <a:gd name="connsiteY15" fmla="*/ 27432 h 27432"/>
              <a:gd name="connsiteX16" fmla="*/ 0 w 4480560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27432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79587" y="8304"/>
                  <a:pt x="4480082" y="21512"/>
                  <a:pt x="4480560" y="27432"/>
                </a:cubicBezTo>
                <a:cubicBezTo>
                  <a:pt x="4314132" y="24068"/>
                  <a:pt x="4028383" y="45776"/>
                  <a:pt x="3840480" y="27432"/>
                </a:cubicBezTo>
                <a:cubicBezTo>
                  <a:pt x="3652577" y="9088"/>
                  <a:pt x="3547615" y="11992"/>
                  <a:pt x="3290011" y="27432"/>
                </a:cubicBezTo>
                <a:cubicBezTo>
                  <a:pt x="3032407" y="42872"/>
                  <a:pt x="2830268" y="17863"/>
                  <a:pt x="2560320" y="27432"/>
                </a:cubicBezTo>
                <a:cubicBezTo>
                  <a:pt x="2290372" y="37001"/>
                  <a:pt x="2147422" y="15872"/>
                  <a:pt x="1965046" y="27432"/>
                </a:cubicBezTo>
                <a:cubicBezTo>
                  <a:pt x="1782670" y="38992"/>
                  <a:pt x="1689791" y="49824"/>
                  <a:pt x="1459382" y="27432"/>
                </a:cubicBezTo>
                <a:cubicBezTo>
                  <a:pt x="1228973" y="5040"/>
                  <a:pt x="915486" y="45645"/>
                  <a:pt x="774497" y="27432"/>
                </a:cubicBezTo>
                <a:cubicBezTo>
                  <a:pt x="633508" y="9219"/>
                  <a:pt x="361442" y="-1963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480560" h="27432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81045" y="9333"/>
                  <a:pt x="4481838" y="19699"/>
                  <a:pt x="4480560" y="27432"/>
                </a:cubicBezTo>
                <a:cubicBezTo>
                  <a:pt x="4279652" y="2294"/>
                  <a:pt x="4200762" y="50710"/>
                  <a:pt x="3930091" y="27432"/>
                </a:cubicBezTo>
                <a:cubicBezTo>
                  <a:pt x="3659420" y="4154"/>
                  <a:pt x="3456052" y="31438"/>
                  <a:pt x="3290011" y="27432"/>
                </a:cubicBezTo>
                <a:cubicBezTo>
                  <a:pt x="3123970" y="23426"/>
                  <a:pt x="2882392" y="41962"/>
                  <a:pt x="2649931" y="27432"/>
                </a:cubicBezTo>
                <a:cubicBezTo>
                  <a:pt x="2417470" y="12902"/>
                  <a:pt x="2238426" y="16481"/>
                  <a:pt x="2054657" y="27432"/>
                </a:cubicBezTo>
                <a:cubicBezTo>
                  <a:pt x="1870888" y="38383"/>
                  <a:pt x="1566368" y="54184"/>
                  <a:pt x="1324966" y="27432"/>
                </a:cubicBezTo>
                <a:cubicBezTo>
                  <a:pt x="1083564" y="680"/>
                  <a:pt x="787410" y="20090"/>
                  <a:pt x="595274" y="27432"/>
                </a:cubicBezTo>
                <a:cubicBezTo>
                  <a:pt x="403138" y="34774"/>
                  <a:pt x="169622" y="19643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4445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4752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237704-80BD-41B0-8395-41618EC3AF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1920" cy="3429000"/>
          </a:xfrm>
        </p:spPr>
        <p:txBody>
          <a:bodyPr anchor="b">
            <a:normAutofit/>
          </a:bodyPr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4DA4032-EC66-4974-BD30-898B60E4B5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303520" y="548640"/>
            <a:ext cx="6053328" cy="543153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1802D0-5574-4631-BA49-92362F8E40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977640"/>
            <a:ext cx="3931920" cy="2002536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2C2F5B-DDDD-4E64-94A9-99E46F4B06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10/2/2022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FA8D36-8865-48E7-8249-ED729A5F70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0F98C3-0B62-4361-8408-A01F70807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6" descr="Tag=AccentColor&#10;Flavor=Light&#10;Target=FillAndLine">
            <a:extLst>
              <a:ext uri="{FF2B5EF4-FFF2-40B4-BE49-F238E27FC236}">
                <a16:creationId xmlns:a16="http://schemas.microsoft.com/office/drawing/2014/main" id="{FE511AB6-FEAF-4549-BA88-0764BD10B63D}"/>
              </a:ext>
            </a:extLst>
          </p:cNvPr>
          <p:cNvSpPr/>
          <p:nvPr/>
        </p:nvSpPr>
        <p:spPr>
          <a:xfrm rot="5400000">
            <a:off x="2798064" y="3254143"/>
            <a:ext cx="4480560" cy="27432"/>
          </a:xfrm>
          <a:custGeom>
            <a:avLst/>
            <a:gdLst>
              <a:gd name="connsiteX0" fmla="*/ 0 w 4480560"/>
              <a:gd name="connsiteY0" fmla="*/ 0 h 27432"/>
              <a:gd name="connsiteX1" fmla="*/ 595274 w 4480560"/>
              <a:gd name="connsiteY1" fmla="*/ 0 h 27432"/>
              <a:gd name="connsiteX2" fmla="*/ 1100938 w 4480560"/>
              <a:gd name="connsiteY2" fmla="*/ 0 h 27432"/>
              <a:gd name="connsiteX3" fmla="*/ 1651406 w 4480560"/>
              <a:gd name="connsiteY3" fmla="*/ 0 h 27432"/>
              <a:gd name="connsiteX4" fmla="*/ 2336292 w 4480560"/>
              <a:gd name="connsiteY4" fmla="*/ 0 h 27432"/>
              <a:gd name="connsiteX5" fmla="*/ 2931566 w 4480560"/>
              <a:gd name="connsiteY5" fmla="*/ 0 h 27432"/>
              <a:gd name="connsiteX6" fmla="*/ 3482035 w 4480560"/>
              <a:gd name="connsiteY6" fmla="*/ 0 h 27432"/>
              <a:gd name="connsiteX7" fmla="*/ 4480560 w 4480560"/>
              <a:gd name="connsiteY7" fmla="*/ 0 h 27432"/>
              <a:gd name="connsiteX8" fmla="*/ 4480560 w 4480560"/>
              <a:gd name="connsiteY8" fmla="*/ 27432 h 27432"/>
              <a:gd name="connsiteX9" fmla="*/ 3840480 w 4480560"/>
              <a:gd name="connsiteY9" fmla="*/ 27432 h 27432"/>
              <a:gd name="connsiteX10" fmla="*/ 3290011 w 4480560"/>
              <a:gd name="connsiteY10" fmla="*/ 27432 h 27432"/>
              <a:gd name="connsiteX11" fmla="*/ 2560320 w 4480560"/>
              <a:gd name="connsiteY11" fmla="*/ 27432 h 27432"/>
              <a:gd name="connsiteX12" fmla="*/ 1965046 w 4480560"/>
              <a:gd name="connsiteY12" fmla="*/ 27432 h 27432"/>
              <a:gd name="connsiteX13" fmla="*/ 1459382 w 4480560"/>
              <a:gd name="connsiteY13" fmla="*/ 27432 h 27432"/>
              <a:gd name="connsiteX14" fmla="*/ 774497 w 4480560"/>
              <a:gd name="connsiteY14" fmla="*/ 27432 h 27432"/>
              <a:gd name="connsiteX15" fmla="*/ 0 w 4480560"/>
              <a:gd name="connsiteY15" fmla="*/ 27432 h 27432"/>
              <a:gd name="connsiteX16" fmla="*/ 0 w 4480560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27432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79587" y="8304"/>
                  <a:pt x="4480082" y="21512"/>
                  <a:pt x="4480560" y="27432"/>
                </a:cubicBezTo>
                <a:cubicBezTo>
                  <a:pt x="4314132" y="24068"/>
                  <a:pt x="4028383" y="45776"/>
                  <a:pt x="3840480" y="27432"/>
                </a:cubicBezTo>
                <a:cubicBezTo>
                  <a:pt x="3652577" y="9088"/>
                  <a:pt x="3547615" y="11992"/>
                  <a:pt x="3290011" y="27432"/>
                </a:cubicBezTo>
                <a:cubicBezTo>
                  <a:pt x="3032407" y="42872"/>
                  <a:pt x="2830268" y="17863"/>
                  <a:pt x="2560320" y="27432"/>
                </a:cubicBezTo>
                <a:cubicBezTo>
                  <a:pt x="2290372" y="37001"/>
                  <a:pt x="2147422" y="15872"/>
                  <a:pt x="1965046" y="27432"/>
                </a:cubicBezTo>
                <a:cubicBezTo>
                  <a:pt x="1782670" y="38992"/>
                  <a:pt x="1689791" y="49824"/>
                  <a:pt x="1459382" y="27432"/>
                </a:cubicBezTo>
                <a:cubicBezTo>
                  <a:pt x="1228973" y="5040"/>
                  <a:pt x="915486" y="45645"/>
                  <a:pt x="774497" y="27432"/>
                </a:cubicBezTo>
                <a:cubicBezTo>
                  <a:pt x="633508" y="9219"/>
                  <a:pt x="361442" y="-1963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480560" h="27432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81045" y="9333"/>
                  <a:pt x="4481838" y="19699"/>
                  <a:pt x="4480560" y="27432"/>
                </a:cubicBezTo>
                <a:cubicBezTo>
                  <a:pt x="4279652" y="2294"/>
                  <a:pt x="4200762" y="50710"/>
                  <a:pt x="3930091" y="27432"/>
                </a:cubicBezTo>
                <a:cubicBezTo>
                  <a:pt x="3659420" y="4154"/>
                  <a:pt x="3456052" y="31438"/>
                  <a:pt x="3290011" y="27432"/>
                </a:cubicBezTo>
                <a:cubicBezTo>
                  <a:pt x="3123970" y="23426"/>
                  <a:pt x="2882392" y="41962"/>
                  <a:pt x="2649931" y="27432"/>
                </a:cubicBezTo>
                <a:cubicBezTo>
                  <a:pt x="2417470" y="12902"/>
                  <a:pt x="2238426" y="16481"/>
                  <a:pt x="2054657" y="27432"/>
                </a:cubicBezTo>
                <a:cubicBezTo>
                  <a:pt x="1870888" y="38383"/>
                  <a:pt x="1566368" y="54184"/>
                  <a:pt x="1324966" y="27432"/>
                </a:cubicBezTo>
                <a:cubicBezTo>
                  <a:pt x="1083564" y="680"/>
                  <a:pt x="787410" y="20090"/>
                  <a:pt x="595274" y="27432"/>
                </a:cubicBezTo>
                <a:cubicBezTo>
                  <a:pt x="403138" y="34774"/>
                  <a:pt x="169622" y="19643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4445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78517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F72D13B-FFCB-4650-AD3C-CB50373525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CA9470-DF15-46A1-BF0E-8A5367A4B0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3047CB-E94D-482F-BACA-681E96C0EC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45051-2045-45DA-935E-2E3CA1A69ADC}" type="datetimeFigureOut">
              <a:rPr lang="en-US" smtClean="0"/>
              <a:t>10/2/2022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FDA4B5-E797-42FC-8B7A-2294DF24A3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8ED201-6D0E-422C-B4EC-566A3DC298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CD31F4-64FA-4BA0-9498-67783267A8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68537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2" r:id="rId6"/>
    <p:sldLayoutId id="2147483738" r:id="rId7"/>
    <p:sldLayoutId id="2147483739" r:id="rId8"/>
    <p:sldLayoutId id="2147483740" r:id="rId9"/>
    <p:sldLayoutId id="2147483741" r:id="rId10"/>
    <p:sldLayoutId id="2147483743" r:id="rId1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5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D4F87819-B70D-4927-B657-7D175613F9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DCB3820D-C773-4632-9F79-C890E1B2B5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177668"/>
          </a:xfrm>
          <a:custGeom>
            <a:avLst/>
            <a:gdLst>
              <a:gd name="connsiteX0" fmla="*/ 6861986 w 12191999"/>
              <a:gd name="connsiteY0" fmla="*/ 6107659 h 6177668"/>
              <a:gd name="connsiteX1" fmla="*/ 6860986 w 12191999"/>
              <a:gd name="connsiteY1" fmla="*/ 6107739 h 6177668"/>
              <a:gd name="connsiteX2" fmla="*/ 6860759 w 12191999"/>
              <a:gd name="connsiteY2" fmla="*/ 6108287 h 6177668"/>
              <a:gd name="connsiteX3" fmla="*/ 0 w 12191999"/>
              <a:gd name="connsiteY3" fmla="*/ 0 h 6177668"/>
              <a:gd name="connsiteX4" fmla="*/ 12191999 w 12191999"/>
              <a:gd name="connsiteY4" fmla="*/ 0 h 6177668"/>
              <a:gd name="connsiteX5" fmla="*/ 12191999 w 12191999"/>
              <a:gd name="connsiteY5" fmla="*/ 5215324 h 6177668"/>
              <a:gd name="connsiteX6" fmla="*/ 12144282 w 12191999"/>
              <a:gd name="connsiteY6" fmla="*/ 5229900 h 6177668"/>
              <a:gd name="connsiteX7" fmla="*/ 11759192 w 12191999"/>
              <a:gd name="connsiteY7" fmla="*/ 5336208 h 6177668"/>
              <a:gd name="connsiteX8" fmla="*/ 10505159 w 12191999"/>
              <a:gd name="connsiteY8" fmla="*/ 5627228 h 6177668"/>
              <a:gd name="connsiteX9" fmla="*/ 9501755 w 12191999"/>
              <a:gd name="connsiteY9" fmla="*/ 5807012 h 6177668"/>
              <a:gd name="connsiteX10" fmla="*/ 8534155 w 12191999"/>
              <a:gd name="connsiteY10" fmla="*/ 5944240 h 6177668"/>
              <a:gd name="connsiteX11" fmla="*/ 7790171 w 12191999"/>
              <a:gd name="connsiteY11" fmla="*/ 6026297 h 6177668"/>
              <a:gd name="connsiteX12" fmla="*/ 7024337 w 12191999"/>
              <a:gd name="connsiteY12" fmla="*/ 6093812 h 6177668"/>
              <a:gd name="connsiteX13" fmla="*/ 7008892 w 12191999"/>
              <a:gd name="connsiteY13" fmla="*/ 6095938 h 6177668"/>
              <a:gd name="connsiteX14" fmla="*/ 6862735 w 12191999"/>
              <a:gd name="connsiteY14" fmla="*/ 6107599 h 6177668"/>
              <a:gd name="connsiteX15" fmla="*/ 6872248 w 12191999"/>
              <a:gd name="connsiteY15" fmla="*/ 6109467 h 6177668"/>
              <a:gd name="connsiteX16" fmla="*/ 6907812 w 12191999"/>
              <a:gd name="connsiteY16" fmla="*/ 6107715 h 6177668"/>
              <a:gd name="connsiteX17" fmla="*/ 6956484 w 12191999"/>
              <a:gd name="connsiteY17" fmla="*/ 6104658 h 6177668"/>
              <a:gd name="connsiteX18" fmla="*/ 7652688 w 12191999"/>
              <a:gd name="connsiteY18" fmla="*/ 6071273 h 6177668"/>
              <a:gd name="connsiteX19" fmla="*/ 8699923 w 12191999"/>
              <a:gd name="connsiteY19" fmla="*/ 5982083 h 6177668"/>
              <a:gd name="connsiteX20" fmla="*/ 9557819 w 12191999"/>
              <a:gd name="connsiteY20" fmla="*/ 5875435 h 6177668"/>
              <a:gd name="connsiteX21" fmla="*/ 10709534 w 12191999"/>
              <a:gd name="connsiteY21" fmla="*/ 5676156 h 6177668"/>
              <a:gd name="connsiteX22" fmla="*/ 12081554 w 12191999"/>
              <a:gd name="connsiteY22" fmla="*/ 5341561 h 6177668"/>
              <a:gd name="connsiteX23" fmla="*/ 12191999 w 12191999"/>
              <a:gd name="connsiteY23" fmla="*/ 5308238 h 6177668"/>
              <a:gd name="connsiteX24" fmla="*/ 12191999 w 12191999"/>
              <a:gd name="connsiteY24" fmla="*/ 5364054 h 6177668"/>
              <a:gd name="connsiteX25" fmla="*/ 11911964 w 12191999"/>
              <a:gd name="connsiteY25" fmla="*/ 5447316 h 6177668"/>
              <a:gd name="connsiteX26" fmla="*/ 11020049 w 12191999"/>
              <a:gd name="connsiteY26" fmla="*/ 5667491 h 6177668"/>
              <a:gd name="connsiteX27" fmla="*/ 10064425 w 12191999"/>
              <a:gd name="connsiteY27" fmla="*/ 5852245 h 6177668"/>
              <a:gd name="connsiteX28" fmla="*/ 9264124 w 12191999"/>
              <a:gd name="connsiteY28" fmla="*/ 5971252 h 6177668"/>
              <a:gd name="connsiteX29" fmla="*/ 8654182 w 12191999"/>
              <a:gd name="connsiteY29" fmla="*/ 6042605 h 6177668"/>
              <a:gd name="connsiteX30" fmla="*/ 7938866 w 12191999"/>
              <a:gd name="connsiteY30" fmla="*/ 6105677 h 6177668"/>
              <a:gd name="connsiteX31" fmla="*/ 7008089 w 12191999"/>
              <a:gd name="connsiteY31" fmla="*/ 6158427 h 6177668"/>
              <a:gd name="connsiteX32" fmla="*/ 6549390 w 12191999"/>
              <a:gd name="connsiteY32" fmla="*/ 6172697 h 6177668"/>
              <a:gd name="connsiteX33" fmla="*/ 6433696 w 12191999"/>
              <a:gd name="connsiteY33" fmla="*/ 6177668 h 6177668"/>
              <a:gd name="connsiteX34" fmla="*/ 6127899 w 12191999"/>
              <a:gd name="connsiteY34" fmla="*/ 6177668 h 6177668"/>
              <a:gd name="connsiteX35" fmla="*/ 6048391 w 12191999"/>
              <a:gd name="connsiteY35" fmla="*/ 6172953 h 6177668"/>
              <a:gd name="connsiteX36" fmla="*/ 5334221 w 12191999"/>
              <a:gd name="connsiteY36" fmla="*/ 6135747 h 6177668"/>
              <a:gd name="connsiteX37" fmla="*/ 4413510 w 12191999"/>
              <a:gd name="connsiteY37" fmla="*/ 6072039 h 6177668"/>
              <a:gd name="connsiteX38" fmla="*/ 3438265 w 12191999"/>
              <a:gd name="connsiteY38" fmla="*/ 5970870 h 6177668"/>
              <a:gd name="connsiteX39" fmla="*/ 2425303 w 12191999"/>
              <a:gd name="connsiteY39" fmla="*/ 5848805 h 6177668"/>
              <a:gd name="connsiteX40" fmla="*/ 1293973 w 12191999"/>
              <a:gd name="connsiteY40" fmla="*/ 5671060 h 6177668"/>
              <a:gd name="connsiteX41" fmla="*/ 126888 w 12191999"/>
              <a:gd name="connsiteY41" fmla="*/ 5425029 h 6177668"/>
              <a:gd name="connsiteX42" fmla="*/ 0 w 12191999"/>
              <a:gd name="connsiteY42" fmla="*/ 5392100 h 6177668"/>
              <a:gd name="connsiteX43" fmla="*/ 0 w 12191999"/>
              <a:gd name="connsiteY43" fmla="*/ 5333771 h 6177668"/>
              <a:gd name="connsiteX44" fmla="*/ 130837 w 12191999"/>
              <a:gd name="connsiteY44" fmla="*/ 5368509 h 6177668"/>
              <a:gd name="connsiteX45" fmla="*/ 660204 w 12191999"/>
              <a:gd name="connsiteY45" fmla="*/ 5490001 h 6177668"/>
              <a:gd name="connsiteX46" fmla="*/ 1831416 w 12191999"/>
              <a:gd name="connsiteY46" fmla="*/ 5705715 h 6177668"/>
              <a:gd name="connsiteX47" fmla="*/ 2677204 w 12191999"/>
              <a:gd name="connsiteY47" fmla="*/ 5825742 h 6177668"/>
              <a:gd name="connsiteX48" fmla="*/ 2644716 w 12191999"/>
              <a:gd name="connsiteY48" fmla="*/ 5815549 h 6177668"/>
              <a:gd name="connsiteX49" fmla="*/ 1173182 w 12191999"/>
              <a:gd name="connsiteY49" fmla="*/ 5474074 h 6177668"/>
              <a:gd name="connsiteX50" fmla="*/ 479527 w 12191999"/>
              <a:gd name="connsiteY50" fmla="*/ 5269379 h 6177668"/>
              <a:gd name="connsiteX51" fmla="*/ 0 w 12191999"/>
              <a:gd name="connsiteY51" fmla="*/ 5107083 h 6177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12191999" h="6177668">
                <a:moveTo>
                  <a:pt x="6861986" y="6107659"/>
                </a:moveTo>
                <a:lnTo>
                  <a:pt x="6860986" y="6107739"/>
                </a:lnTo>
                <a:lnTo>
                  <a:pt x="6860759" y="6108287"/>
                </a:lnTo>
                <a:close/>
                <a:moveTo>
                  <a:pt x="0" y="0"/>
                </a:moveTo>
                <a:lnTo>
                  <a:pt x="12191999" y="0"/>
                </a:lnTo>
                <a:lnTo>
                  <a:pt x="12191999" y="5215324"/>
                </a:lnTo>
                <a:lnTo>
                  <a:pt x="12144282" y="5229900"/>
                </a:lnTo>
                <a:cubicBezTo>
                  <a:pt x="12016423" y="5267070"/>
                  <a:pt x="11888048" y="5302510"/>
                  <a:pt x="11759192" y="5336208"/>
                </a:cubicBezTo>
                <a:cubicBezTo>
                  <a:pt x="11344324" y="5446552"/>
                  <a:pt x="10926015" y="5542623"/>
                  <a:pt x="10505159" y="5627228"/>
                </a:cubicBezTo>
                <a:cubicBezTo>
                  <a:pt x="10171926" y="5694160"/>
                  <a:pt x="9837459" y="5754097"/>
                  <a:pt x="9501755" y="5807012"/>
                </a:cubicBezTo>
                <a:cubicBezTo>
                  <a:pt x="9180066" y="5857979"/>
                  <a:pt x="8857537" y="5903722"/>
                  <a:pt x="8534155" y="5944240"/>
                </a:cubicBezTo>
                <a:cubicBezTo>
                  <a:pt x="8286585" y="5975202"/>
                  <a:pt x="8038506" y="6001450"/>
                  <a:pt x="7790171" y="6026297"/>
                </a:cubicBezTo>
                <a:lnTo>
                  <a:pt x="7024337" y="6093812"/>
                </a:lnTo>
                <a:lnTo>
                  <a:pt x="7008892" y="6095938"/>
                </a:lnTo>
                <a:lnTo>
                  <a:pt x="6862735" y="6107599"/>
                </a:lnTo>
                <a:lnTo>
                  <a:pt x="6872248" y="6109467"/>
                </a:lnTo>
                <a:cubicBezTo>
                  <a:pt x="6883954" y="6109945"/>
                  <a:pt x="6896090" y="6107715"/>
                  <a:pt x="6907812" y="6107715"/>
                </a:cubicBezTo>
                <a:cubicBezTo>
                  <a:pt x="6923994" y="6107715"/>
                  <a:pt x="6940176" y="6105039"/>
                  <a:pt x="6956484" y="6104658"/>
                </a:cubicBezTo>
                <a:cubicBezTo>
                  <a:pt x="7188765" y="6099052"/>
                  <a:pt x="7420790" y="6086564"/>
                  <a:pt x="7652688" y="6071273"/>
                </a:cubicBezTo>
                <a:cubicBezTo>
                  <a:pt x="8002191" y="6048212"/>
                  <a:pt x="8351439" y="6019289"/>
                  <a:pt x="8699923" y="5982083"/>
                </a:cubicBezTo>
                <a:cubicBezTo>
                  <a:pt x="8986610" y="5952012"/>
                  <a:pt x="9272570" y="5916463"/>
                  <a:pt x="9557819" y="5875435"/>
                </a:cubicBezTo>
                <a:cubicBezTo>
                  <a:pt x="9943546" y="5819627"/>
                  <a:pt x="10327451" y="5753205"/>
                  <a:pt x="10709534" y="5676156"/>
                </a:cubicBezTo>
                <a:cubicBezTo>
                  <a:pt x="11171292" y="5582632"/>
                  <a:pt x="11629098" y="5472289"/>
                  <a:pt x="12081554" y="5341561"/>
                </a:cubicBezTo>
                <a:lnTo>
                  <a:pt x="12191999" y="5308238"/>
                </a:lnTo>
                <a:lnTo>
                  <a:pt x="12191999" y="5364054"/>
                </a:lnTo>
                <a:lnTo>
                  <a:pt x="11911964" y="5447316"/>
                </a:lnTo>
                <a:cubicBezTo>
                  <a:pt x="11616866" y="5529116"/>
                  <a:pt x="11319604" y="5601872"/>
                  <a:pt x="11020049" y="5667491"/>
                </a:cubicBezTo>
                <a:cubicBezTo>
                  <a:pt x="10703036" y="5737061"/>
                  <a:pt x="10384496" y="5798641"/>
                  <a:pt x="10064425" y="5852245"/>
                </a:cubicBezTo>
                <a:cubicBezTo>
                  <a:pt x="9798381" y="5896841"/>
                  <a:pt x="9531609" y="5936505"/>
                  <a:pt x="9264124" y="5971252"/>
                </a:cubicBezTo>
                <a:cubicBezTo>
                  <a:pt x="9061021" y="5997500"/>
                  <a:pt x="8857919" y="6022219"/>
                  <a:pt x="8654182" y="6042605"/>
                </a:cubicBezTo>
                <a:cubicBezTo>
                  <a:pt x="8416040" y="6065924"/>
                  <a:pt x="8177644" y="6087966"/>
                  <a:pt x="7938866" y="6105677"/>
                </a:cubicBezTo>
                <a:cubicBezTo>
                  <a:pt x="7628862" y="6128611"/>
                  <a:pt x="7318730" y="6146960"/>
                  <a:pt x="7008089" y="6158427"/>
                </a:cubicBezTo>
                <a:cubicBezTo>
                  <a:pt x="6855189" y="6164034"/>
                  <a:pt x="6702290" y="6167984"/>
                  <a:pt x="6549390" y="6172697"/>
                </a:cubicBezTo>
                <a:cubicBezTo>
                  <a:pt x="6510756" y="6170558"/>
                  <a:pt x="6472010" y="6172226"/>
                  <a:pt x="6433696" y="6177668"/>
                </a:cubicBezTo>
                <a:lnTo>
                  <a:pt x="6127899" y="6177668"/>
                </a:lnTo>
                <a:lnTo>
                  <a:pt x="6048391" y="6172953"/>
                </a:lnTo>
                <a:cubicBezTo>
                  <a:pt x="5810377" y="6160212"/>
                  <a:pt x="5572363" y="6146069"/>
                  <a:pt x="5334221" y="6135747"/>
                </a:cubicBezTo>
                <a:cubicBezTo>
                  <a:pt x="5026766" y="6123004"/>
                  <a:pt x="4719692" y="6101983"/>
                  <a:pt x="4413510" y="6072039"/>
                </a:cubicBezTo>
                <a:cubicBezTo>
                  <a:pt x="4088215" y="6040312"/>
                  <a:pt x="3763687" y="6004763"/>
                  <a:pt x="3438265" y="5970870"/>
                </a:cubicBezTo>
                <a:cubicBezTo>
                  <a:pt x="3099935" y="5935704"/>
                  <a:pt x="2762281" y="5895019"/>
                  <a:pt x="2425303" y="5848805"/>
                </a:cubicBezTo>
                <a:cubicBezTo>
                  <a:pt x="2047042" y="5797329"/>
                  <a:pt x="1669936" y="5738080"/>
                  <a:pt x="1293973" y="5671060"/>
                </a:cubicBezTo>
                <a:cubicBezTo>
                  <a:pt x="902168" y="5600534"/>
                  <a:pt x="512942" y="5519976"/>
                  <a:pt x="126888" y="5425029"/>
                </a:cubicBezTo>
                <a:lnTo>
                  <a:pt x="0" y="5392100"/>
                </a:lnTo>
                <a:lnTo>
                  <a:pt x="0" y="5333771"/>
                </a:lnTo>
                <a:lnTo>
                  <a:pt x="130837" y="5368509"/>
                </a:lnTo>
                <a:cubicBezTo>
                  <a:pt x="306720" y="5411799"/>
                  <a:pt x="483287" y="5452095"/>
                  <a:pt x="660204" y="5490001"/>
                </a:cubicBezTo>
                <a:cubicBezTo>
                  <a:pt x="1048569" y="5572948"/>
                  <a:pt x="1439228" y="5643664"/>
                  <a:pt x="1831416" y="5705715"/>
                </a:cubicBezTo>
                <a:cubicBezTo>
                  <a:pt x="2114917" y="5750440"/>
                  <a:pt x="2398801" y="5791595"/>
                  <a:pt x="2677204" y="5825742"/>
                </a:cubicBezTo>
                <a:cubicBezTo>
                  <a:pt x="2669177" y="5828418"/>
                  <a:pt x="2658222" y="5818097"/>
                  <a:pt x="2644716" y="5815549"/>
                </a:cubicBezTo>
                <a:cubicBezTo>
                  <a:pt x="2149740" y="5721171"/>
                  <a:pt x="1659233" y="5607352"/>
                  <a:pt x="1173182" y="5474074"/>
                </a:cubicBezTo>
                <a:cubicBezTo>
                  <a:pt x="940520" y="5410366"/>
                  <a:pt x="709302" y="5342134"/>
                  <a:pt x="479527" y="5269379"/>
                </a:cubicBezTo>
                <a:lnTo>
                  <a:pt x="0" y="510708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4" name="Picture 3" descr="Цветная дым">
            <a:extLst>
              <a:ext uri="{FF2B5EF4-FFF2-40B4-BE49-F238E27FC236}">
                <a16:creationId xmlns:a16="http://schemas.microsoft.com/office/drawing/2014/main" id="{149542C5-1DA7-2684-71A9-3D27B57263D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5000"/>
          </a:blip>
          <a:srcRect t="28715" b="3726"/>
          <a:stretch/>
        </p:blipFill>
        <p:spPr>
          <a:xfrm>
            <a:off x="20" y="10"/>
            <a:ext cx="12191979" cy="6177658"/>
          </a:xfrm>
          <a:custGeom>
            <a:avLst/>
            <a:gdLst/>
            <a:ahLst/>
            <a:cxnLst/>
            <a:rect l="l" t="t" r="r" b="b"/>
            <a:pathLst>
              <a:path w="12191999" h="6177668">
                <a:moveTo>
                  <a:pt x="6861986" y="6107659"/>
                </a:moveTo>
                <a:lnTo>
                  <a:pt x="6860986" y="6107739"/>
                </a:lnTo>
                <a:lnTo>
                  <a:pt x="6860759" y="6108287"/>
                </a:lnTo>
                <a:close/>
                <a:moveTo>
                  <a:pt x="0" y="0"/>
                </a:moveTo>
                <a:lnTo>
                  <a:pt x="12191999" y="0"/>
                </a:lnTo>
                <a:lnTo>
                  <a:pt x="12191999" y="5215324"/>
                </a:lnTo>
                <a:lnTo>
                  <a:pt x="12144282" y="5229900"/>
                </a:lnTo>
                <a:cubicBezTo>
                  <a:pt x="12016423" y="5267070"/>
                  <a:pt x="11888048" y="5302510"/>
                  <a:pt x="11759192" y="5336208"/>
                </a:cubicBezTo>
                <a:cubicBezTo>
                  <a:pt x="11344324" y="5446552"/>
                  <a:pt x="10926015" y="5542623"/>
                  <a:pt x="10505159" y="5627228"/>
                </a:cubicBezTo>
                <a:cubicBezTo>
                  <a:pt x="10171926" y="5694160"/>
                  <a:pt x="9837459" y="5754097"/>
                  <a:pt x="9501755" y="5807012"/>
                </a:cubicBezTo>
                <a:cubicBezTo>
                  <a:pt x="9180066" y="5857979"/>
                  <a:pt x="8857537" y="5903722"/>
                  <a:pt x="8534155" y="5944240"/>
                </a:cubicBezTo>
                <a:cubicBezTo>
                  <a:pt x="8286585" y="5975202"/>
                  <a:pt x="8038506" y="6001450"/>
                  <a:pt x="7790171" y="6026297"/>
                </a:cubicBezTo>
                <a:lnTo>
                  <a:pt x="7024337" y="6093812"/>
                </a:lnTo>
                <a:lnTo>
                  <a:pt x="7008892" y="6095938"/>
                </a:lnTo>
                <a:lnTo>
                  <a:pt x="6862735" y="6107599"/>
                </a:lnTo>
                <a:lnTo>
                  <a:pt x="6872248" y="6109467"/>
                </a:lnTo>
                <a:cubicBezTo>
                  <a:pt x="6883954" y="6109945"/>
                  <a:pt x="6896090" y="6107715"/>
                  <a:pt x="6907812" y="6107715"/>
                </a:cubicBezTo>
                <a:cubicBezTo>
                  <a:pt x="6923994" y="6107715"/>
                  <a:pt x="6940176" y="6105039"/>
                  <a:pt x="6956484" y="6104658"/>
                </a:cubicBezTo>
                <a:cubicBezTo>
                  <a:pt x="7188765" y="6099052"/>
                  <a:pt x="7420790" y="6086564"/>
                  <a:pt x="7652688" y="6071273"/>
                </a:cubicBezTo>
                <a:cubicBezTo>
                  <a:pt x="8002191" y="6048212"/>
                  <a:pt x="8351439" y="6019289"/>
                  <a:pt x="8699923" y="5982083"/>
                </a:cubicBezTo>
                <a:cubicBezTo>
                  <a:pt x="8986610" y="5952012"/>
                  <a:pt x="9272570" y="5916463"/>
                  <a:pt x="9557819" y="5875435"/>
                </a:cubicBezTo>
                <a:cubicBezTo>
                  <a:pt x="9943546" y="5819627"/>
                  <a:pt x="10327451" y="5753205"/>
                  <a:pt x="10709534" y="5676156"/>
                </a:cubicBezTo>
                <a:cubicBezTo>
                  <a:pt x="11171292" y="5582632"/>
                  <a:pt x="11629098" y="5472289"/>
                  <a:pt x="12081554" y="5341561"/>
                </a:cubicBezTo>
                <a:lnTo>
                  <a:pt x="12191999" y="5308238"/>
                </a:lnTo>
                <a:lnTo>
                  <a:pt x="12191999" y="5364054"/>
                </a:lnTo>
                <a:lnTo>
                  <a:pt x="11911964" y="5447316"/>
                </a:lnTo>
                <a:cubicBezTo>
                  <a:pt x="11616866" y="5529116"/>
                  <a:pt x="11319604" y="5601872"/>
                  <a:pt x="11020049" y="5667491"/>
                </a:cubicBezTo>
                <a:cubicBezTo>
                  <a:pt x="10703036" y="5737061"/>
                  <a:pt x="10384496" y="5798641"/>
                  <a:pt x="10064425" y="5852245"/>
                </a:cubicBezTo>
                <a:cubicBezTo>
                  <a:pt x="9798381" y="5896841"/>
                  <a:pt x="9531609" y="5936505"/>
                  <a:pt x="9264124" y="5971252"/>
                </a:cubicBezTo>
                <a:cubicBezTo>
                  <a:pt x="9061021" y="5997500"/>
                  <a:pt x="8857919" y="6022219"/>
                  <a:pt x="8654182" y="6042605"/>
                </a:cubicBezTo>
                <a:cubicBezTo>
                  <a:pt x="8416040" y="6065924"/>
                  <a:pt x="8177644" y="6087966"/>
                  <a:pt x="7938866" y="6105677"/>
                </a:cubicBezTo>
                <a:cubicBezTo>
                  <a:pt x="7628862" y="6128611"/>
                  <a:pt x="7318730" y="6146960"/>
                  <a:pt x="7008089" y="6158427"/>
                </a:cubicBezTo>
                <a:cubicBezTo>
                  <a:pt x="6855189" y="6164034"/>
                  <a:pt x="6702290" y="6167984"/>
                  <a:pt x="6549390" y="6172697"/>
                </a:cubicBezTo>
                <a:cubicBezTo>
                  <a:pt x="6510756" y="6170558"/>
                  <a:pt x="6472010" y="6172226"/>
                  <a:pt x="6433696" y="6177668"/>
                </a:cubicBezTo>
                <a:lnTo>
                  <a:pt x="6127899" y="6177668"/>
                </a:lnTo>
                <a:lnTo>
                  <a:pt x="6048391" y="6172953"/>
                </a:lnTo>
                <a:cubicBezTo>
                  <a:pt x="5810377" y="6160212"/>
                  <a:pt x="5572363" y="6146069"/>
                  <a:pt x="5334221" y="6135747"/>
                </a:cubicBezTo>
                <a:cubicBezTo>
                  <a:pt x="5026766" y="6123004"/>
                  <a:pt x="4719692" y="6101983"/>
                  <a:pt x="4413510" y="6072039"/>
                </a:cubicBezTo>
                <a:cubicBezTo>
                  <a:pt x="4088215" y="6040312"/>
                  <a:pt x="3763687" y="6004763"/>
                  <a:pt x="3438265" y="5970870"/>
                </a:cubicBezTo>
                <a:cubicBezTo>
                  <a:pt x="3099935" y="5935704"/>
                  <a:pt x="2762281" y="5895019"/>
                  <a:pt x="2425303" y="5848805"/>
                </a:cubicBezTo>
                <a:cubicBezTo>
                  <a:pt x="2047042" y="5797329"/>
                  <a:pt x="1669936" y="5738080"/>
                  <a:pt x="1293973" y="5671060"/>
                </a:cubicBezTo>
                <a:cubicBezTo>
                  <a:pt x="902168" y="5600534"/>
                  <a:pt x="512942" y="5519976"/>
                  <a:pt x="126888" y="5425029"/>
                </a:cubicBezTo>
                <a:lnTo>
                  <a:pt x="0" y="5392100"/>
                </a:lnTo>
                <a:lnTo>
                  <a:pt x="0" y="5333771"/>
                </a:lnTo>
                <a:lnTo>
                  <a:pt x="130837" y="5368509"/>
                </a:lnTo>
                <a:cubicBezTo>
                  <a:pt x="306720" y="5411799"/>
                  <a:pt x="483287" y="5452095"/>
                  <a:pt x="660204" y="5490001"/>
                </a:cubicBezTo>
                <a:cubicBezTo>
                  <a:pt x="1048569" y="5572948"/>
                  <a:pt x="1439228" y="5643664"/>
                  <a:pt x="1831416" y="5705715"/>
                </a:cubicBezTo>
                <a:cubicBezTo>
                  <a:pt x="2114917" y="5750440"/>
                  <a:pt x="2398801" y="5791595"/>
                  <a:pt x="2677204" y="5825742"/>
                </a:cubicBezTo>
                <a:cubicBezTo>
                  <a:pt x="2669177" y="5828418"/>
                  <a:pt x="2658222" y="5818097"/>
                  <a:pt x="2644716" y="5815549"/>
                </a:cubicBezTo>
                <a:cubicBezTo>
                  <a:pt x="2149740" y="5721171"/>
                  <a:pt x="1659233" y="5607352"/>
                  <a:pt x="1173182" y="5474074"/>
                </a:cubicBezTo>
                <a:cubicBezTo>
                  <a:pt x="940520" y="5410366"/>
                  <a:pt x="709302" y="5342134"/>
                  <a:pt x="479527" y="5269379"/>
                </a:cubicBezTo>
                <a:lnTo>
                  <a:pt x="0" y="5107083"/>
                </a:lnTo>
                <a:close/>
              </a:path>
            </a:pathLst>
          </a:cu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62582" y="1894848"/>
            <a:ext cx="9144000" cy="2387600"/>
          </a:xfrm>
        </p:spPr>
        <p:txBody>
          <a:bodyPr vert="horz" lIns="91440" tIns="45720" rIns="91440" bIns="45720" rtlCol="0" anchor="b">
            <a:noAutofit/>
          </a:bodyPr>
          <a:lstStyle/>
          <a:p>
            <a:pPr algn="ctr">
              <a:lnSpc>
                <a:spcPct val="90000"/>
              </a:lnSpc>
            </a:pPr>
            <a:endParaRPr lang="ru-RU" sz="8000" dirty="0">
              <a:solidFill>
                <a:schemeClr val="bg1"/>
              </a:solidFill>
            </a:endParaRPr>
          </a:p>
          <a:p>
            <a:pPr algn="ctr">
              <a:lnSpc>
                <a:spcPct val="90000"/>
              </a:lnSpc>
            </a:pPr>
            <a:r>
              <a:rPr lang="ru-RU" sz="8000" dirty="0">
                <a:solidFill>
                  <a:schemeClr val="bg1"/>
                </a:solidFill>
              </a:rPr>
              <a:t>Отрочество-особая пора в жизни</a:t>
            </a:r>
            <a:endParaRPr lang="ru-RU" sz="8000">
              <a:solidFill>
                <a:schemeClr val="bg1"/>
              </a:solidFill>
              <a:cs typeface="Sabon Next LT"/>
            </a:endParaRPr>
          </a:p>
          <a:p>
            <a:pPr algn="ctr">
              <a:lnSpc>
                <a:spcPct val="90000"/>
              </a:lnSpc>
            </a:pPr>
            <a:endParaRPr lang="ru-RU" sz="5000">
              <a:solidFill>
                <a:schemeClr val="bg1"/>
              </a:solidFill>
              <a:cs typeface="Calibri Ligh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927080"/>
            <a:ext cx="9144000" cy="1197323"/>
          </a:xfrm>
        </p:spPr>
        <p:txBody>
          <a:bodyPr>
            <a:normAutofit/>
          </a:bodyPr>
          <a:lstStyle/>
          <a:p>
            <a:pPr algn="ctr"/>
            <a:endParaRPr lang="ru-RU" sz="3200">
              <a:solidFill>
                <a:schemeClr val="bg1"/>
              </a:solidFill>
            </a:endParaRPr>
          </a:p>
        </p:txBody>
      </p:sp>
      <p:sp>
        <p:nvSpPr>
          <p:cNvPr id="20" name="Rectangle 6">
            <a:extLst>
              <a:ext uri="{FF2B5EF4-FFF2-40B4-BE49-F238E27FC236}">
                <a16:creationId xmlns:a16="http://schemas.microsoft.com/office/drawing/2014/main" id="{DCB8EB4B-AFE9-41E8-95B0-F246E57404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974206" y="3650059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bg1"/>
          </a:solidFill>
          <a:ln w="38100" cap="rnd">
            <a:solidFill>
              <a:schemeClr val="bg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6515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269DFC4-0A50-E2F6-7CAA-044F60C364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E309D06-14EF-2E5A-CF16-B4D81A3428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ru-RU" dirty="0" err="1"/>
              <a:t>Конве́нция</a:t>
            </a:r>
            <a:r>
              <a:rPr lang="ru-RU" dirty="0"/>
              <a:t> ООН (организация объединённых наций) о </a:t>
            </a:r>
            <a:r>
              <a:rPr lang="ru-RU" dirty="0" err="1"/>
              <a:t>права́х</a:t>
            </a:r>
            <a:r>
              <a:rPr lang="ru-RU" dirty="0"/>
              <a:t> ребёнка — международный правовой документ, определяющий права детей в государствах-участниках.</a:t>
            </a:r>
          </a:p>
          <a:p>
            <a:r>
              <a:rPr lang="ru-RU" dirty="0" err="1">
                <a:ea typeface="+mn-lt"/>
                <a:cs typeface="+mn-lt"/>
              </a:rPr>
              <a:t>Конститу́ция</a:t>
            </a:r>
            <a:r>
              <a:rPr lang="ru-RU" dirty="0">
                <a:ea typeface="+mn-lt"/>
                <a:cs typeface="+mn-lt"/>
              </a:rPr>
              <a:t> (от лат. </a:t>
            </a:r>
            <a:r>
              <a:rPr lang="ru-RU" dirty="0" err="1">
                <a:ea typeface="+mn-lt"/>
                <a:cs typeface="+mn-lt"/>
              </a:rPr>
              <a:t>constitutio</a:t>
            </a:r>
            <a:r>
              <a:rPr lang="ru-RU" dirty="0">
                <a:ea typeface="+mn-lt"/>
                <a:cs typeface="+mn-lt"/>
              </a:rPr>
              <a:t> — «устройство, установление, сложение») — </a:t>
            </a:r>
            <a:r>
              <a:rPr lang="ru-RU" b="1" dirty="0">
                <a:ea typeface="+mn-lt"/>
                <a:cs typeface="+mn-lt"/>
              </a:rPr>
              <a:t>основной закон государства, особый нормативный правовой акт, имеющий высшую юридическую силу</a:t>
            </a:r>
            <a:r>
              <a:rPr lang="ru-RU" dirty="0">
                <a:ea typeface="+mn-lt"/>
                <a:cs typeface="+mn-lt"/>
              </a:rPr>
              <a:t>.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33562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7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6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1"/>
          </a:solidFill>
          <a:ln w="38100" cap="rnd">
            <a:solidFill>
              <a:schemeClr val="accent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09E73F-ED15-0838-FEA2-0AAC566256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ru-RU" sz="6600"/>
              <a:t>Права подростка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37FC2E8-925D-FE1E-8C59-AEFCEAFA30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 vert="horz" lIns="91440" tIns="45720" rIns="91440" bIns="45720" rtlCol="0" anchor="t">
            <a:noAutofit/>
          </a:bodyPr>
          <a:lstStyle/>
          <a:p>
            <a:pPr>
              <a:lnSpc>
                <a:spcPct val="100000"/>
              </a:lnSpc>
            </a:pPr>
            <a:endParaRPr lang="ru-RU" sz="1800" dirty="0"/>
          </a:p>
          <a:p>
            <a:pPr>
              <a:lnSpc>
                <a:spcPct val="100000"/>
              </a:lnSpc>
            </a:pPr>
            <a:r>
              <a:rPr lang="ru-RU" sz="1800" dirty="0"/>
              <a:t>На получение бесплатного среднего образования;</a:t>
            </a:r>
          </a:p>
          <a:p>
            <a:pPr>
              <a:lnSpc>
                <a:spcPct val="100000"/>
              </a:lnSpc>
            </a:pPr>
            <a:r>
              <a:rPr lang="ru-RU" sz="1800" dirty="0"/>
              <a:t>Давать согласие на изменение своего имени, фамилии;</a:t>
            </a:r>
          </a:p>
          <a:p>
            <a:pPr>
              <a:lnSpc>
                <a:spcPct val="100000"/>
              </a:lnSpc>
            </a:pPr>
            <a:r>
              <a:rPr lang="ru-RU" sz="1800" dirty="0"/>
              <a:t>Давать согласие на своё усыновление или передачу в приёмную семью, либо на восстановление родительских прав своих родителей;</a:t>
            </a:r>
          </a:p>
          <a:p>
            <a:pPr>
              <a:lnSpc>
                <a:spcPct val="100000"/>
              </a:lnSpc>
            </a:pPr>
            <a:r>
              <a:rPr lang="ru-RU" sz="1800" dirty="0"/>
              <a:t>Выражать своё мнение о том, с кем из родителей, расторгающих брак в суде, он хотел бы проживать после развода;</a:t>
            </a:r>
          </a:p>
          <a:p>
            <a:pPr>
              <a:lnSpc>
                <a:spcPct val="100000"/>
              </a:lnSpc>
            </a:pPr>
            <a:r>
              <a:rPr lang="ru-RU" sz="1800" dirty="0"/>
              <a:t>Осуществлять авторские права (т.е. права на результаты своей интеллектуальной деятельности, будь то литература, живопись, музыкальные произведения и т.д.);</a:t>
            </a:r>
          </a:p>
          <a:p>
            <a:pPr>
              <a:lnSpc>
                <a:spcPct val="100000"/>
              </a:lnSpc>
            </a:pPr>
            <a:r>
              <a:rPr lang="ru-RU" sz="1800" dirty="0"/>
              <a:t>Вносить вклады в кредитные учреждения и распоряжаться ими;</a:t>
            </a:r>
          </a:p>
          <a:p>
            <a:pPr>
              <a:lnSpc>
                <a:spcPct val="100000"/>
              </a:lnSpc>
            </a:pPr>
            <a:r>
              <a:rPr lang="ru-RU" sz="1800" dirty="0"/>
              <a:t>Работать, но поступление на работу допускается только в свободное от учебы время и для выполнения легкого труда, не причиняющего вреда здоровью с согласия родителей!</a:t>
            </a:r>
          </a:p>
          <a:p>
            <a:pPr>
              <a:lnSpc>
                <a:spcPct val="100000"/>
              </a:lnSpc>
            </a:pPr>
            <a:endParaRPr lang="ru-RU" sz="1500"/>
          </a:p>
        </p:txBody>
      </p:sp>
    </p:spTree>
    <p:extLst>
      <p:ext uri="{BB962C8B-B14F-4D97-AF65-F5344CB8AC3E}">
        <p14:creationId xmlns:p14="http://schemas.microsoft.com/office/powerpoint/2010/main" val="19436128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777A147A-9ED8-46B4-8660-1B3C2AA880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449AF72-6141-EA98-ACD5-FA766666B2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548640"/>
            <a:ext cx="3419540" cy="54315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ru-RU" sz="2400">
                <a:ea typeface="+mj-lt"/>
                <a:cs typeface="+mj-lt"/>
              </a:rPr>
              <a:t>С 14 лет подросток подлежит уголовной ответственности за некоторые преступления:</a:t>
            </a:r>
            <a:endParaRPr lang="ru-RU" sz="2400"/>
          </a:p>
        </p:txBody>
      </p:sp>
      <p:sp>
        <p:nvSpPr>
          <p:cNvPr id="10" name="Rectangle 6">
            <a:extLst>
              <a:ext uri="{FF2B5EF4-FFF2-40B4-BE49-F238E27FC236}">
                <a16:creationId xmlns:a16="http://schemas.microsoft.com/office/drawing/2014/main" id="{5D6C15A0-C087-4593-8414-2B4EC1CDC3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2539411" y="3254143"/>
            <a:ext cx="4480560" cy="27432"/>
          </a:xfrm>
          <a:custGeom>
            <a:avLst/>
            <a:gdLst>
              <a:gd name="connsiteX0" fmla="*/ 0 w 4480560"/>
              <a:gd name="connsiteY0" fmla="*/ 0 h 27432"/>
              <a:gd name="connsiteX1" fmla="*/ 595274 w 4480560"/>
              <a:gd name="connsiteY1" fmla="*/ 0 h 27432"/>
              <a:gd name="connsiteX2" fmla="*/ 1100938 w 4480560"/>
              <a:gd name="connsiteY2" fmla="*/ 0 h 27432"/>
              <a:gd name="connsiteX3" fmla="*/ 1651406 w 4480560"/>
              <a:gd name="connsiteY3" fmla="*/ 0 h 27432"/>
              <a:gd name="connsiteX4" fmla="*/ 2336292 w 4480560"/>
              <a:gd name="connsiteY4" fmla="*/ 0 h 27432"/>
              <a:gd name="connsiteX5" fmla="*/ 2931566 w 4480560"/>
              <a:gd name="connsiteY5" fmla="*/ 0 h 27432"/>
              <a:gd name="connsiteX6" fmla="*/ 3482035 w 4480560"/>
              <a:gd name="connsiteY6" fmla="*/ 0 h 27432"/>
              <a:gd name="connsiteX7" fmla="*/ 4480560 w 4480560"/>
              <a:gd name="connsiteY7" fmla="*/ 0 h 27432"/>
              <a:gd name="connsiteX8" fmla="*/ 4480560 w 4480560"/>
              <a:gd name="connsiteY8" fmla="*/ 27432 h 27432"/>
              <a:gd name="connsiteX9" fmla="*/ 3840480 w 4480560"/>
              <a:gd name="connsiteY9" fmla="*/ 27432 h 27432"/>
              <a:gd name="connsiteX10" fmla="*/ 3290011 w 4480560"/>
              <a:gd name="connsiteY10" fmla="*/ 27432 h 27432"/>
              <a:gd name="connsiteX11" fmla="*/ 2560320 w 4480560"/>
              <a:gd name="connsiteY11" fmla="*/ 27432 h 27432"/>
              <a:gd name="connsiteX12" fmla="*/ 1965046 w 4480560"/>
              <a:gd name="connsiteY12" fmla="*/ 27432 h 27432"/>
              <a:gd name="connsiteX13" fmla="*/ 1459382 w 4480560"/>
              <a:gd name="connsiteY13" fmla="*/ 27432 h 27432"/>
              <a:gd name="connsiteX14" fmla="*/ 774497 w 4480560"/>
              <a:gd name="connsiteY14" fmla="*/ 27432 h 27432"/>
              <a:gd name="connsiteX15" fmla="*/ 0 w 4480560"/>
              <a:gd name="connsiteY15" fmla="*/ 27432 h 27432"/>
              <a:gd name="connsiteX16" fmla="*/ 0 w 4480560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27432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79587" y="8304"/>
                  <a:pt x="4480082" y="21512"/>
                  <a:pt x="4480560" y="27432"/>
                </a:cubicBezTo>
                <a:cubicBezTo>
                  <a:pt x="4314132" y="24068"/>
                  <a:pt x="4028383" y="45776"/>
                  <a:pt x="3840480" y="27432"/>
                </a:cubicBezTo>
                <a:cubicBezTo>
                  <a:pt x="3652577" y="9088"/>
                  <a:pt x="3547615" y="11992"/>
                  <a:pt x="3290011" y="27432"/>
                </a:cubicBezTo>
                <a:cubicBezTo>
                  <a:pt x="3032407" y="42872"/>
                  <a:pt x="2830268" y="17863"/>
                  <a:pt x="2560320" y="27432"/>
                </a:cubicBezTo>
                <a:cubicBezTo>
                  <a:pt x="2290372" y="37001"/>
                  <a:pt x="2147422" y="15872"/>
                  <a:pt x="1965046" y="27432"/>
                </a:cubicBezTo>
                <a:cubicBezTo>
                  <a:pt x="1782670" y="38992"/>
                  <a:pt x="1689791" y="49824"/>
                  <a:pt x="1459382" y="27432"/>
                </a:cubicBezTo>
                <a:cubicBezTo>
                  <a:pt x="1228973" y="5040"/>
                  <a:pt x="915486" y="45645"/>
                  <a:pt x="774497" y="27432"/>
                </a:cubicBezTo>
                <a:cubicBezTo>
                  <a:pt x="633508" y="9219"/>
                  <a:pt x="361442" y="-1963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480560" h="27432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81045" y="9333"/>
                  <a:pt x="4481838" y="19699"/>
                  <a:pt x="4480560" y="27432"/>
                </a:cubicBezTo>
                <a:cubicBezTo>
                  <a:pt x="4279652" y="2294"/>
                  <a:pt x="4200762" y="50710"/>
                  <a:pt x="3930091" y="27432"/>
                </a:cubicBezTo>
                <a:cubicBezTo>
                  <a:pt x="3659420" y="4154"/>
                  <a:pt x="3456052" y="31438"/>
                  <a:pt x="3290011" y="27432"/>
                </a:cubicBezTo>
                <a:cubicBezTo>
                  <a:pt x="3123970" y="23426"/>
                  <a:pt x="2882392" y="41962"/>
                  <a:pt x="2649931" y="27432"/>
                </a:cubicBezTo>
                <a:cubicBezTo>
                  <a:pt x="2417470" y="12902"/>
                  <a:pt x="2238426" y="16481"/>
                  <a:pt x="2054657" y="27432"/>
                </a:cubicBezTo>
                <a:cubicBezTo>
                  <a:pt x="1870888" y="38383"/>
                  <a:pt x="1566368" y="54184"/>
                  <a:pt x="1324966" y="27432"/>
                </a:cubicBezTo>
                <a:cubicBezTo>
                  <a:pt x="1083564" y="680"/>
                  <a:pt x="787410" y="20090"/>
                  <a:pt x="595274" y="27432"/>
                </a:cubicBezTo>
                <a:cubicBezTo>
                  <a:pt x="403138" y="34774"/>
                  <a:pt x="169622" y="19643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accent1"/>
          </a:solidFill>
          <a:ln w="41275" cap="rnd">
            <a:solidFill>
              <a:schemeClr val="accent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EF0F8F6-4571-36E1-5B4D-72BCD3B806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8595" y="552091"/>
            <a:ext cx="6052158" cy="54315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100000"/>
              </a:lnSpc>
            </a:pPr>
            <a:endParaRPr lang="ru-RU" sz="2200"/>
          </a:p>
          <a:p>
            <a:pPr>
              <a:lnSpc>
                <a:spcPct val="100000"/>
              </a:lnSpc>
            </a:pPr>
            <a:r>
              <a:rPr lang="ru-RU" sz="2200"/>
              <a:t>Убийство;</a:t>
            </a:r>
          </a:p>
          <a:p>
            <a:pPr>
              <a:lnSpc>
                <a:spcPct val="100000"/>
              </a:lnSpc>
            </a:pPr>
            <a:r>
              <a:rPr lang="ru-RU" sz="2200"/>
              <a:t>Умышленное причинение вреда здоровью;</a:t>
            </a:r>
          </a:p>
          <a:p>
            <a:pPr>
              <a:lnSpc>
                <a:spcPct val="100000"/>
              </a:lnSpc>
            </a:pPr>
            <a:r>
              <a:rPr lang="ru-RU" sz="2200"/>
              <a:t>Похищение человека;</a:t>
            </a:r>
          </a:p>
          <a:p>
            <a:pPr>
              <a:lnSpc>
                <a:spcPct val="100000"/>
              </a:lnSpc>
            </a:pPr>
            <a:r>
              <a:rPr lang="ru-RU" sz="2200"/>
              <a:t>Кражу;</a:t>
            </a:r>
          </a:p>
          <a:p>
            <a:pPr>
              <a:lnSpc>
                <a:spcPct val="100000"/>
              </a:lnSpc>
            </a:pPr>
            <a:r>
              <a:rPr lang="ru-RU" sz="2200"/>
              <a:t>Грабёж;</a:t>
            </a:r>
          </a:p>
          <a:p>
            <a:pPr>
              <a:lnSpc>
                <a:spcPct val="100000"/>
              </a:lnSpc>
            </a:pPr>
            <a:r>
              <a:rPr lang="ru-RU" sz="2200"/>
              <a:t>Разбой;</a:t>
            </a:r>
          </a:p>
          <a:p>
            <a:pPr>
              <a:lnSpc>
                <a:spcPct val="100000"/>
              </a:lnSpc>
            </a:pPr>
            <a:r>
              <a:rPr lang="ru-RU" sz="2200"/>
              <a:t>Вымогательство;</a:t>
            </a:r>
          </a:p>
          <a:p>
            <a:pPr>
              <a:lnSpc>
                <a:spcPct val="100000"/>
              </a:lnSpc>
            </a:pPr>
            <a:r>
              <a:rPr lang="ru-RU" sz="2200"/>
              <a:t>Неправомерное завладение автомобилем либо иным транспортным средством без цели хищения;</a:t>
            </a:r>
          </a:p>
          <a:p>
            <a:pPr>
              <a:lnSpc>
                <a:spcPct val="100000"/>
              </a:lnSpc>
            </a:pPr>
            <a:r>
              <a:rPr lang="ru-RU" sz="2200"/>
              <a:t>Террористический акт и т.д.</a:t>
            </a:r>
          </a:p>
          <a:p>
            <a:pPr>
              <a:lnSpc>
                <a:spcPct val="100000"/>
              </a:lnSpc>
            </a:pPr>
            <a:endParaRPr lang="ru-RU" sz="2200"/>
          </a:p>
        </p:txBody>
      </p:sp>
    </p:spTree>
    <p:extLst>
      <p:ext uri="{BB962C8B-B14F-4D97-AF65-F5344CB8AC3E}">
        <p14:creationId xmlns:p14="http://schemas.microsoft.com/office/powerpoint/2010/main" val="21067500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61A080-AD7D-4002-B702-6EAC4304D1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ED4F8344-B942-ED8C-5868-66791AD2F54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3244" t="12954" r="25160" b="28409"/>
          <a:stretch/>
        </p:blipFill>
        <p:spPr>
          <a:xfrm>
            <a:off x="638152" y="636878"/>
            <a:ext cx="11375514" cy="5666593"/>
          </a:xfrm>
        </p:spPr>
      </p:pic>
    </p:spTree>
    <p:extLst>
      <p:ext uri="{BB962C8B-B14F-4D97-AF65-F5344CB8AC3E}">
        <p14:creationId xmlns:p14="http://schemas.microsoft.com/office/powerpoint/2010/main" val="29966409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24F64CF-D879-4A43-792F-CB7E1D36A7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1653777" cy="1325563"/>
          </a:xfrm>
        </p:spPr>
        <p:txBody>
          <a:bodyPr>
            <a:normAutofit/>
          </a:bodyPr>
          <a:lstStyle/>
          <a:p>
            <a:r>
              <a:rPr lang="ru-RU" sz="4000" dirty="0">
                <a:ea typeface="+mj-lt"/>
                <a:cs typeface="+mj-lt"/>
              </a:rPr>
              <a:t>Выберите несколько вариантов ответа. Что характеризует самостоятельного человека?</a:t>
            </a:r>
            <a:endParaRPr lang="ru-RU" sz="40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E1B9D42-D309-27B0-BE93-26693B0F31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70000" lnSpcReduction="20000"/>
          </a:bodyPr>
          <a:lstStyle/>
          <a:p>
            <a:pPr marL="457200" indent="-457200"/>
            <a:r>
              <a:rPr lang="ru-RU" dirty="0"/>
              <a:t>Будильник не завожу – все равно не слышу, как он звенит</a:t>
            </a:r>
          </a:p>
          <a:p>
            <a:r>
              <a:rPr lang="ru-RU" dirty="0"/>
              <a:t>Готовлю завтрак себе сам(а), я умею и люблю это делать</a:t>
            </a:r>
          </a:p>
          <a:p>
            <a:r>
              <a:rPr lang="ru-RU" dirty="0"/>
              <a:t>Утром я способен (способна) разве что размешать ложечкой сахар в чашке чая. Так что, если мама не приготовит завтрак, отправлюсь в школу голодным(ой) и несчастным(ой)</a:t>
            </a:r>
          </a:p>
          <a:p>
            <a:r>
              <a:rPr lang="ru-RU" dirty="0"/>
              <a:t>Стараюсь с вечера завести будильник, чтобы не проспать, или прошу маму разбудить меня в нужное время</a:t>
            </a:r>
          </a:p>
          <a:p>
            <a:r>
              <a:rPr lang="ru-RU" dirty="0"/>
              <a:t>Вообще-то, я не против наведения порядка в своей комнате. Но когда за меня это делает кто-нибудь другой, не возражаю</a:t>
            </a:r>
          </a:p>
          <a:p>
            <a:r>
              <a:rPr lang="ru-RU" dirty="0"/>
              <a:t>Просыпаюсь рано, чтобы не опоздать в школу. Мне не нужны для этого уговоры родителей</a:t>
            </a:r>
          </a:p>
          <a:p>
            <a:r>
              <a:rPr lang="ru-RU" dirty="0"/>
              <a:t>Только тогда могу быть уверен(а) что в моей комнате порядок, если убираюсь сам(а)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92649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2D2B266D-3625-4584-A5C3-7D3F672CFF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Объект 2">
            <a:extLst>
              <a:ext uri="{FF2B5EF4-FFF2-40B4-BE49-F238E27FC236}">
                <a16:creationId xmlns:a16="http://schemas.microsoft.com/office/drawing/2014/main" id="{3ECCC020-D9A5-D824-B24B-0B0B9CF4B30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24555617"/>
              </p:ext>
            </p:extLst>
          </p:nvPr>
        </p:nvGraphicFramePr>
        <p:xfrm>
          <a:off x="2458474" y="756569"/>
          <a:ext cx="6900512" cy="55361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473326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8">
            <a:extLst>
              <a:ext uri="{FF2B5EF4-FFF2-40B4-BE49-F238E27FC236}">
                <a16:creationId xmlns:a16="http://schemas.microsoft.com/office/drawing/2014/main" id="{43DAA0EF-336D-4CDC-A9A2-8460363E27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FD079A19-B31E-4129-A464-7547FF05AE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090556" cy="6858000"/>
          </a:xfrm>
          <a:custGeom>
            <a:avLst/>
            <a:gdLst>
              <a:gd name="connsiteX0" fmla="*/ 0 w 4090556"/>
              <a:gd name="connsiteY0" fmla="*/ 0 h 6858000"/>
              <a:gd name="connsiteX1" fmla="*/ 4077555 w 4090556"/>
              <a:gd name="connsiteY1" fmla="*/ 0 h 6858000"/>
              <a:gd name="connsiteX2" fmla="*/ 4077574 w 4090556"/>
              <a:gd name="connsiteY2" fmla="*/ 720 h 6858000"/>
              <a:gd name="connsiteX3" fmla="*/ 4075790 w 4090556"/>
              <a:gd name="connsiteY3" fmla="*/ 575485 h 6858000"/>
              <a:gd name="connsiteX4" fmla="*/ 4076555 w 4090556"/>
              <a:gd name="connsiteY4" fmla="*/ 932245 h 6858000"/>
              <a:gd name="connsiteX5" fmla="*/ 4076555 w 4090556"/>
              <a:gd name="connsiteY5" fmla="*/ 1286711 h 6858000"/>
              <a:gd name="connsiteX6" fmla="*/ 4082288 w 4090556"/>
              <a:gd name="connsiteY6" fmla="*/ 1595180 h 6858000"/>
              <a:gd name="connsiteX7" fmla="*/ 4078211 w 4090556"/>
              <a:gd name="connsiteY7" fmla="*/ 2133123 h 6858000"/>
              <a:gd name="connsiteX8" fmla="*/ 4071968 w 4090556"/>
              <a:gd name="connsiteY8" fmla="*/ 2946025 h 6858000"/>
              <a:gd name="connsiteX9" fmla="*/ 4068401 w 4090556"/>
              <a:gd name="connsiteY9" fmla="*/ 3502061 h 6858000"/>
              <a:gd name="connsiteX10" fmla="*/ 4087513 w 4090556"/>
              <a:gd name="connsiteY10" fmla="*/ 4076061 h 6858000"/>
              <a:gd name="connsiteX11" fmla="*/ 4076938 w 4090556"/>
              <a:gd name="connsiteY11" fmla="*/ 4442632 h 6858000"/>
              <a:gd name="connsiteX12" fmla="*/ 4071459 w 4090556"/>
              <a:gd name="connsiteY12" fmla="*/ 4827550 h 6858000"/>
              <a:gd name="connsiteX13" fmla="*/ 4071459 w 4090556"/>
              <a:gd name="connsiteY13" fmla="*/ 5019945 h 6858000"/>
              <a:gd name="connsiteX14" fmla="*/ 4084200 w 4090556"/>
              <a:gd name="connsiteY14" fmla="*/ 5490104 h 6858000"/>
              <a:gd name="connsiteX15" fmla="*/ 4077446 w 4090556"/>
              <a:gd name="connsiteY15" fmla="*/ 5844569 h 6858000"/>
              <a:gd name="connsiteX16" fmla="*/ 4082544 w 4090556"/>
              <a:gd name="connsiteY16" fmla="*/ 6260195 h 6858000"/>
              <a:gd name="connsiteX17" fmla="*/ 4086110 w 4090556"/>
              <a:gd name="connsiteY17" fmla="*/ 6706145 h 6858000"/>
              <a:gd name="connsiteX18" fmla="*/ 4086135 w 4090556"/>
              <a:gd name="connsiteY18" fmla="*/ 6794562 h 6858000"/>
              <a:gd name="connsiteX19" fmla="*/ 4080334 w 4090556"/>
              <a:gd name="connsiteY19" fmla="*/ 6858000 h 6858000"/>
              <a:gd name="connsiteX20" fmla="*/ 0 w 4090556"/>
              <a:gd name="connsiteY20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090556" h="6858000">
                <a:moveTo>
                  <a:pt x="0" y="0"/>
                </a:moveTo>
                <a:lnTo>
                  <a:pt x="4077555" y="0"/>
                </a:lnTo>
                <a:lnTo>
                  <a:pt x="4077574" y="720"/>
                </a:lnTo>
                <a:cubicBezTo>
                  <a:pt x="4079358" y="192351"/>
                  <a:pt x="4064960" y="384364"/>
                  <a:pt x="4075790" y="575485"/>
                </a:cubicBezTo>
                <a:cubicBezTo>
                  <a:pt x="4082544" y="694108"/>
                  <a:pt x="4081269" y="814132"/>
                  <a:pt x="4076555" y="932245"/>
                </a:cubicBezTo>
                <a:cubicBezTo>
                  <a:pt x="4071840" y="1050357"/>
                  <a:pt x="4065470" y="1168597"/>
                  <a:pt x="4076555" y="1286711"/>
                </a:cubicBezTo>
                <a:cubicBezTo>
                  <a:pt x="4084710" y="1389317"/>
                  <a:pt x="4086621" y="1492332"/>
                  <a:pt x="4082288" y="1595180"/>
                </a:cubicBezTo>
                <a:cubicBezTo>
                  <a:pt x="4077319" y="1774452"/>
                  <a:pt x="4067637" y="1953851"/>
                  <a:pt x="4078211" y="2133123"/>
                </a:cubicBezTo>
                <a:cubicBezTo>
                  <a:pt x="4094393" y="2404260"/>
                  <a:pt x="4084710" y="2675143"/>
                  <a:pt x="4071968" y="2946025"/>
                </a:cubicBezTo>
                <a:cubicBezTo>
                  <a:pt x="4063049" y="3131413"/>
                  <a:pt x="4055659" y="3316673"/>
                  <a:pt x="4068401" y="3502061"/>
                </a:cubicBezTo>
                <a:cubicBezTo>
                  <a:pt x="4081396" y="3693182"/>
                  <a:pt x="4097323" y="3884176"/>
                  <a:pt x="4087513" y="4076061"/>
                </a:cubicBezTo>
                <a:cubicBezTo>
                  <a:pt x="4081142" y="4198251"/>
                  <a:pt x="4069037" y="4320315"/>
                  <a:pt x="4076938" y="4442632"/>
                </a:cubicBezTo>
                <a:cubicBezTo>
                  <a:pt x="4083270" y="4570925"/>
                  <a:pt x="4081435" y="4699486"/>
                  <a:pt x="4071459" y="4827550"/>
                </a:cubicBezTo>
                <a:cubicBezTo>
                  <a:pt x="4065725" y="4891550"/>
                  <a:pt x="4065725" y="4955945"/>
                  <a:pt x="4071459" y="5019945"/>
                </a:cubicBezTo>
                <a:cubicBezTo>
                  <a:pt x="4087742" y="5176105"/>
                  <a:pt x="4091997" y="5333296"/>
                  <a:pt x="4084200" y="5490104"/>
                </a:cubicBezTo>
                <a:cubicBezTo>
                  <a:pt x="4079740" y="5608217"/>
                  <a:pt x="4071968" y="5726202"/>
                  <a:pt x="4077446" y="5844569"/>
                </a:cubicBezTo>
                <a:cubicBezTo>
                  <a:pt x="4083944" y="5983069"/>
                  <a:pt x="4088914" y="6121696"/>
                  <a:pt x="4082544" y="6260195"/>
                </a:cubicBezTo>
                <a:cubicBezTo>
                  <a:pt x="4075841" y="6408803"/>
                  <a:pt x="4077026" y="6557662"/>
                  <a:pt x="4086110" y="6706145"/>
                </a:cubicBezTo>
                <a:cubicBezTo>
                  <a:pt x="4087467" y="6735616"/>
                  <a:pt x="4087474" y="6765120"/>
                  <a:pt x="4086135" y="6794562"/>
                </a:cubicBezTo>
                <a:lnTo>
                  <a:pt x="4080334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5439D8B-1685-0725-BBD2-B5E7E3C701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001" y="640823"/>
            <a:ext cx="3103194" cy="5583148"/>
          </a:xfrm>
        </p:spPr>
        <p:txBody>
          <a:bodyPr anchor="ctr">
            <a:normAutofit/>
          </a:bodyPr>
          <a:lstStyle/>
          <a:p>
            <a:r>
              <a:rPr lang="ru-RU" sz="4200">
                <a:solidFill>
                  <a:schemeClr val="bg1"/>
                </a:solidFill>
              </a:rPr>
              <a:t>Социальная роль</a:t>
            </a:r>
          </a:p>
        </p:txBody>
      </p:sp>
      <p:graphicFrame>
        <p:nvGraphicFramePr>
          <p:cNvPr id="10" name="Объект 2">
            <a:extLst>
              <a:ext uri="{FF2B5EF4-FFF2-40B4-BE49-F238E27FC236}">
                <a16:creationId xmlns:a16="http://schemas.microsoft.com/office/drawing/2014/main" id="{B1104D15-BB0B-12A5-FEF5-0231E117120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2066004"/>
              </p:ext>
            </p:extLst>
          </p:nvPr>
        </p:nvGraphicFramePr>
        <p:xfrm>
          <a:off x="4648018" y="640822"/>
          <a:ext cx="6900512" cy="55361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759500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7B173612-ABC5-FEE4-E422-B692A293AB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85000" lnSpcReduction="20000"/>
          </a:bodyPr>
          <a:lstStyle/>
          <a:p>
            <a:endParaRPr lang="ru-RU" dirty="0">
              <a:ea typeface="+mn-lt"/>
              <a:cs typeface="+mn-lt"/>
            </a:endParaRPr>
          </a:p>
          <a:p>
            <a:r>
              <a:rPr lang="ru-RU" b="1" dirty="0">
                <a:ea typeface="+mn-lt"/>
                <a:cs typeface="+mn-lt"/>
              </a:rPr>
              <a:t>Подростковый возраст</a:t>
            </a:r>
            <a:r>
              <a:rPr lang="ru-RU" dirty="0">
                <a:ea typeface="+mn-lt"/>
                <a:cs typeface="+mn-lt"/>
              </a:rPr>
              <a:t> – период в развитии человека, переходный этап между детством и взрослостью (ранее назывался отрочеством).</a:t>
            </a:r>
            <a:endParaRPr lang="ru-RU" dirty="0"/>
          </a:p>
          <a:p>
            <a:r>
              <a:rPr lang="ru-RU" b="1" dirty="0">
                <a:ea typeface="+mn-lt"/>
                <a:cs typeface="+mn-lt"/>
              </a:rPr>
              <a:t>Возраст</a:t>
            </a:r>
            <a:r>
              <a:rPr lang="ru-RU" dirty="0">
                <a:ea typeface="+mn-lt"/>
                <a:cs typeface="+mn-lt"/>
              </a:rPr>
              <a:t> – продолжительность периода от момента рождения живого организма до настоящего или любого другого определённого момента времени.</a:t>
            </a:r>
            <a:endParaRPr lang="ru-RU" dirty="0"/>
          </a:p>
          <a:p>
            <a:r>
              <a:rPr lang="ru-RU" dirty="0">
                <a:ea typeface="+mn-lt"/>
                <a:cs typeface="+mn-lt"/>
              </a:rPr>
              <a:t>Возрастной статус</a:t>
            </a:r>
            <a:r>
              <a:rPr lang="ru-RU" b="1" dirty="0">
                <a:ea typeface="+mn-lt"/>
                <a:cs typeface="+mn-lt"/>
              </a:rPr>
              <a:t> </a:t>
            </a:r>
            <a:r>
              <a:rPr lang="ru-RU" dirty="0">
                <a:ea typeface="+mn-lt"/>
                <a:cs typeface="+mn-lt"/>
              </a:rPr>
              <a:t>– совокупность прав и обязанностей, приписываемых обществом тому или иному возрасту.</a:t>
            </a:r>
            <a:endParaRPr lang="ru-RU" dirty="0"/>
          </a:p>
          <a:p>
            <a:r>
              <a:rPr lang="ru-RU" b="1" dirty="0">
                <a:ea typeface="+mn-lt"/>
                <a:cs typeface="+mn-lt"/>
              </a:rPr>
              <a:t>Поколение</a:t>
            </a:r>
            <a:r>
              <a:rPr lang="ru-RU" dirty="0">
                <a:ea typeface="+mn-lt"/>
                <a:cs typeface="+mn-lt"/>
              </a:rPr>
              <a:t> – общность членов некоторого общества по времени рождения.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29229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2" name="Rectangle 27">
            <a:extLst>
              <a:ext uri="{FF2B5EF4-FFF2-40B4-BE49-F238E27FC236}">
                <a16:creationId xmlns:a16="http://schemas.microsoft.com/office/drawing/2014/main" id="{2E442304-DDBD-4F7B-8017-36BCC863FB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57214D0-66C8-C4E9-3F97-40E6CF1D03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000" y="640823"/>
            <a:ext cx="3418659" cy="5583148"/>
          </a:xfrm>
        </p:spPr>
        <p:txBody>
          <a:bodyPr anchor="ctr">
            <a:normAutofit/>
          </a:bodyPr>
          <a:lstStyle/>
          <a:p>
            <a:r>
              <a:rPr lang="ru-RU" sz="4700">
                <a:ea typeface="+mj-lt"/>
                <a:cs typeface="+mj-lt"/>
              </a:rPr>
              <a:t>Основных возрастных ступеней шесть:</a:t>
            </a:r>
          </a:p>
        </p:txBody>
      </p:sp>
      <p:sp>
        <p:nvSpPr>
          <p:cNvPr id="33" name="Rectangle 22">
            <a:extLst>
              <a:ext uri="{FF2B5EF4-FFF2-40B4-BE49-F238E27FC236}">
                <a16:creationId xmlns:a16="http://schemas.microsoft.com/office/drawing/2014/main" id="{535742DD-1B16-4E9D-B715-0D74B4574A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14992" y="1557877"/>
            <a:ext cx="18288" cy="3749040"/>
          </a:xfrm>
          <a:custGeom>
            <a:avLst/>
            <a:gdLst>
              <a:gd name="connsiteX0" fmla="*/ 0 w 18288"/>
              <a:gd name="connsiteY0" fmla="*/ 0 h 3749040"/>
              <a:gd name="connsiteX1" fmla="*/ 18288 w 18288"/>
              <a:gd name="connsiteY1" fmla="*/ 0 h 3749040"/>
              <a:gd name="connsiteX2" fmla="*/ 18288 w 18288"/>
              <a:gd name="connsiteY2" fmla="*/ 662330 h 3749040"/>
              <a:gd name="connsiteX3" fmla="*/ 18288 w 18288"/>
              <a:gd name="connsiteY3" fmla="*/ 1174699 h 3749040"/>
              <a:gd name="connsiteX4" fmla="*/ 18288 w 18288"/>
              <a:gd name="connsiteY4" fmla="*/ 1724558 h 3749040"/>
              <a:gd name="connsiteX5" fmla="*/ 18288 w 18288"/>
              <a:gd name="connsiteY5" fmla="*/ 2424379 h 3749040"/>
              <a:gd name="connsiteX6" fmla="*/ 18288 w 18288"/>
              <a:gd name="connsiteY6" fmla="*/ 3049219 h 3749040"/>
              <a:gd name="connsiteX7" fmla="*/ 18288 w 18288"/>
              <a:gd name="connsiteY7" fmla="*/ 3749040 h 3749040"/>
              <a:gd name="connsiteX8" fmla="*/ 0 w 18288"/>
              <a:gd name="connsiteY8" fmla="*/ 3749040 h 3749040"/>
              <a:gd name="connsiteX9" fmla="*/ 0 w 18288"/>
              <a:gd name="connsiteY9" fmla="*/ 3236671 h 3749040"/>
              <a:gd name="connsiteX10" fmla="*/ 0 w 18288"/>
              <a:gd name="connsiteY10" fmla="*/ 2536850 h 3749040"/>
              <a:gd name="connsiteX11" fmla="*/ 0 w 18288"/>
              <a:gd name="connsiteY11" fmla="*/ 1874520 h 3749040"/>
              <a:gd name="connsiteX12" fmla="*/ 0 w 18288"/>
              <a:gd name="connsiteY12" fmla="*/ 1362151 h 3749040"/>
              <a:gd name="connsiteX13" fmla="*/ 0 w 18288"/>
              <a:gd name="connsiteY13" fmla="*/ 774802 h 3749040"/>
              <a:gd name="connsiteX14" fmla="*/ 0 w 18288"/>
              <a:gd name="connsiteY14" fmla="*/ 0 h 37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8288" h="3749040" fill="none" extrusionOk="0">
                <a:moveTo>
                  <a:pt x="0" y="0"/>
                </a:moveTo>
                <a:cubicBezTo>
                  <a:pt x="8690" y="407"/>
                  <a:pt x="14141" y="154"/>
                  <a:pt x="18288" y="0"/>
                </a:cubicBezTo>
                <a:cubicBezTo>
                  <a:pt x="34838" y="143586"/>
                  <a:pt x="-11860" y="333097"/>
                  <a:pt x="18288" y="662330"/>
                </a:cubicBezTo>
                <a:cubicBezTo>
                  <a:pt x="48436" y="991563"/>
                  <a:pt x="32813" y="1046681"/>
                  <a:pt x="18288" y="1174699"/>
                </a:cubicBezTo>
                <a:cubicBezTo>
                  <a:pt x="3763" y="1302717"/>
                  <a:pt x="40974" y="1467838"/>
                  <a:pt x="18288" y="1724558"/>
                </a:cubicBezTo>
                <a:cubicBezTo>
                  <a:pt x="-4398" y="1981278"/>
                  <a:pt x="36650" y="2215729"/>
                  <a:pt x="18288" y="2424379"/>
                </a:cubicBezTo>
                <a:cubicBezTo>
                  <a:pt x="-74" y="2633029"/>
                  <a:pt x="-9881" y="2874703"/>
                  <a:pt x="18288" y="3049219"/>
                </a:cubicBezTo>
                <a:cubicBezTo>
                  <a:pt x="46457" y="3223735"/>
                  <a:pt x="4078" y="3453850"/>
                  <a:pt x="18288" y="3749040"/>
                </a:cubicBezTo>
                <a:cubicBezTo>
                  <a:pt x="14465" y="3749751"/>
                  <a:pt x="7675" y="3748271"/>
                  <a:pt x="0" y="3749040"/>
                </a:cubicBezTo>
                <a:cubicBezTo>
                  <a:pt x="19669" y="3507959"/>
                  <a:pt x="-9883" y="3339386"/>
                  <a:pt x="0" y="3236671"/>
                </a:cubicBezTo>
                <a:cubicBezTo>
                  <a:pt x="9883" y="3133956"/>
                  <a:pt x="26871" y="2857214"/>
                  <a:pt x="0" y="2536850"/>
                </a:cubicBezTo>
                <a:cubicBezTo>
                  <a:pt x="-26871" y="2216486"/>
                  <a:pt x="4790" y="2156616"/>
                  <a:pt x="0" y="1874520"/>
                </a:cubicBezTo>
                <a:cubicBezTo>
                  <a:pt x="-4790" y="1592424"/>
                  <a:pt x="-3117" y="1558688"/>
                  <a:pt x="0" y="1362151"/>
                </a:cubicBezTo>
                <a:cubicBezTo>
                  <a:pt x="3117" y="1165614"/>
                  <a:pt x="16802" y="1045125"/>
                  <a:pt x="0" y="774802"/>
                </a:cubicBezTo>
                <a:cubicBezTo>
                  <a:pt x="-16802" y="504479"/>
                  <a:pt x="-29640" y="377701"/>
                  <a:pt x="0" y="0"/>
                </a:cubicBezTo>
                <a:close/>
              </a:path>
              <a:path w="18288" h="3749040" stroke="0" extrusionOk="0">
                <a:moveTo>
                  <a:pt x="0" y="0"/>
                </a:moveTo>
                <a:cubicBezTo>
                  <a:pt x="5341" y="9"/>
                  <a:pt x="11148" y="-611"/>
                  <a:pt x="18288" y="0"/>
                </a:cubicBezTo>
                <a:cubicBezTo>
                  <a:pt x="33352" y="227288"/>
                  <a:pt x="30894" y="278824"/>
                  <a:pt x="18288" y="512369"/>
                </a:cubicBezTo>
                <a:cubicBezTo>
                  <a:pt x="5682" y="745914"/>
                  <a:pt x="53060" y="998220"/>
                  <a:pt x="18288" y="1212190"/>
                </a:cubicBezTo>
                <a:cubicBezTo>
                  <a:pt x="-16484" y="1426160"/>
                  <a:pt x="35474" y="1585099"/>
                  <a:pt x="18288" y="1837030"/>
                </a:cubicBezTo>
                <a:cubicBezTo>
                  <a:pt x="1102" y="2088961"/>
                  <a:pt x="16704" y="2251948"/>
                  <a:pt x="18288" y="2386889"/>
                </a:cubicBezTo>
                <a:cubicBezTo>
                  <a:pt x="19872" y="2521830"/>
                  <a:pt x="5902" y="2679005"/>
                  <a:pt x="18288" y="2936748"/>
                </a:cubicBezTo>
                <a:cubicBezTo>
                  <a:pt x="30674" y="3194491"/>
                  <a:pt x="13809" y="3416052"/>
                  <a:pt x="18288" y="3749040"/>
                </a:cubicBezTo>
                <a:cubicBezTo>
                  <a:pt x="9729" y="3749861"/>
                  <a:pt x="3965" y="3749683"/>
                  <a:pt x="0" y="3749040"/>
                </a:cubicBezTo>
                <a:cubicBezTo>
                  <a:pt x="-10152" y="3632102"/>
                  <a:pt x="-5013" y="3340136"/>
                  <a:pt x="0" y="3236671"/>
                </a:cubicBezTo>
                <a:cubicBezTo>
                  <a:pt x="5013" y="3133206"/>
                  <a:pt x="-27249" y="2814766"/>
                  <a:pt x="0" y="2649322"/>
                </a:cubicBezTo>
                <a:cubicBezTo>
                  <a:pt x="27249" y="2483878"/>
                  <a:pt x="8506" y="2308131"/>
                  <a:pt x="0" y="2061972"/>
                </a:cubicBezTo>
                <a:cubicBezTo>
                  <a:pt x="-8506" y="1815813"/>
                  <a:pt x="-14267" y="1574470"/>
                  <a:pt x="0" y="1399642"/>
                </a:cubicBezTo>
                <a:cubicBezTo>
                  <a:pt x="14267" y="1224814"/>
                  <a:pt x="-24839" y="1011862"/>
                  <a:pt x="0" y="812292"/>
                </a:cubicBezTo>
                <a:cubicBezTo>
                  <a:pt x="24839" y="612722"/>
                  <a:pt x="20220" y="372179"/>
                  <a:pt x="0" y="0"/>
                </a:cubicBezTo>
                <a:close/>
              </a:path>
            </a:pathLst>
          </a:custGeom>
          <a:solidFill>
            <a:schemeClr val="accent1"/>
          </a:solidFill>
          <a:ln w="34925">
            <a:solidFill>
              <a:schemeClr val="accent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3" name="Объект 2">
            <a:extLst>
              <a:ext uri="{FF2B5EF4-FFF2-40B4-BE49-F238E27FC236}">
                <a16:creationId xmlns:a16="http://schemas.microsoft.com/office/drawing/2014/main" id="{144B3192-EB12-6422-5D55-59B56280FC7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00576465"/>
              </p:ext>
            </p:extLst>
          </p:nvPr>
        </p:nvGraphicFramePr>
        <p:xfrm>
          <a:off x="4648018" y="640822"/>
          <a:ext cx="6900512" cy="55361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834678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9B5C60B3-E406-B737-D92B-8C0D21CC49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ru-RU" b="1" dirty="0">
                <a:ea typeface="+mn-lt"/>
                <a:cs typeface="+mn-lt"/>
              </a:rPr>
              <a:t>Поколение </a:t>
            </a:r>
            <a:r>
              <a:rPr lang="ru-RU" dirty="0">
                <a:ea typeface="+mn-lt"/>
                <a:cs typeface="+mn-lt"/>
              </a:rPr>
              <a:t>– это люди одного возраста, живущие в одну и ту же историческую эпоху, сформированные в одинаковых исторических условиях.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71493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2E442304-DDBD-4F7B-8017-36BCC863FB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C319E38-C4CF-5D68-692F-8BE6174157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000" y="640823"/>
            <a:ext cx="3418659" cy="5583148"/>
          </a:xfrm>
        </p:spPr>
        <p:txBody>
          <a:bodyPr anchor="ctr">
            <a:normAutofit/>
          </a:bodyPr>
          <a:lstStyle/>
          <a:p>
            <a:r>
              <a:rPr lang="ru-RU" sz="2900">
                <a:ea typeface="+mj-lt"/>
                <a:cs typeface="+mj-lt"/>
              </a:rPr>
              <a:t>Психологические особенности:</a:t>
            </a:r>
            <a:endParaRPr lang="ru-RU" sz="2900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535742DD-1B16-4E9D-B715-0D74B4574A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14992" y="1557877"/>
            <a:ext cx="18288" cy="3749040"/>
          </a:xfrm>
          <a:custGeom>
            <a:avLst/>
            <a:gdLst>
              <a:gd name="connsiteX0" fmla="*/ 0 w 18288"/>
              <a:gd name="connsiteY0" fmla="*/ 0 h 3749040"/>
              <a:gd name="connsiteX1" fmla="*/ 18288 w 18288"/>
              <a:gd name="connsiteY1" fmla="*/ 0 h 3749040"/>
              <a:gd name="connsiteX2" fmla="*/ 18288 w 18288"/>
              <a:gd name="connsiteY2" fmla="*/ 662330 h 3749040"/>
              <a:gd name="connsiteX3" fmla="*/ 18288 w 18288"/>
              <a:gd name="connsiteY3" fmla="*/ 1174699 h 3749040"/>
              <a:gd name="connsiteX4" fmla="*/ 18288 w 18288"/>
              <a:gd name="connsiteY4" fmla="*/ 1724558 h 3749040"/>
              <a:gd name="connsiteX5" fmla="*/ 18288 w 18288"/>
              <a:gd name="connsiteY5" fmla="*/ 2424379 h 3749040"/>
              <a:gd name="connsiteX6" fmla="*/ 18288 w 18288"/>
              <a:gd name="connsiteY6" fmla="*/ 3049219 h 3749040"/>
              <a:gd name="connsiteX7" fmla="*/ 18288 w 18288"/>
              <a:gd name="connsiteY7" fmla="*/ 3749040 h 3749040"/>
              <a:gd name="connsiteX8" fmla="*/ 0 w 18288"/>
              <a:gd name="connsiteY8" fmla="*/ 3749040 h 3749040"/>
              <a:gd name="connsiteX9" fmla="*/ 0 w 18288"/>
              <a:gd name="connsiteY9" fmla="*/ 3236671 h 3749040"/>
              <a:gd name="connsiteX10" fmla="*/ 0 w 18288"/>
              <a:gd name="connsiteY10" fmla="*/ 2536850 h 3749040"/>
              <a:gd name="connsiteX11" fmla="*/ 0 w 18288"/>
              <a:gd name="connsiteY11" fmla="*/ 1874520 h 3749040"/>
              <a:gd name="connsiteX12" fmla="*/ 0 w 18288"/>
              <a:gd name="connsiteY12" fmla="*/ 1362151 h 3749040"/>
              <a:gd name="connsiteX13" fmla="*/ 0 w 18288"/>
              <a:gd name="connsiteY13" fmla="*/ 774802 h 3749040"/>
              <a:gd name="connsiteX14" fmla="*/ 0 w 18288"/>
              <a:gd name="connsiteY14" fmla="*/ 0 h 37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8288" h="3749040" fill="none" extrusionOk="0">
                <a:moveTo>
                  <a:pt x="0" y="0"/>
                </a:moveTo>
                <a:cubicBezTo>
                  <a:pt x="8690" y="407"/>
                  <a:pt x="14141" y="154"/>
                  <a:pt x="18288" y="0"/>
                </a:cubicBezTo>
                <a:cubicBezTo>
                  <a:pt x="34838" y="143586"/>
                  <a:pt x="-11860" y="333097"/>
                  <a:pt x="18288" y="662330"/>
                </a:cubicBezTo>
                <a:cubicBezTo>
                  <a:pt x="48436" y="991563"/>
                  <a:pt x="32813" y="1046681"/>
                  <a:pt x="18288" y="1174699"/>
                </a:cubicBezTo>
                <a:cubicBezTo>
                  <a:pt x="3763" y="1302717"/>
                  <a:pt x="40974" y="1467838"/>
                  <a:pt x="18288" y="1724558"/>
                </a:cubicBezTo>
                <a:cubicBezTo>
                  <a:pt x="-4398" y="1981278"/>
                  <a:pt x="36650" y="2215729"/>
                  <a:pt x="18288" y="2424379"/>
                </a:cubicBezTo>
                <a:cubicBezTo>
                  <a:pt x="-74" y="2633029"/>
                  <a:pt x="-9881" y="2874703"/>
                  <a:pt x="18288" y="3049219"/>
                </a:cubicBezTo>
                <a:cubicBezTo>
                  <a:pt x="46457" y="3223735"/>
                  <a:pt x="4078" y="3453850"/>
                  <a:pt x="18288" y="3749040"/>
                </a:cubicBezTo>
                <a:cubicBezTo>
                  <a:pt x="14465" y="3749751"/>
                  <a:pt x="7675" y="3748271"/>
                  <a:pt x="0" y="3749040"/>
                </a:cubicBezTo>
                <a:cubicBezTo>
                  <a:pt x="19669" y="3507959"/>
                  <a:pt x="-9883" y="3339386"/>
                  <a:pt x="0" y="3236671"/>
                </a:cubicBezTo>
                <a:cubicBezTo>
                  <a:pt x="9883" y="3133956"/>
                  <a:pt x="26871" y="2857214"/>
                  <a:pt x="0" y="2536850"/>
                </a:cubicBezTo>
                <a:cubicBezTo>
                  <a:pt x="-26871" y="2216486"/>
                  <a:pt x="4790" y="2156616"/>
                  <a:pt x="0" y="1874520"/>
                </a:cubicBezTo>
                <a:cubicBezTo>
                  <a:pt x="-4790" y="1592424"/>
                  <a:pt x="-3117" y="1558688"/>
                  <a:pt x="0" y="1362151"/>
                </a:cubicBezTo>
                <a:cubicBezTo>
                  <a:pt x="3117" y="1165614"/>
                  <a:pt x="16802" y="1045125"/>
                  <a:pt x="0" y="774802"/>
                </a:cubicBezTo>
                <a:cubicBezTo>
                  <a:pt x="-16802" y="504479"/>
                  <a:pt x="-29640" y="377701"/>
                  <a:pt x="0" y="0"/>
                </a:cubicBezTo>
                <a:close/>
              </a:path>
              <a:path w="18288" h="3749040" stroke="0" extrusionOk="0">
                <a:moveTo>
                  <a:pt x="0" y="0"/>
                </a:moveTo>
                <a:cubicBezTo>
                  <a:pt x="5341" y="9"/>
                  <a:pt x="11148" y="-611"/>
                  <a:pt x="18288" y="0"/>
                </a:cubicBezTo>
                <a:cubicBezTo>
                  <a:pt x="33352" y="227288"/>
                  <a:pt x="30894" y="278824"/>
                  <a:pt x="18288" y="512369"/>
                </a:cubicBezTo>
                <a:cubicBezTo>
                  <a:pt x="5682" y="745914"/>
                  <a:pt x="53060" y="998220"/>
                  <a:pt x="18288" y="1212190"/>
                </a:cubicBezTo>
                <a:cubicBezTo>
                  <a:pt x="-16484" y="1426160"/>
                  <a:pt x="35474" y="1585099"/>
                  <a:pt x="18288" y="1837030"/>
                </a:cubicBezTo>
                <a:cubicBezTo>
                  <a:pt x="1102" y="2088961"/>
                  <a:pt x="16704" y="2251948"/>
                  <a:pt x="18288" y="2386889"/>
                </a:cubicBezTo>
                <a:cubicBezTo>
                  <a:pt x="19872" y="2521830"/>
                  <a:pt x="5902" y="2679005"/>
                  <a:pt x="18288" y="2936748"/>
                </a:cubicBezTo>
                <a:cubicBezTo>
                  <a:pt x="30674" y="3194491"/>
                  <a:pt x="13809" y="3416052"/>
                  <a:pt x="18288" y="3749040"/>
                </a:cubicBezTo>
                <a:cubicBezTo>
                  <a:pt x="9729" y="3749861"/>
                  <a:pt x="3965" y="3749683"/>
                  <a:pt x="0" y="3749040"/>
                </a:cubicBezTo>
                <a:cubicBezTo>
                  <a:pt x="-10152" y="3632102"/>
                  <a:pt x="-5013" y="3340136"/>
                  <a:pt x="0" y="3236671"/>
                </a:cubicBezTo>
                <a:cubicBezTo>
                  <a:pt x="5013" y="3133206"/>
                  <a:pt x="-27249" y="2814766"/>
                  <a:pt x="0" y="2649322"/>
                </a:cubicBezTo>
                <a:cubicBezTo>
                  <a:pt x="27249" y="2483878"/>
                  <a:pt x="8506" y="2308131"/>
                  <a:pt x="0" y="2061972"/>
                </a:cubicBezTo>
                <a:cubicBezTo>
                  <a:pt x="-8506" y="1815813"/>
                  <a:pt x="-14267" y="1574470"/>
                  <a:pt x="0" y="1399642"/>
                </a:cubicBezTo>
                <a:cubicBezTo>
                  <a:pt x="14267" y="1224814"/>
                  <a:pt x="-24839" y="1011862"/>
                  <a:pt x="0" y="812292"/>
                </a:cubicBezTo>
                <a:cubicBezTo>
                  <a:pt x="24839" y="612722"/>
                  <a:pt x="20220" y="372179"/>
                  <a:pt x="0" y="0"/>
                </a:cubicBezTo>
                <a:close/>
              </a:path>
            </a:pathLst>
          </a:custGeom>
          <a:solidFill>
            <a:schemeClr val="accent1"/>
          </a:solidFill>
          <a:ln w="34925">
            <a:solidFill>
              <a:schemeClr val="accent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Объект 2">
            <a:extLst>
              <a:ext uri="{FF2B5EF4-FFF2-40B4-BE49-F238E27FC236}">
                <a16:creationId xmlns:a16="http://schemas.microsoft.com/office/drawing/2014/main" id="{A879DB1C-7943-8AF1-B09E-BF7BAC11B8C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09266139"/>
              </p:ext>
            </p:extLst>
          </p:nvPr>
        </p:nvGraphicFramePr>
        <p:xfrm>
          <a:off x="4648018" y="640822"/>
          <a:ext cx="6900512" cy="55361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224052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E442304-DDBD-4F7B-8017-36BCC863FB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38D0903-1925-0023-7B37-12948092AD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000" y="640823"/>
            <a:ext cx="3418659" cy="5583148"/>
          </a:xfrm>
        </p:spPr>
        <p:txBody>
          <a:bodyPr anchor="ctr">
            <a:normAutofit/>
          </a:bodyPr>
          <a:lstStyle/>
          <a:p>
            <a:r>
              <a:rPr lang="ru-RU" sz="2900"/>
              <a:t>Психологический и биологический возраст</a:t>
            </a:r>
          </a:p>
          <a:p>
            <a:endParaRPr lang="ru-RU" sz="2900"/>
          </a:p>
        </p:txBody>
      </p:sp>
      <p:sp>
        <p:nvSpPr>
          <p:cNvPr id="11" name="Rectangle 22">
            <a:extLst>
              <a:ext uri="{FF2B5EF4-FFF2-40B4-BE49-F238E27FC236}">
                <a16:creationId xmlns:a16="http://schemas.microsoft.com/office/drawing/2014/main" id="{535742DD-1B16-4E9D-B715-0D74B4574A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14992" y="1557877"/>
            <a:ext cx="18288" cy="3749040"/>
          </a:xfrm>
          <a:custGeom>
            <a:avLst/>
            <a:gdLst>
              <a:gd name="connsiteX0" fmla="*/ 0 w 18288"/>
              <a:gd name="connsiteY0" fmla="*/ 0 h 3749040"/>
              <a:gd name="connsiteX1" fmla="*/ 18288 w 18288"/>
              <a:gd name="connsiteY1" fmla="*/ 0 h 3749040"/>
              <a:gd name="connsiteX2" fmla="*/ 18288 w 18288"/>
              <a:gd name="connsiteY2" fmla="*/ 662330 h 3749040"/>
              <a:gd name="connsiteX3" fmla="*/ 18288 w 18288"/>
              <a:gd name="connsiteY3" fmla="*/ 1174699 h 3749040"/>
              <a:gd name="connsiteX4" fmla="*/ 18288 w 18288"/>
              <a:gd name="connsiteY4" fmla="*/ 1724558 h 3749040"/>
              <a:gd name="connsiteX5" fmla="*/ 18288 w 18288"/>
              <a:gd name="connsiteY5" fmla="*/ 2424379 h 3749040"/>
              <a:gd name="connsiteX6" fmla="*/ 18288 w 18288"/>
              <a:gd name="connsiteY6" fmla="*/ 3049219 h 3749040"/>
              <a:gd name="connsiteX7" fmla="*/ 18288 w 18288"/>
              <a:gd name="connsiteY7" fmla="*/ 3749040 h 3749040"/>
              <a:gd name="connsiteX8" fmla="*/ 0 w 18288"/>
              <a:gd name="connsiteY8" fmla="*/ 3749040 h 3749040"/>
              <a:gd name="connsiteX9" fmla="*/ 0 w 18288"/>
              <a:gd name="connsiteY9" fmla="*/ 3236671 h 3749040"/>
              <a:gd name="connsiteX10" fmla="*/ 0 w 18288"/>
              <a:gd name="connsiteY10" fmla="*/ 2536850 h 3749040"/>
              <a:gd name="connsiteX11" fmla="*/ 0 w 18288"/>
              <a:gd name="connsiteY11" fmla="*/ 1874520 h 3749040"/>
              <a:gd name="connsiteX12" fmla="*/ 0 w 18288"/>
              <a:gd name="connsiteY12" fmla="*/ 1362151 h 3749040"/>
              <a:gd name="connsiteX13" fmla="*/ 0 w 18288"/>
              <a:gd name="connsiteY13" fmla="*/ 774802 h 3749040"/>
              <a:gd name="connsiteX14" fmla="*/ 0 w 18288"/>
              <a:gd name="connsiteY14" fmla="*/ 0 h 37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8288" h="3749040" fill="none" extrusionOk="0">
                <a:moveTo>
                  <a:pt x="0" y="0"/>
                </a:moveTo>
                <a:cubicBezTo>
                  <a:pt x="8690" y="407"/>
                  <a:pt x="14141" y="154"/>
                  <a:pt x="18288" y="0"/>
                </a:cubicBezTo>
                <a:cubicBezTo>
                  <a:pt x="34838" y="143586"/>
                  <a:pt x="-11860" y="333097"/>
                  <a:pt x="18288" y="662330"/>
                </a:cubicBezTo>
                <a:cubicBezTo>
                  <a:pt x="48436" y="991563"/>
                  <a:pt x="32813" y="1046681"/>
                  <a:pt x="18288" y="1174699"/>
                </a:cubicBezTo>
                <a:cubicBezTo>
                  <a:pt x="3763" y="1302717"/>
                  <a:pt x="40974" y="1467838"/>
                  <a:pt x="18288" y="1724558"/>
                </a:cubicBezTo>
                <a:cubicBezTo>
                  <a:pt x="-4398" y="1981278"/>
                  <a:pt x="36650" y="2215729"/>
                  <a:pt x="18288" y="2424379"/>
                </a:cubicBezTo>
                <a:cubicBezTo>
                  <a:pt x="-74" y="2633029"/>
                  <a:pt x="-9881" y="2874703"/>
                  <a:pt x="18288" y="3049219"/>
                </a:cubicBezTo>
                <a:cubicBezTo>
                  <a:pt x="46457" y="3223735"/>
                  <a:pt x="4078" y="3453850"/>
                  <a:pt x="18288" y="3749040"/>
                </a:cubicBezTo>
                <a:cubicBezTo>
                  <a:pt x="14465" y="3749751"/>
                  <a:pt x="7675" y="3748271"/>
                  <a:pt x="0" y="3749040"/>
                </a:cubicBezTo>
                <a:cubicBezTo>
                  <a:pt x="19669" y="3507959"/>
                  <a:pt x="-9883" y="3339386"/>
                  <a:pt x="0" y="3236671"/>
                </a:cubicBezTo>
                <a:cubicBezTo>
                  <a:pt x="9883" y="3133956"/>
                  <a:pt x="26871" y="2857214"/>
                  <a:pt x="0" y="2536850"/>
                </a:cubicBezTo>
                <a:cubicBezTo>
                  <a:pt x="-26871" y="2216486"/>
                  <a:pt x="4790" y="2156616"/>
                  <a:pt x="0" y="1874520"/>
                </a:cubicBezTo>
                <a:cubicBezTo>
                  <a:pt x="-4790" y="1592424"/>
                  <a:pt x="-3117" y="1558688"/>
                  <a:pt x="0" y="1362151"/>
                </a:cubicBezTo>
                <a:cubicBezTo>
                  <a:pt x="3117" y="1165614"/>
                  <a:pt x="16802" y="1045125"/>
                  <a:pt x="0" y="774802"/>
                </a:cubicBezTo>
                <a:cubicBezTo>
                  <a:pt x="-16802" y="504479"/>
                  <a:pt x="-29640" y="377701"/>
                  <a:pt x="0" y="0"/>
                </a:cubicBezTo>
                <a:close/>
              </a:path>
              <a:path w="18288" h="3749040" stroke="0" extrusionOk="0">
                <a:moveTo>
                  <a:pt x="0" y="0"/>
                </a:moveTo>
                <a:cubicBezTo>
                  <a:pt x="5341" y="9"/>
                  <a:pt x="11148" y="-611"/>
                  <a:pt x="18288" y="0"/>
                </a:cubicBezTo>
                <a:cubicBezTo>
                  <a:pt x="33352" y="227288"/>
                  <a:pt x="30894" y="278824"/>
                  <a:pt x="18288" y="512369"/>
                </a:cubicBezTo>
                <a:cubicBezTo>
                  <a:pt x="5682" y="745914"/>
                  <a:pt x="53060" y="998220"/>
                  <a:pt x="18288" y="1212190"/>
                </a:cubicBezTo>
                <a:cubicBezTo>
                  <a:pt x="-16484" y="1426160"/>
                  <a:pt x="35474" y="1585099"/>
                  <a:pt x="18288" y="1837030"/>
                </a:cubicBezTo>
                <a:cubicBezTo>
                  <a:pt x="1102" y="2088961"/>
                  <a:pt x="16704" y="2251948"/>
                  <a:pt x="18288" y="2386889"/>
                </a:cubicBezTo>
                <a:cubicBezTo>
                  <a:pt x="19872" y="2521830"/>
                  <a:pt x="5902" y="2679005"/>
                  <a:pt x="18288" y="2936748"/>
                </a:cubicBezTo>
                <a:cubicBezTo>
                  <a:pt x="30674" y="3194491"/>
                  <a:pt x="13809" y="3416052"/>
                  <a:pt x="18288" y="3749040"/>
                </a:cubicBezTo>
                <a:cubicBezTo>
                  <a:pt x="9729" y="3749861"/>
                  <a:pt x="3965" y="3749683"/>
                  <a:pt x="0" y="3749040"/>
                </a:cubicBezTo>
                <a:cubicBezTo>
                  <a:pt x="-10152" y="3632102"/>
                  <a:pt x="-5013" y="3340136"/>
                  <a:pt x="0" y="3236671"/>
                </a:cubicBezTo>
                <a:cubicBezTo>
                  <a:pt x="5013" y="3133206"/>
                  <a:pt x="-27249" y="2814766"/>
                  <a:pt x="0" y="2649322"/>
                </a:cubicBezTo>
                <a:cubicBezTo>
                  <a:pt x="27249" y="2483878"/>
                  <a:pt x="8506" y="2308131"/>
                  <a:pt x="0" y="2061972"/>
                </a:cubicBezTo>
                <a:cubicBezTo>
                  <a:pt x="-8506" y="1815813"/>
                  <a:pt x="-14267" y="1574470"/>
                  <a:pt x="0" y="1399642"/>
                </a:cubicBezTo>
                <a:cubicBezTo>
                  <a:pt x="14267" y="1224814"/>
                  <a:pt x="-24839" y="1011862"/>
                  <a:pt x="0" y="812292"/>
                </a:cubicBezTo>
                <a:cubicBezTo>
                  <a:pt x="24839" y="612722"/>
                  <a:pt x="20220" y="372179"/>
                  <a:pt x="0" y="0"/>
                </a:cubicBezTo>
                <a:close/>
              </a:path>
            </a:pathLst>
          </a:custGeom>
          <a:solidFill>
            <a:schemeClr val="accent1"/>
          </a:solidFill>
          <a:ln w="34925">
            <a:solidFill>
              <a:schemeClr val="accent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Объект 2">
            <a:extLst>
              <a:ext uri="{FF2B5EF4-FFF2-40B4-BE49-F238E27FC236}">
                <a16:creationId xmlns:a16="http://schemas.microsoft.com/office/drawing/2014/main" id="{944F61BD-E9E1-7B76-BA40-F1CB69F7B01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51832777"/>
              </p:ext>
            </p:extLst>
          </p:nvPr>
        </p:nvGraphicFramePr>
        <p:xfrm>
          <a:off x="4648018" y="640822"/>
          <a:ext cx="6900512" cy="55361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172044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E330563-92E9-2DF5-47D8-21B998AD46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ea typeface="+mj-lt"/>
                <a:cs typeface="+mj-lt"/>
              </a:rPr>
              <a:t>Как только ты появился на свет, ты имеешь право: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8AD303D-E52A-89C4-9FAA-5DE93B3070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lnSpcReduction="10000"/>
          </a:bodyPr>
          <a:lstStyle/>
          <a:p>
            <a:pPr marL="0" indent="0">
              <a:buNone/>
            </a:pPr>
            <a:endParaRPr lang="ru-RU" dirty="0"/>
          </a:p>
          <a:p>
            <a:r>
              <a:rPr lang="ru-RU" dirty="0"/>
              <a:t>На жизнь;</a:t>
            </a:r>
          </a:p>
          <a:p>
            <a:r>
              <a:rPr lang="ru-RU" dirty="0"/>
              <a:t>На гражданство;</a:t>
            </a:r>
          </a:p>
          <a:p>
            <a:r>
              <a:rPr lang="ru-RU" dirty="0"/>
              <a:t>На Имя, Фамилию, Отчество;</a:t>
            </a:r>
          </a:p>
          <a:p>
            <a:r>
              <a:rPr lang="ru-RU" dirty="0"/>
              <a:t>Жить и воспитываться в семье, знать своих родителей, получать от них защиту своих прав и законных интересов;</a:t>
            </a:r>
          </a:p>
          <a:p>
            <a:r>
              <a:rPr lang="ru-RU" dirty="0"/>
              <a:t>А также ещё ряд прав, установленных Конституцией и Конвенцией о правах ребёнка.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7590072"/>
      </p:ext>
    </p:extLst>
  </p:cSld>
  <p:clrMapOvr>
    <a:masterClrMapping/>
  </p:clrMapOvr>
</p:sld>
</file>

<file path=ppt/theme/theme1.xml><?xml version="1.0" encoding="utf-8"?>
<a:theme xmlns:a="http://schemas.openxmlformats.org/drawingml/2006/main" name="SketchyVTI">
  <a:themeElements>
    <a:clrScheme name="SketchyVTI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E4650E"/>
      </a:accent1>
      <a:accent2>
        <a:srgbClr val="00A5AB"/>
      </a:accent2>
      <a:accent3>
        <a:srgbClr val="09963B"/>
      </a:accent3>
      <a:accent4>
        <a:srgbClr val="E64823"/>
      </a:accent4>
      <a:accent5>
        <a:srgbClr val="9C6A6A"/>
      </a:accent5>
      <a:accent6>
        <a:srgbClr val="824F8C"/>
      </a:accent6>
      <a:hlink>
        <a:srgbClr val="2998E3"/>
      </a:hlink>
      <a:folHlink>
        <a:srgbClr val="7F723D"/>
      </a:folHlink>
    </a:clrScheme>
    <a:fontScheme name="Custom 2">
      <a:majorFont>
        <a:latin typeface="The Serif Hand Black"/>
        <a:ea typeface=""/>
        <a:cs typeface=""/>
      </a:majorFont>
      <a:minorFont>
        <a:latin typeface="The Hand Bol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ketchyVTI" id="{A6D2C935-A6E4-4DD9-BCC5-5AE2504DB8EA}" vid="{F0754072-50B6-4C01-B911-67246C9F58D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Широкоэкранный</PresentationFormat>
  <Paragraphs>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SketchyVTI</vt:lpstr>
      <vt:lpstr> Отрочество-особая пора в жизни </vt:lpstr>
      <vt:lpstr>Презентация PowerPoint</vt:lpstr>
      <vt:lpstr>Социальная роль</vt:lpstr>
      <vt:lpstr>Презентация PowerPoint</vt:lpstr>
      <vt:lpstr>Основных возрастных ступеней шесть:</vt:lpstr>
      <vt:lpstr>Презентация PowerPoint</vt:lpstr>
      <vt:lpstr>Психологические особенности:</vt:lpstr>
      <vt:lpstr>Психологический и биологический возраст </vt:lpstr>
      <vt:lpstr>Как только ты появился на свет, ты имеешь право:</vt:lpstr>
      <vt:lpstr>Презентация PowerPoint</vt:lpstr>
      <vt:lpstr>Права подростка</vt:lpstr>
      <vt:lpstr>С 14 лет подросток подлежит уголовной ответственности за некоторые преступления:</vt:lpstr>
      <vt:lpstr>Презентация PowerPoint</vt:lpstr>
      <vt:lpstr>Выберите несколько вариантов ответа. Что характеризует самостоятельного человека?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/>
  <cp:lastModifiedBy/>
  <cp:revision>108</cp:revision>
  <dcterms:created xsi:type="dcterms:W3CDTF">2022-10-02T08:36:22Z</dcterms:created>
  <dcterms:modified xsi:type="dcterms:W3CDTF">2022-10-02T09:27:09Z</dcterms:modified>
</cp:coreProperties>
</file>