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56" r:id="rId4"/>
    <p:sldId id="269" r:id="rId5"/>
    <p:sldId id="265" r:id="rId6"/>
    <p:sldId id="270" r:id="rId7"/>
    <p:sldId id="267" r:id="rId8"/>
    <p:sldId id="264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105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941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26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123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29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296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9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245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47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98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374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CDD9A-A7CD-4B76-9B4D-4262D4D5091E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3BC72-7851-48B9-AFA5-9CD10BF1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91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8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965" y="365125"/>
            <a:ext cx="4280069" cy="58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5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49" y="441438"/>
            <a:ext cx="4693225" cy="597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742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05599.wav"/>
          </p:stSnd>
        </p:sndAc>
      </p:transition>
    </mc:Choice>
    <mc:Fallback>
      <p:transition spd="slow">
        <p:sndAc>
          <p:stSnd>
            <p:snd r:embed="rId2" name="05599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60" y="650381"/>
            <a:ext cx="5318760" cy="71163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446" y="0"/>
            <a:ext cx="5088745" cy="59958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24" y="1062802"/>
            <a:ext cx="6445367" cy="515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33" y="489298"/>
            <a:ext cx="6994636" cy="572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421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https___apihost.ru_storage_temp_is_free_extra_63385a2901f82893660879.wav"/>
          </p:stSnd>
        </p:sndAc>
      </p:transition>
    </mc:Choice>
    <mc:Fallback>
      <p:transition spd="slow">
        <p:sndAc>
          <p:stSnd>
            <p:snd r:embed="rId2" name="https___apihost.ru_storage_temp_is_free_extra_63385a2901f82893660879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12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316" y="4838486"/>
            <a:ext cx="2542162" cy="1896894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783" y="4910419"/>
            <a:ext cx="2422187" cy="1824961"/>
          </a:xfrm>
          <a:prstGeom prst="flowChartConnector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78" y="4910418"/>
            <a:ext cx="2422187" cy="1824961"/>
          </a:xfrm>
          <a:prstGeom prst="ellipse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034" y="4910418"/>
            <a:ext cx="2422187" cy="1824961"/>
          </a:xfrm>
          <a:prstGeom prst="ellips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52" y="2977559"/>
            <a:ext cx="2407527" cy="1824961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210" y="2959576"/>
            <a:ext cx="2422187" cy="1824961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283" y="396784"/>
            <a:ext cx="2456390" cy="1824961"/>
          </a:xfrm>
          <a:prstGeom prst="ellipse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618" y="1098649"/>
            <a:ext cx="2422187" cy="1824961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241" y="864996"/>
            <a:ext cx="2422187" cy="186258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5287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Акуленок Танцы для детей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161837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638" y="1780603"/>
            <a:ext cx="4762500" cy="3857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914" y="2179094"/>
            <a:ext cx="3451862" cy="41165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288" y="2486829"/>
            <a:ext cx="4553711" cy="36961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72" y="866187"/>
            <a:ext cx="7714490" cy="56864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" t="-914" r="-648" b="914"/>
          <a:stretch/>
        </p:blipFill>
        <p:spPr>
          <a:xfrm>
            <a:off x="3155825" y="1637728"/>
            <a:ext cx="5648325" cy="4000500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82" t="-6321" r="5482" b="6321"/>
          <a:stretch/>
        </p:blipFill>
        <p:spPr>
          <a:xfrm>
            <a:off x="4232319" y="1637728"/>
            <a:ext cx="4225775" cy="443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1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0</Words>
  <Application>Microsoft Office PowerPoint</Application>
  <PresentationFormat>Широкоэкранный</PresentationFormat>
  <Paragraphs>0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100NOUT.BY</dc:creator>
  <cp:lastModifiedBy>100NOUT.BY</cp:lastModifiedBy>
  <cp:revision>16</cp:revision>
  <dcterms:created xsi:type="dcterms:W3CDTF">2022-09-28T16:33:28Z</dcterms:created>
  <dcterms:modified xsi:type="dcterms:W3CDTF">2022-10-01T15:57:00Z</dcterms:modified>
</cp:coreProperties>
</file>