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77" r:id="rId3"/>
    <p:sldId id="263" r:id="rId4"/>
    <p:sldId id="264" r:id="rId5"/>
    <p:sldId id="310" r:id="rId6"/>
    <p:sldId id="319" r:id="rId7"/>
    <p:sldId id="281" r:id="rId8"/>
    <p:sldId id="280" r:id="rId9"/>
    <p:sldId id="279" r:id="rId10"/>
    <p:sldId id="284" r:id="rId11"/>
    <p:sldId id="289" r:id="rId12"/>
    <p:sldId id="290" r:id="rId13"/>
    <p:sldId id="311" r:id="rId14"/>
    <p:sldId id="315" r:id="rId15"/>
    <p:sldId id="314" r:id="rId16"/>
    <p:sldId id="313" r:id="rId17"/>
    <p:sldId id="312" r:id="rId18"/>
    <p:sldId id="292" r:id="rId19"/>
    <p:sldId id="320" r:id="rId20"/>
    <p:sldId id="297" r:id="rId21"/>
    <p:sldId id="325" r:id="rId22"/>
    <p:sldId id="324" r:id="rId23"/>
    <p:sldId id="323" r:id="rId24"/>
    <p:sldId id="322" r:id="rId25"/>
    <p:sldId id="321" r:id="rId26"/>
    <p:sldId id="326" r:id="rId27"/>
    <p:sldId id="266" r:id="rId28"/>
    <p:sldId id="328" r:id="rId29"/>
    <p:sldId id="273" r:id="rId30"/>
    <p:sldId id="327" r:id="rId31"/>
    <p:sldId id="276" r:id="rId32"/>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B15BB"/>
    <a:srgbClr val="FEA0CB"/>
    <a:srgbClr val="FF6600"/>
    <a:srgbClr val="000000"/>
  </p:clrMru>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8" d="100"/>
          <a:sy n="68" d="100"/>
        </p:scale>
        <p:origin x="-888"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Ref idx="1002">
        <a:schemeClr val="bg1"/>
      </p:bgRef>
    </p:bg>
    <p:spTree>
      <p:nvGrpSpPr>
        <p:cNvPr id="1" name=""/>
        <p:cNvGrpSpPr/>
        <p:nvPr/>
      </p:nvGrpSpPr>
      <p:grpSpPr>
        <a:xfrm>
          <a:off x="0" y="0"/>
          <a:ext cx="0" cy="0"/>
          <a:chOff x="0" y="0"/>
          <a:chExt cx="0" cy="0"/>
        </a:xfrm>
      </p:grpSpPr>
      <p:sp>
        <p:nvSpPr>
          <p:cNvPr id="8" name="Прямоугольник 7"/>
          <p:cNvSpPr/>
          <p:nvPr/>
        </p:nvSpPr>
        <p:spPr>
          <a:xfrm flipH="1">
            <a:off x="2667000" y="0"/>
            <a:ext cx="6477000" cy="6858000"/>
          </a:xfrm>
          <a:prstGeom prst="rect">
            <a:avLst/>
          </a:prstGeom>
          <a:blipFill>
            <a:blip r:embed="rId2"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Прямая соединительная линия 8"/>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Заголовок 11"/>
          <p:cNvSpPr>
            <a:spLocks noGrp="1"/>
          </p:cNvSpPr>
          <p:nvPr>
            <p:ph type="ctrTitle"/>
          </p:nvPr>
        </p:nvSpPr>
        <p:spPr>
          <a:xfrm>
            <a:off x="3366868" y="533400"/>
            <a:ext cx="5105400" cy="2868168"/>
          </a:xfrm>
        </p:spPr>
        <p:txBody>
          <a:bodyPr lIns="45720" tIns="0" rIns="45720">
            <a:noAutofit/>
          </a:bodyPr>
          <a:lstStyle>
            <a:lvl1pPr algn="r">
              <a:defRPr sz="4200" b="1"/>
            </a:lvl1pPr>
            <a:extLst/>
          </a:lstStyle>
          <a:p>
            <a:r>
              <a:rPr kumimoji="0" lang="ru-RU" smtClean="0"/>
              <a:t>Образец заголовка</a:t>
            </a:r>
            <a:endParaRPr kumimoji="0" lang="en-US"/>
          </a:p>
        </p:txBody>
      </p:sp>
      <p:sp>
        <p:nvSpPr>
          <p:cNvPr id="25" name="Подзаголовок 24"/>
          <p:cNvSpPr>
            <a:spLocks noGrp="1"/>
          </p:cNvSpPr>
          <p:nvPr>
            <p:ph type="subTitle" idx="1"/>
          </p:nvPr>
        </p:nvSpPr>
        <p:spPr>
          <a:xfrm>
            <a:off x="3354442" y="3539864"/>
            <a:ext cx="5114778"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sp>
        <p:nvSpPr>
          <p:cNvPr id="31" name="Дата 30"/>
          <p:cNvSpPr>
            <a:spLocks noGrp="1"/>
          </p:cNvSpPr>
          <p:nvPr>
            <p:ph type="dt" sz="half" idx="10"/>
          </p:nvPr>
        </p:nvSpPr>
        <p:spPr>
          <a:xfrm>
            <a:off x="5871224" y="6557946"/>
            <a:ext cx="2002464" cy="226902"/>
          </a:xfrm>
        </p:spPr>
        <p:txBody>
          <a:bodyPr/>
          <a:lstStyle>
            <a:lvl1pPr>
              <a:defRPr lang="en-US" smtClean="0">
                <a:solidFill>
                  <a:srgbClr val="FFFFFF"/>
                </a:solidFill>
              </a:defRPr>
            </a:lvl1pPr>
            <a:extLst/>
          </a:lstStyle>
          <a:p>
            <a:fld id="{5B106E36-FD25-4E2D-B0AA-010F637433A0}" type="datetimeFigureOut">
              <a:rPr lang="ru-RU" smtClean="0"/>
              <a:pPr/>
              <a:t>11.12.2014</a:t>
            </a:fld>
            <a:endParaRPr lang="ru-RU"/>
          </a:p>
        </p:txBody>
      </p:sp>
      <p:sp>
        <p:nvSpPr>
          <p:cNvPr id="18" name="Нижний колонтитул 17"/>
          <p:cNvSpPr>
            <a:spLocks noGrp="1"/>
          </p:cNvSpPr>
          <p:nvPr>
            <p:ph type="ftr" sz="quarter" idx="11"/>
          </p:nvPr>
        </p:nvSpPr>
        <p:spPr>
          <a:xfrm>
            <a:off x="2819400" y="6557946"/>
            <a:ext cx="2927722" cy="228600"/>
          </a:xfrm>
        </p:spPr>
        <p:txBody>
          <a:bodyPr/>
          <a:lstStyle>
            <a:lvl1pPr>
              <a:defRPr lang="en-US" dirty="0">
                <a:solidFill>
                  <a:srgbClr val="FFFFFF"/>
                </a:solidFill>
              </a:defRPr>
            </a:lvl1pPr>
            <a:extLst/>
          </a:lstStyle>
          <a:p>
            <a:endParaRPr lang="ru-RU"/>
          </a:p>
        </p:txBody>
      </p:sp>
      <p:sp>
        <p:nvSpPr>
          <p:cNvPr id="29" name="Номер слайда 28"/>
          <p:cNvSpPr>
            <a:spLocks noGrp="1"/>
          </p:cNvSpPr>
          <p:nvPr>
            <p:ph type="sldNum" sz="quarter" idx="12"/>
          </p:nvPr>
        </p:nvSpPr>
        <p:spPr>
          <a:xfrm>
            <a:off x="7880884" y="6556248"/>
            <a:ext cx="588336" cy="228600"/>
          </a:xfrm>
        </p:spPr>
        <p:txBody>
          <a:bodyPr/>
          <a:lstStyle>
            <a:lvl1pPr>
              <a:defRPr lang="en-US" smtClean="0">
                <a:solidFill>
                  <a:srgbClr val="FFFFFF"/>
                </a:solidFill>
              </a:defRPr>
            </a:lvl1pPr>
            <a:extLst/>
          </a:lstStyle>
          <a:p>
            <a:fld id="{725C68B6-61C2-468F-89AB-4B9F7531AA68}"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transition>
    <p:dissolv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5B106E36-FD25-4E2D-B0AA-010F637433A0}" type="datetimeFigureOut">
              <a:rPr lang="ru-RU" smtClean="0"/>
              <a:pPr/>
              <a:t>11.12.2014</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transition>
    <p:dissolv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553200" y="274955"/>
            <a:ext cx="1524000" cy="5851525"/>
          </a:xfrm>
        </p:spPr>
        <p:txBody>
          <a:bodyPr vert="eaVert" anchor="t"/>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42"/>
            <a:ext cx="6019800" cy="5851525"/>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a:xfrm>
            <a:off x="4242816" y="6557946"/>
            <a:ext cx="2002464" cy="226902"/>
          </a:xfrm>
        </p:spPr>
        <p:txBody>
          <a:bodyPr/>
          <a:lstStyle>
            <a:extLst/>
          </a:lstStyle>
          <a:p>
            <a:fld id="{5B106E36-FD25-4E2D-B0AA-010F637433A0}" type="datetimeFigureOut">
              <a:rPr lang="ru-RU" smtClean="0"/>
              <a:pPr/>
              <a:t>11.12.2014</a:t>
            </a:fld>
            <a:endParaRPr lang="ru-RU"/>
          </a:p>
        </p:txBody>
      </p:sp>
      <p:sp>
        <p:nvSpPr>
          <p:cNvPr id="5" name="Нижний колонтитул 4"/>
          <p:cNvSpPr>
            <a:spLocks noGrp="1"/>
          </p:cNvSpPr>
          <p:nvPr>
            <p:ph type="ftr" sz="quarter" idx="11"/>
          </p:nvPr>
        </p:nvSpPr>
        <p:spPr>
          <a:xfrm>
            <a:off x="457200" y="6556248"/>
            <a:ext cx="3657600" cy="228600"/>
          </a:xfrm>
        </p:spPr>
        <p:txBody>
          <a:bodyPr/>
          <a:lstStyle>
            <a:extLst/>
          </a:lstStyle>
          <a:p>
            <a:endParaRPr lang="ru-RU"/>
          </a:p>
        </p:txBody>
      </p:sp>
      <p:sp>
        <p:nvSpPr>
          <p:cNvPr id="6" name="Номер слайда 5"/>
          <p:cNvSpPr>
            <a:spLocks noGrp="1"/>
          </p:cNvSpPr>
          <p:nvPr>
            <p:ph type="sldNum" sz="quarter" idx="12"/>
          </p:nvPr>
        </p:nvSpPr>
        <p:spPr>
          <a:xfrm>
            <a:off x="6254496" y="6553200"/>
            <a:ext cx="588336" cy="228600"/>
          </a:xfrm>
        </p:spPr>
        <p:txBody>
          <a:bodyPr/>
          <a:lstStyle>
            <a:lvl1pPr>
              <a:defRPr>
                <a:solidFill>
                  <a:schemeClr val="tx2"/>
                </a:solidFill>
              </a:defRPr>
            </a:lvl1pPr>
            <a:extLst/>
          </a:lstStyle>
          <a:p>
            <a:fld id="{725C68B6-61C2-468F-89AB-4B9F7531AA68}" type="slidenum">
              <a:rPr lang="ru-RU" smtClean="0"/>
              <a:pPr/>
              <a:t>‹#›</a:t>
            </a:fld>
            <a:endParaRPr lang="ru-RU"/>
          </a:p>
        </p:txBody>
      </p:sp>
    </p:spTree>
  </p:cSld>
  <p:clrMapOvr>
    <a:masterClrMapping/>
  </p:clrMapOvr>
  <p:transition>
    <p:dissolv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5B106E36-FD25-4E2D-B0AA-010F637433A0}" type="datetimeFigureOut">
              <a:rPr lang="ru-RU" smtClean="0"/>
              <a:pPr/>
              <a:t>11.12.2014</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transition>
    <p:dissolv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66800" y="2821837"/>
            <a:ext cx="6255488" cy="1362075"/>
          </a:xfrm>
        </p:spPr>
        <p:txBody>
          <a:bodyPr tIns="0" anchor="t"/>
          <a:lstStyle>
            <a:lvl1pPr algn="r">
              <a:buNone/>
              <a:defRPr sz="4200" b="1" cap="all"/>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1066800" y="1905000"/>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a:xfrm>
            <a:off x="4724238" y="6556810"/>
            <a:ext cx="2002464" cy="226902"/>
          </a:xfrm>
        </p:spPr>
        <p:txBody>
          <a:bodyPr bIns="0" anchor="b"/>
          <a:lstStyle>
            <a:lvl1pPr>
              <a:defRPr>
                <a:solidFill>
                  <a:schemeClr val="tx2"/>
                </a:solidFill>
              </a:defRPr>
            </a:lvl1pPr>
            <a:extLst/>
          </a:lstStyle>
          <a:p>
            <a:fld id="{5B106E36-FD25-4E2D-B0AA-010F637433A0}" type="datetimeFigureOut">
              <a:rPr lang="ru-RU" smtClean="0"/>
              <a:pPr/>
              <a:t>11.12.2014</a:t>
            </a:fld>
            <a:endParaRPr lang="ru-RU"/>
          </a:p>
        </p:txBody>
      </p:sp>
      <p:sp>
        <p:nvSpPr>
          <p:cNvPr id="5" name="Нижний колонтитул 4"/>
          <p:cNvSpPr>
            <a:spLocks noGrp="1"/>
          </p:cNvSpPr>
          <p:nvPr>
            <p:ph type="ftr" sz="quarter" idx="11"/>
          </p:nvPr>
        </p:nvSpPr>
        <p:spPr>
          <a:xfrm>
            <a:off x="1735358" y="6556810"/>
            <a:ext cx="2895600" cy="228600"/>
          </a:xfrm>
        </p:spPr>
        <p:txBody>
          <a:bodyPr bIns="0" anchor="b"/>
          <a:lstStyle>
            <a:lvl1pPr>
              <a:defRPr>
                <a:solidFill>
                  <a:schemeClr val="tx2"/>
                </a:solidFill>
              </a:defRPr>
            </a:lvl1pPr>
            <a:extLst/>
          </a:lstStyle>
          <a:p>
            <a:endParaRPr lang="ru-RU"/>
          </a:p>
        </p:txBody>
      </p:sp>
      <p:sp>
        <p:nvSpPr>
          <p:cNvPr id="6" name="Номер слайда 5"/>
          <p:cNvSpPr>
            <a:spLocks noGrp="1"/>
          </p:cNvSpPr>
          <p:nvPr>
            <p:ph type="sldNum" sz="quarter" idx="12"/>
          </p:nvPr>
        </p:nvSpPr>
        <p:spPr>
          <a:xfrm>
            <a:off x="6733952" y="6555112"/>
            <a:ext cx="588336" cy="228600"/>
          </a:xfrm>
        </p:spPr>
        <p:txBody>
          <a:bodyPr/>
          <a:lstStyle>
            <a:extLst/>
          </a:lstStyle>
          <a:p>
            <a:fld id="{725C68B6-61C2-468F-89AB-4B9F7531AA68}"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transition>
    <p:dissolv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42048" cy="1143000"/>
          </a:xfrm>
        </p:spPr>
        <p:txBody>
          <a:bodyPr/>
          <a:lstStyle>
            <a:extLst/>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178808"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5B106E36-FD25-4E2D-B0AA-010F637433A0}" type="datetimeFigureOut">
              <a:rPr lang="ru-RU" smtClean="0"/>
              <a:pPr/>
              <a:t>11.12.2014</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transition>
    <p:dissolv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42048" cy="1143000"/>
          </a:xfrm>
        </p:spPr>
        <p:txBody>
          <a:bodyPr anchor="b"/>
          <a:lstStyle>
            <a:lvl1pPr>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5B106E36-FD25-4E2D-B0AA-010F637433A0}" type="datetimeFigureOut">
              <a:rPr lang="ru-RU" smtClean="0"/>
              <a:pPr/>
              <a:t>11.12.2014</a:t>
            </a:fld>
            <a:endParaRPr lang="ru-RU"/>
          </a:p>
        </p:txBody>
      </p:sp>
      <p:sp>
        <p:nvSpPr>
          <p:cNvPr id="8" name="Нижний колонтитул 7"/>
          <p:cNvSpPr>
            <a:spLocks noGrp="1"/>
          </p:cNvSpPr>
          <p:nvPr>
            <p:ph type="ftr" sz="quarter" idx="11"/>
          </p:nvPr>
        </p:nvSpPr>
        <p:spPr/>
        <p:txBody>
          <a:bodyPr/>
          <a:lstStyle>
            <a:extLst/>
          </a:lstStyle>
          <a:p>
            <a:endParaRPr lang="ru-RU"/>
          </a:p>
        </p:txBody>
      </p:sp>
      <p:sp>
        <p:nvSpPr>
          <p:cNvPr id="9" name="Номер слайда 8"/>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transition>
    <p:dissolv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42048" cy="1143000"/>
          </a:xfrm>
        </p:spPr>
        <p:txBody>
          <a:bodyPr/>
          <a:lstStyle>
            <a:extLst/>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extLst/>
          </a:lstStyle>
          <a:p>
            <a:fld id="{5B106E36-FD25-4E2D-B0AA-010F637433A0}" type="datetimeFigureOut">
              <a:rPr lang="ru-RU" smtClean="0"/>
              <a:pPr/>
              <a:t>11.12.2014</a:t>
            </a:fld>
            <a:endParaRPr lang="ru-RU"/>
          </a:p>
        </p:txBody>
      </p:sp>
      <p:sp>
        <p:nvSpPr>
          <p:cNvPr id="4" name="Нижний колонтитул 3"/>
          <p:cNvSpPr>
            <a:spLocks noGrp="1"/>
          </p:cNvSpPr>
          <p:nvPr>
            <p:ph type="ftr" sz="quarter" idx="11"/>
          </p:nvPr>
        </p:nvSpPr>
        <p:spPr/>
        <p:txBody>
          <a:bodyPr/>
          <a:lstStyle>
            <a:extLst/>
          </a:lstStyle>
          <a:p>
            <a:endParaRPr lang="ru-RU"/>
          </a:p>
        </p:txBody>
      </p:sp>
      <p:sp>
        <p:nvSpPr>
          <p:cNvPr id="5" name="Номер слайда 4"/>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transition>
    <p:dissolv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solidFill>
                  <a:schemeClr val="tx2"/>
                </a:solidFill>
              </a:defRPr>
            </a:lvl1pPr>
            <a:extLst/>
          </a:lstStyle>
          <a:p>
            <a:fld id="{5B106E36-FD25-4E2D-B0AA-010F637433A0}" type="datetimeFigureOut">
              <a:rPr lang="ru-RU" smtClean="0"/>
              <a:pPr/>
              <a:t>11.12.2014</a:t>
            </a:fld>
            <a:endParaRPr lang="ru-RU"/>
          </a:p>
        </p:txBody>
      </p:sp>
      <p:sp>
        <p:nvSpPr>
          <p:cNvPr id="3" name="Нижний колонтитул 2"/>
          <p:cNvSpPr>
            <a:spLocks noGrp="1"/>
          </p:cNvSpPr>
          <p:nvPr>
            <p:ph type="ftr" sz="quarter" idx="11"/>
          </p:nvPr>
        </p:nvSpPr>
        <p:spPr/>
        <p:txBody>
          <a:bodyPr/>
          <a:lstStyle>
            <a:lvl1pPr>
              <a:defRPr>
                <a:solidFill>
                  <a:schemeClr val="tx2"/>
                </a:solidFill>
              </a:defRPr>
            </a:lvl1pPr>
            <a:extLst/>
          </a:lstStyle>
          <a:p>
            <a:endParaRPr lang="ru-RU"/>
          </a:p>
        </p:txBody>
      </p:sp>
      <p:sp>
        <p:nvSpPr>
          <p:cNvPr id="4" name="Номер слайда 3"/>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transition>
    <p:dissolv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28600"/>
            <a:ext cx="5897880" cy="1173480"/>
          </a:xfrm>
        </p:spPr>
        <p:txBody>
          <a:bodyPr wrap="square" anchor="b"/>
          <a:lstStyle>
            <a:lvl1pPr algn="l">
              <a:buNone/>
              <a:defRPr lang="en-US" sz="2400" baseline="0" smtClean="0"/>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457200" y="1497416"/>
            <a:ext cx="5897880" cy="602512"/>
          </a:xfrm>
        </p:spPr>
        <p:txBody>
          <a:bodyPr rot="0" spcFirstLastPara="0" vertOverflow="overflow" horzOverflow="overflow" vert="horz" wrap="square" lIns="45720" tIns="0" rIns="0" bIns="0" numCol="1" spcCol="0" rtlCol="0" fromWordArt="0" anchor="t" anchorCtr="0" forceAA="0" compatLnSpc="1">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457200" y="2133600"/>
            <a:ext cx="7239000" cy="4371752"/>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5B106E36-FD25-4E2D-B0AA-010F637433A0}" type="datetimeFigureOut">
              <a:rPr lang="ru-RU" smtClean="0"/>
              <a:pPr/>
              <a:t>11.12.2014</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transition>
    <p:dissolv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bg>
      <p:bgRef idx="1002">
        <a:schemeClr val="bg2"/>
      </p:bgRef>
    </p:bg>
    <p:spTree>
      <p:nvGrpSpPr>
        <p:cNvPr id="1" name=""/>
        <p:cNvGrpSpPr/>
        <p:nvPr/>
      </p:nvGrpSpPr>
      <p:grpSpPr>
        <a:xfrm>
          <a:off x="0" y="0"/>
          <a:ext cx="0" cy="0"/>
          <a:chOff x="0" y="0"/>
          <a:chExt cx="0" cy="0"/>
        </a:xfrm>
      </p:grpSpPr>
      <p:sp>
        <p:nvSpPr>
          <p:cNvPr id="8" name="Прямоугольник 7"/>
          <p:cNvSpPr/>
          <p:nvPr/>
        </p:nvSpPr>
        <p:spPr>
          <a:xfrm rot="21240000">
            <a:off x="597968" y="1004668"/>
            <a:ext cx="4319527" cy="4312573"/>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Прямоугольник 8"/>
          <p:cNvSpPr/>
          <p:nvPr/>
        </p:nvSpPr>
        <p:spPr>
          <a:xfrm rot="21420000">
            <a:off x="596706" y="998816"/>
            <a:ext cx="4319527" cy="4312573"/>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Заголовок 1"/>
          <p:cNvSpPr>
            <a:spLocks noGrp="1"/>
          </p:cNvSpPr>
          <p:nvPr>
            <p:ph type="title"/>
          </p:nvPr>
        </p:nvSpPr>
        <p:spPr>
          <a:xfrm>
            <a:off x="5389098" y="1143000"/>
            <a:ext cx="3429000" cy="2057400"/>
          </a:xfrm>
        </p:spPr>
        <p:txBody>
          <a:bodyPr vert="horz" anchor="b"/>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kumimoji="0" lang="ru-RU" smtClean="0"/>
              <a:t>Образец заголовка</a:t>
            </a:r>
            <a:endParaRPr kumimoji="0" lang="en-US" dirty="0"/>
          </a:p>
        </p:txBody>
      </p:sp>
      <p:sp>
        <p:nvSpPr>
          <p:cNvPr id="4" name="Текст 3"/>
          <p:cNvSpPr>
            <a:spLocks noGrp="1"/>
          </p:cNvSpPr>
          <p:nvPr>
            <p:ph type="body" sz="half" idx="2"/>
          </p:nvPr>
        </p:nvSpPr>
        <p:spPr>
          <a:xfrm>
            <a:off x="5389098" y="3283634"/>
            <a:ext cx="3429000" cy="1920240"/>
          </a:xfrm>
        </p:spPr>
        <p:txBody>
          <a:bodyPr rot="0" spcFirstLastPara="0" vertOverflow="overflow" horzOverflow="overflow" vert="horz" wrap="square" lIns="82296" tIns="0" rIns="0" bIns="0" numCol="1" spcCol="0" rtlCol="0" fromWordArt="0" anchor="t" anchorCtr="0" forceAA="0" compatLnSpc="1">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ru-RU" smtClean="0"/>
              <a:t>Образец текста</a:t>
            </a:r>
          </a:p>
        </p:txBody>
      </p:sp>
      <p:sp>
        <p:nvSpPr>
          <p:cNvPr id="5" name="Дата 4"/>
          <p:cNvSpPr>
            <a:spLocks noGrp="1"/>
          </p:cNvSpPr>
          <p:nvPr>
            <p:ph type="dt" sz="half" idx="10"/>
          </p:nvPr>
        </p:nvSpPr>
        <p:spPr/>
        <p:txBody>
          <a:bodyPr/>
          <a:lstStyle>
            <a:extLst/>
          </a:lstStyle>
          <a:p>
            <a:fld id="{5B106E36-FD25-4E2D-B0AA-010F637433A0}" type="datetimeFigureOut">
              <a:rPr lang="ru-RU" smtClean="0"/>
              <a:pPr/>
              <a:t>11.12.2014</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725C68B6-61C2-468F-89AB-4B9F7531AA68}" type="slidenum">
              <a:rPr lang="ru-RU" smtClean="0"/>
              <a:pPr/>
              <a:t>‹#›</a:t>
            </a:fld>
            <a:endParaRPr lang="ru-RU"/>
          </a:p>
        </p:txBody>
      </p:sp>
      <p:sp>
        <p:nvSpPr>
          <p:cNvPr id="10" name="Рисунок 9"/>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3200"/>
            </a:lvl1pPr>
            <a:extLst/>
          </a:lstStyle>
          <a:p>
            <a:r>
              <a:rPr kumimoji="0" lang="ru-RU" smtClean="0"/>
              <a:t>Вставка рисунка</a:t>
            </a:r>
            <a:endParaRPr kumimoji="0" lang="en-US" dirty="0"/>
          </a:p>
        </p:txBody>
      </p:sp>
    </p:spTree>
  </p:cSld>
  <p:clrMapOvr>
    <a:overrideClrMapping bg1="dk1" tx1="lt1" bg2="dk2" tx2="lt2" accent1="accent1" accent2="accent2" accent3="accent3" accent4="accent4" accent5="accent5" accent6="accent6" hlink="hlink" folHlink="folHlink"/>
  </p:clrMapOvr>
  <p:transition>
    <p:dissolv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Прямоугольник 8"/>
          <p:cNvSpPr/>
          <p:nvPr/>
        </p:nvSpPr>
        <p:spPr>
          <a:xfrm flipH="1">
            <a:off x="8153400" y="0"/>
            <a:ext cx="990600" cy="6858000"/>
          </a:xfrm>
          <a:prstGeom prst="rect">
            <a:avLst/>
          </a:prstGeom>
          <a:blipFill>
            <a:blip r:embed="rId13"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Заголовок 2"/>
          <p:cNvSpPr>
            <a:spLocks noGrp="1"/>
          </p:cNvSpPr>
          <p:nvPr>
            <p:ph type="title"/>
          </p:nvPr>
        </p:nvSpPr>
        <p:spPr>
          <a:xfrm>
            <a:off x="457200" y="320040"/>
            <a:ext cx="7239000" cy="1143000"/>
          </a:xfrm>
          <a:prstGeom prst="rect">
            <a:avLst/>
          </a:prstGeom>
        </p:spPr>
        <p:txBody>
          <a:bodyPr vert="horz" lIns="45720" tIns="0" rIns="45720" bIns="0" anchor="b" anchorCtr="0">
            <a:normAutofit/>
          </a:bodyPr>
          <a:lstStyle>
            <a:extLst/>
          </a:lstStyle>
          <a:p>
            <a:r>
              <a:rPr kumimoji="0" lang="ru-RU" smtClean="0"/>
              <a:t>Образец заголовка</a:t>
            </a:r>
            <a:endParaRPr kumimoji="0" lang="en-US"/>
          </a:p>
        </p:txBody>
      </p:sp>
      <p:sp>
        <p:nvSpPr>
          <p:cNvPr id="31" name="Текст 30"/>
          <p:cNvSpPr>
            <a:spLocks noGrp="1"/>
          </p:cNvSpPr>
          <p:nvPr>
            <p:ph type="body" idx="1"/>
          </p:nvPr>
        </p:nvSpPr>
        <p:spPr>
          <a:xfrm>
            <a:off x="457200" y="1609416"/>
            <a:ext cx="7239000" cy="4846320"/>
          </a:xfrm>
          <a:prstGeom prst="rect">
            <a:avLst/>
          </a:prstGeom>
        </p:spPr>
        <p:txBody>
          <a:bodyPr vert="horz">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27" name="Дата 26"/>
          <p:cNvSpPr>
            <a:spLocks noGrp="1"/>
          </p:cNvSpPr>
          <p:nvPr>
            <p:ph type="dt" sz="half" idx="2"/>
          </p:nvPr>
        </p:nvSpPr>
        <p:spPr>
          <a:xfrm>
            <a:off x="4245936" y="6557946"/>
            <a:ext cx="2002464" cy="226902"/>
          </a:xfrm>
          <a:prstGeom prst="rect">
            <a:avLst/>
          </a:prstGeom>
        </p:spPr>
        <p:txBody>
          <a:bodyPr vert="horz" tIns="0" bIns="0" anchor="b"/>
          <a:lstStyle>
            <a:lvl1pPr algn="l" eaLnBrk="1" latinLnBrk="0" hangingPunct="1">
              <a:defRPr kumimoji="0" sz="1000">
                <a:solidFill>
                  <a:schemeClr val="tx2"/>
                </a:solidFill>
              </a:defRPr>
            </a:lvl1pPr>
            <a:extLst/>
          </a:lstStyle>
          <a:p>
            <a:fld id="{5B106E36-FD25-4E2D-B0AA-010F637433A0}" type="datetimeFigureOut">
              <a:rPr lang="ru-RU" smtClean="0"/>
              <a:pPr/>
              <a:t>11.12.2014</a:t>
            </a:fld>
            <a:endParaRPr lang="ru-RU"/>
          </a:p>
        </p:txBody>
      </p:sp>
      <p:sp>
        <p:nvSpPr>
          <p:cNvPr id="4" name="Нижний колонтитул 3"/>
          <p:cNvSpPr>
            <a:spLocks noGrp="1"/>
          </p:cNvSpPr>
          <p:nvPr>
            <p:ph type="ftr" sz="quarter" idx="3"/>
          </p:nvPr>
        </p:nvSpPr>
        <p:spPr>
          <a:xfrm>
            <a:off x="457200" y="6557946"/>
            <a:ext cx="3657600" cy="228600"/>
          </a:xfrm>
          <a:prstGeom prst="rect">
            <a:avLst/>
          </a:prstGeom>
        </p:spPr>
        <p:txBody>
          <a:bodyPr vert="horz" tIns="0" bIns="0" anchor="b"/>
          <a:lstStyle>
            <a:lvl1pPr algn="r" eaLnBrk="1" latinLnBrk="0" hangingPunct="1">
              <a:defRPr kumimoji="0" sz="1000">
                <a:solidFill>
                  <a:schemeClr val="tx2"/>
                </a:solidFill>
              </a:defRPr>
            </a:lvl1pPr>
            <a:extLst/>
          </a:lstStyle>
          <a:p>
            <a:endParaRPr lang="ru-RU"/>
          </a:p>
        </p:txBody>
      </p:sp>
      <p:sp>
        <p:nvSpPr>
          <p:cNvPr id="16" name="Номер слайда 15"/>
          <p:cNvSpPr>
            <a:spLocks noGrp="1"/>
          </p:cNvSpPr>
          <p:nvPr>
            <p:ph type="sldNum" sz="quarter" idx="4"/>
          </p:nvPr>
        </p:nvSpPr>
        <p:spPr>
          <a:xfrm>
            <a:off x="6251448" y="6556248"/>
            <a:ext cx="588336" cy="228600"/>
          </a:xfrm>
          <a:prstGeom prst="rect">
            <a:avLst/>
          </a:prstGeom>
        </p:spPr>
        <p:txBody>
          <a:bodyPr vert="horz" lIns="0" tIns="0" rIns="0" bIns="0" anchor="b"/>
          <a:lstStyle>
            <a:lvl1pPr algn="r" eaLnBrk="1" latinLnBrk="0" hangingPunct="1">
              <a:defRPr kumimoji="0" sz="1100">
                <a:solidFill>
                  <a:schemeClr val="tx2"/>
                </a:solidFill>
              </a:defRPr>
            </a:lvl1pPr>
            <a:extLst/>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dissolve/>
  </p:transition>
  <p:txStyles>
    <p:titleStyle>
      <a:lvl1pPr algn="l" rtl="0" eaLnBrk="1" latinLnBrk="0" hangingPunct="1">
        <a:spcBef>
          <a:spcPct val="0"/>
        </a:spcBef>
        <a:buNone/>
        <a:defRPr kumimoji="0" sz="38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p:titleStyle>
    <p:bodyStyle>
      <a:lvl1pPr marL="274320" indent="-274320" algn="l" rtl="0" eaLnBrk="1" latinLnBrk="0" hangingPunct="1">
        <a:spcBef>
          <a:spcPts val="600"/>
        </a:spcBef>
        <a:buClr>
          <a:schemeClr val="tx2"/>
        </a:buClr>
        <a:buSzPct val="73000"/>
        <a:buFont typeface="Wingdings 2"/>
        <a:buChar char=""/>
        <a:defRPr kumimoji="0" sz="2600" kern="1200" baseline="0">
          <a:solidFill>
            <a:schemeClr val="tx1"/>
          </a:solidFill>
          <a:latin typeface="+mn-lt"/>
          <a:ea typeface="+mn-ea"/>
          <a:cs typeface="+mn-cs"/>
        </a:defRPr>
      </a:lvl1pPr>
      <a:lvl2pPr marL="521208" indent="-228600" algn="l" rtl="0" eaLnBrk="1" latinLnBrk="0" hangingPunct="1">
        <a:spcBef>
          <a:spcPts val="500"/>
        </a:spcBef>
        <a:buClr>
          <a:schemeClr val="accent4"/>
        </a:buClr>
        <a:buSzPct val="80000"/>
        <a:buFont typeface="Wingdings 2"/>
        <a:buChar char=""/>
        <a:defRPr kumimoji="0" sz="2300" kern="1200">
          <a:solidFill>
            <a:schemeClr val="tx1">
              <a:tint val="85000"/>
            </a:schemeClr>
          </a:solidFill>
          <a:latin typeface="+mn-lt"/>
          <a:ea typeface="+mn-ea"/>
          <a:cs typeface="+mn-cs"/>
        </a:defRPr>
      </a:lvl2pPr>
      <a:lvl3pPr marL="758952" indent="-228600" algn="l" rtl="0" eaLnBrk="1" latinLnBrk="0" hangingPunct="1">
        <a:spcBef>
          <a:spcPts val="400"/>
        </a:spcBef>
        <a:buClr>
          <a:schemeClr val="accent4"/>
        </a:buClr>
        <a:buSzPct val="60000"/>
        <a:buFont typeface="Wingdings"/>
        <a:buChar char=""/>
        <a:defRPr kumimoji="0" sz="2000" kern="1200">
          <a:solidFill>
            <a:schemeClr val="tx1"/>
          </a:solidFill>
          <a:latin typeface="+mn-lt"/>
          <a:ea typeface="+mn-ea"/>
          <a:cs typeface="+mn-cs"/>
        </a:defRPr>
      </a:lvl3pPr>
      <a:lvl4pPr marL="1005840" indent="-228600" algn="l" rtl="0" eaLnBrk="1" latinLnBrk="0" hangingPunct="1">
        <a:spcBef>
          <a:spcPct val="20000"/>
        </a:spcBef>
        <a:buClr>
          <a:schemeClr val="accent4"/>
        </a:buClr>
        <a:buSzPct val="80000"/>
        <a:buFont typeface="Wingdings 2"/>
        <a:buChar char=""/>
        <a:defRPr kumimoji="0" sz="2000" kern="1200">
          <a:solidFill>
            <a:schemeClr val="tx1">
              <a:tint val="85000"/>
            </a:schemeClr>
          </a:solidFill>
          <a:latin typeface="+mn-lt"/>
          <a:ea typeface="+mn-ea"/>
          <a:cs typeface="+mn-cs"/>
        </a:defRPr>
      </a:lvl4pPr>
      <a:lvl5pPr marL="1280160" indent="-228600" algn="l" rtl="0" eaLnBrk="1" latinLnBrk="0" hangingPunct="1">
        <a:spcBef>
          <a:spcPts val="400"/>
        </a:spcBef>
        <a:buClr>
          <a:schemeClr val="accent4"/>
        </a:buClr>
        <a:buSzPct val="70000"/>
        <a:buFont typeface="Wingdings"/>
        <a:buChar char=""/>
        <a:defRPr kumimoji="0" sz="1800"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4.xml"/><Relationship Id="rId4" Type="http://schemas.openxmlformats.org/officeDocument/2006/relationships/image" Target="../media/image13.jpeg"/></Relationships>
</file>

<file path=ppt/slides/_rels/slide1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4.xml"/><Relationship Id="rId4" Type="http://schemas.openxmlformats.org/officeDocument/2006/relationships/image" Target="../media/image16.jpeg"/></Relationships>
</file>

<file path=ppt/slides/_rels/slide1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4.xml"/><Relationship Id="rId5" Type="http://schemas.openxmlformats.org/officeDocument/2006/relationships/image" Target="../media/image20.jpeg"/><Relationship Id="rId4" Type="http://schemas.openxmlformats.org/officeDocument/2006/relationships/image" Target="../media/image19.jpeg"/></Relationships>
</file>

<file path=ppt/slides/_rels/slide1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4.xml"/><Relationship Id="rId5" Type="http://schemas.openxmlformats.org/officeDocument/2006/relationships/image" Target="../media/image24.jpeg"/><Relationship Id="rId4" Type="http://schemas.openxmlformats.org/officeDocument/2006/relationships/image" Target="../media/image23.jpeg"/></Relationships>
</file>

<file path=ppt/slides/_rels/slide1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4.xml"/><Relationship Id="rId4" Type="http://schemas.openxmlformats.org/officeDocument/2006/relationships/image" Target="../media/image27.jpeg"/></Relationships>
</file>

<file path=ppt/slides/_rels/slide15.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4.xml"/><Relationship Id="rId4" Type="http://schemas.openxmlformats.org/officeDocument/2006/relationships/image" Target="../media/image30.jpeg"/></Relationships>
</file>

<file path=ppt/slides/_rels/slide16.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4.xml"/><Relationship Id="rId4" Type="http://schemas.openxmlformats.org/officeDocument/2006/relationships/image" Target="../media/image33.jpeg"/></Relationships>
</file>

<file path=ppt/slides/_rels/slide17.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3" Type="http://schemas.openxmlformats.org/officeDocument/2006/relationships/image" Target="../media/image56.jpeg"/><Relationship Id="rId18" Type="http://schemas.openxmlformats.org/officeDocument/2006/relationships/image" Target="../media/image61.jpeg"/><Relationship Id="rId26" Type="http://schemas.openxmlformats.org/officeDocument/2006/relationships/image" Target="../media/image21.jpeg"/><Relationship Id="rId39" Type="http://schemas.openxmlformats.org/officeDocument/2006/relationships/image" Target="../media/image80.jpeg"/><Relationship Id="rId3" Type="http://schemas.openxmlformats.org/officeDocument/2006/relationships/image" Target="../media/image47.jpeg"/><Relationship Id="rId21" Type="http://schemas.openxmlformats.org/officeDocument/2006/relationships/image" Target="../media/image63.jpeg"/><Relationship Id="rId34" Type="http://schemas.openxmlformats.org/officeDocument/2006/relationships/image" Target="../media/image75.jpeg"/><Relationship Id="rId42" Type="http://schemas.openxmlformats.org/officeDocument/2006/relationships/image" Target="../media/image83.jpeg"/><Relationship Id="rId47" Type="http://schemas.openxmlformats.org/officeDocument/2006/relationships/image" Target="../media/image88.jpeg"/><Relationship Id="rId50" Type="http://schemas.openxmlformats.org/officeDocument/2006/relationships/image" Target="../media/image91.jpeg"/><Relationship Id="rId7" Type="http://schemas.openxmlformats.org/officeDocument/2006/relationships/image" Target="../media/image50.jpeg"/><Relationship Id="rId12" Type="http://schemas.openxmlformats.org/officeDocument/2006/relationships/image" Target="../media/image55.jpeg"/><Relationship Id="rId17" Type="http://schemas.openxmlformats.org/officeDocument/2006/relationships/image" Target="../media/image60.jpeg"/><Relationship Id="rId25" Type="http://schemas.openxmlformats.org/officeDocument/2006/relationships/image" Target="../media/image67.jpeg"/><Relationship Id="rId33" Type="http://schemas.openxmlformats.org/officeDocument/2006/relationships/image" Target="../media/image74.jpeg"/><Relationship Id="rId38" Type="http://schemas.openxmlformats.org/officeDocument/2006/relationships/image" Target="../media/image79.jpeg"/><Relationship Id="rId46" Type="http://schemas.openxmlformats.org/officeDocument/2006/relationships/image" Target="../media/image87.jpeg"/><Relationship Id="rId2" Type="http://schemas.openxmlformats.org/officeDocument/2006/relationships/image" Target="../media/image46.jpeg"/><Relationship Id="rId16" Type="http://schemas.openxmlformats.org/officeDocument/2006/relationships/image" Target="../media/image59.jpeg"/><Relationship Id="rId20" Type="http://schemas.openxmlformats.org/officeDocument/2006/relationships/image" Target="../media/image23.jpeg"/><Relationship Id="rId29" Type="http://schemas.openxmlformats.org/officeDocument/2006/relationships/image" Target="../media/image70.jpeg"/><Relationship Id="rId41" Type="http://schemas.openxmlformats.org/officeDocument/2006/relationships/image" Target="../media/image82.jpeg"/><Relationship Id="rId1" Type="http://schemas.openxmlformats.org/officeDocument/2006/relationships/slideLayout" Target="../slideLayouts/slideLayout1.xml"/><Relationship Id="rId6" Type="http://schemas.openxmlformats.org/officeDocument/2006/relationships/image" Target="../media/image49.jpeg"/><Relationship Id="rId11" Type="http://schemas.openxmlformats.org/officeDocument/2006/relationships/image" Target="../media/image54.jpeg"/><Relationship Id="rId24" Type="http://schemas.openxmlformats.org/officeDocument/2006/relationships/image" Target="../media/image66.jpeg"/><Relationship Id="rId32" Type="http://schemas.openxmlformats.org/officeDocument/2006/relationships/image" Target="../media/image73.jpeg"/><Relationship Id="rId37" Type="http://schemas.openxmlformats.org/officeDocument/2006/relationships/image" Target="../media/image78.jpeg"/><Relationship Id="rId40" Type="http://schemas.openxmlformats.org/officeDocument/2006/relationships/image" Target="../media/image81.jpeg"/><Relationship Id="rId45" Type="http://schemas.openxmlformats.org/officeDocument/2006/relationships/image" Target="../media/image86.jpeg"/><Relationship Id="rId5" Type="http://schemas.openxmlformats.org/officeDocument/2006/relationships/image" Target="../media/image48.jpeg"/><Relationship Id="rId15" Type="http://schemas.openxmlformats.org/officeDocument/2006/relationships/image" Target="../media/image58.jpeg"/><Relationship Id="rId23" Type="http://schemas.openxmlformats.org/officeDocument/2006/relationships/image" Target="../media/image65.jpeg"/><Relationship Id="rId28" Type="http://schemas.openxmlformats.org/officeDocument/2006/relationships/image" Target="../media/image69.jpeg"/><Relationship Id="rId36" Type="http://schemas.openxmlformats.org/officeDocument/2006/relationships/image" Target="../media/image77.jpeg"/><Relationship Id="rId49" Type="http://schemas.openxmlformats.org/officeDocument/2006/relationships/image" Target="../media/image90.jpeg"/><Relationship Id="rId10" Type="http://schemas.openxmlformats.org/officeDocument/2006/relationships/image" Target="../media/image53.jpeg"/><Relationship Id="rId19" Type="http://schemas.openxmlformats.org/officeDocument/2006/relationships/image" Target="../media/image62.jpeg"/><Relationship Id="rId31" Type="http://schemas.openxmlformats.org/officeDocument/2006/relationships/image" Target="../media/image72.jpeg"/><Relationship Id="rId44" Type="http://schemas.openxmlformats.org/officeDocument/2006/relationships/image" Target="../media/image85.jpeg"/><Relationship Id="rId4" Type="http://schemas.openxmlformats.org/officeDocument/2006/relationships/image" Target="../media/image29.jpeg"/><Relationship Id="rId9" Type="http://schemas.openxmlformats.org/officeDocument/2006/relationships/image" Target="../media/image52.jpeg"/><Relationship Id="rId14" Type="http://schemas.openxmlformats.org/officeDocument/2006/relationships/image" Target="../media/image57.jpeg"/><Relationship Id="rId22" Type="http://schemas.openxmlformats.org/officeDocument/2006/relationships/image" Target="../media/image64.jpeg"/><Relationship Id="rId27" Type="http://schemas.openxmlformats.org/officeDocument/2006/relationships/image" Target="../media/image68.jpeg"/><Relationship Id="rId30" Type="http://schemas.openxmlformats.org/officeDocument/2006/relationships/image" Target="../media/image71.jpeg"/><Relationship Id="rId35" Type="http://schemas.openxmlformats.org/officeDocument/2006/relationships/image" Target="../media/image76.jpeg"/><Relationship Id="rId43" Type="http://schemas.openxmlformats.org/officeDocument/2006/relationships/image" Target="../media/image84.jpeg"/><Relationship Id="rId48" Type="http://schemas.openxmlformats.org/officeDocument/2006/relationships/image" Target="../media/image89.jpeg"/><Relationship Id="rId8" Type="http://schemas.openxmlformats.org/officeDocument/2006/relationships/image" Target="../media/image51.jpeg"/></Relationships>
</file>

<file path=ppt/slides/_rels/slide29.xml.rels><?xml version="1.0" encoding="UTF-8" standalone="yes"?>
<Relationships xmlns="http://schemas.openxmlformats.org/package/2006/relationships"><Relationship Id="rId3" Type="http://schemas.openxmlformats.org/officeDocument/2006/relationships/hyperlink" Target="http://www.yarilina.ru/item_pics/20410b.jpg" TargetMode="External"/><Relationship Id="rId2" Type="http://schemas.openxmlformats.org/officeDocument/2006/relationships/image" Target="../media/image92.jpeg"/><Relationship Id="rId1" Type="http://schemas.openxmlformats.org/officeDocument/2006/relationships/slideLayout" Target="../slideLayouts/slideLayout2.xml"/><Relationship Id="rId4" Type="http://schemas.openxmlformats.org/officeDocument/2006/relationships/image" Target="../media/image93.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94.jpeg"/><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4.xml"/><Relationship Id="rId4" Type="http://schemas.openxmlformats.org/officeDocument/2006/relationships/image" Target="../media/image7.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dissolv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260648"/>
            <a:ext cx="7242048" cy="626328"/>
          </a:xfrm>
        </p:spPr>
        <p:txBody>
          <a:bodyPr/>
          <a:lstStyle/>
          <a:p>
            <a:pPr algn="ctr"/>
            <a:r>
              <a:rPr lang="ru-RU" dirty="0" smtClean="0"/>
              <a:t>История </a:t>
            </a:r>
            <a:endParaRPr lang="ru-RU" dirty="0"/>
          </a:p>
        </p:txBody>
      </p:sp>
      <p:pic>
        <p:nvPicPr>
          <p:cNvPr id="5" name="Рисунок 4" descr="http://ped-kopilka.ru/upload/blogs/12695_5592c44667724758ded7b081336bacd1.jpg.jpg"/>
          <p:cNvPicPr/>
          <p:nvPr/>
        </p:nvPicPr>
        <p:blipFill>
          <a:blip r:embed="rId2" cstate="print"/>
          <a:srcRect/>
          <a:stretch>
            <a:fillRect/>
          </a:stretch>
        </p:blipFill>
        <p:spPr bwMode="auto">
          <a:xfrm>
            <a:off x="467544" y="1556792"/>
            <a:ext cx="7416823" cy="4320480"/>
          </a:xfrm>
          <a:prstGeom prst="rect">
            <a:avLst/>
          </a:prstGeom>
          <a:noFill/>
          <a:ln w="9525">
            <a:noFill/>
            <a:miter lim="800000"/>
            <a:headEnd/>
            <a:tailEnd/>
          </a:ln>
        </p:spPr>
      </p:pic>
      <p:pic>
        <p:nvPicPr>
          <p:cNvPr id="4" name="Рисунок 3" descr="http://cs3.livemaster.ru/zhurnalfoto/5/a/4/120211013051.jpg"/>
          <p:cNvPicPr/>
          <p:nvPr/>
        </p:nvPicPr>
        <p:blipFill>
          <a:blip r:embed="rId3" cstate="print"/>
          <a:srcRect/>
          <a:stretch>
            <a:fillRect/>
          </a:stretch>
        </p:blipFill>
        <p:spPr bwMode="auto">
          <a:xfrm>
            <a:off x="683568" y="1196752"/>
            <a:ext cx="6840760" cy="5296049"/>
          </a:xfrm>
          <a:prstGeom prst="rect">
            <a:avLst/>
          </a:prstGeom>
          <a:noFill/>
          <a:ln w="9525">
            <a:noFill/>
            <a:miter lim="800000"/>
            <a:headEnd/>
            <a:tailEnd/>
          </a:ln>
        </p:spPr>
      </p:pic>
      <p:pic>
        <p:nvPicPr>
          <p:cNvPr id="6" name="Рисунок 5" descr="http://cs3.livemaster.ru/zhurnalfoto/c/0/b/120211013051.jpg"/>
          <p:cNvPicPr/>
          <p:nvPr/>
        </p:nvPicPr>
        <p:blipFill>
          <a:blip r:embed="rId4" cstate="print"/>
          <a:srcRect/>
          <a:stretch>
            <a:fillRect/>
          </a:stretch>
        </p:blipFill>
        <p:spPr bwMode="auto">
          <a:xfrm>
            <a:off x="467544" y="1772816"/>
            <a:ext cx="7416824" cy="4104456"/>
          </a:xfrm>
          <a:prstGeom prst="rect">
            <a:avLst/>
          </a:prstGeom>
          <a:noFill/>
          <a:ln w="9525">
            <a:noFill/>
            <a:miter lim="800000"/>
            <a:headEnd/>
            <a:tailEnd/>
          </a:ln>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8" dur="1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9" dur="1500" accel="50000" fill="hold">
                                          <p:stCondLst>
                                            <p:cond delay="1500"/>
                                          </p:stCondLst>
                                        </p:cTn>
                                        <p:tgtEl>
                                          <p:spTgt spid="5"/>
                                        </p:tgtEl>
                                        <p:attrNameLst>
                                          <p:attrName>ppt_w</p:attrName>
                                        </p:attrNameLst>
                                      </p:cBhvr>
                                      <p:tavLst>
                                        <p:tav tm="0">
                                          <p:val>
                                            <p:strVal val="#ppt_w*.05"/>
                                          </p:val>
                                        </p:tav>
                                        <p:tav tm="100000">
                                          <p:val>
                                            <p:strVal val="#ppt_w"/>
                                          </p:val>
                                        </p:tav>
                                      </p:tavLst>
                                    </p:anim>
                                    <p:anim calcmode="lin" valueType="num">
                                      <p:cBhvr>
                                        <p:cTn id="10" dur="3000" fill="hold"/>
                                        <p:tgtEl>
                                          <p:spTgt spid="5"/>
                                        </p:tgtEl>
                                        <p:attrNameLst>
                                          <p:attrName>ppt_h</p:attrName>
                                        </p:attrNameLst>
                                      </p:cBhvr>
                                      <p:tavLst>
                                        <p:tav tm="0">
                                          <p:val>
                                            <p:strVal val="#ppt_h"/>
                                          </p:val>
                                        </p:tav>
                                        <p:tav tm="100000">
                                          <p:val>
                                            <p:strVal val="#ppt_h"/>
                                          </p:val>
                                        </p:tav>
                                      </p:tavLst>
                                    </p:anim>
                                    <p:anim calcmode="lin" valueType="num">
                                      <p:cBhvr>
                                        <p:cTn id="11" dur="1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12" dur="1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13" dur="1500" accel="50000" fill="hold">
                                          <p:stCondLst>
                                            <p:cond delay="1500"/>
                                          </p:stCondLst>
                                        </p:cTn>
                                        <p:tgtEl>
                                          <p:spTgt spid="5"/>
                                        </p:tgtEl>
                                        <p:attrNameLst>
                                          <p:attrName>ppt_y</p:attrName>
                                        </p:attrNameLst>
                                      </p:cBhvr>
                                      <p:tavLst>
                                        <p:tav tm="0">
                                          <p:val>
                                            <p:strVal val="#ppt_y+.1"/>
                                          </p:val>
                                        </p:tav>
                                        <p:tav tm="100000">
                                          <p:val>
                                            <p:strVal val="#ppt_y"/>
                                          </p:val>
                                        </p:tav>
                                      </p:tavLst>
                                    </p:anim>
                                    <p:animEffect transition="in" filter="fade">
                                      <p:cBhvr>
                                        <p:cTn id="14" dur="3000" decel="50000">
                                          <p:stCondLst>
                                            <p:cond delay="0"/>
                                          </p:stCondLst>
                                        </p:cTn>
                                        <p:tgtEl>
                                          <p:spTgt spid="5"/>
                                        </p:tgtEl>
                                      </p:cBhvr>
                                    </p:animEffect>
                                  </p:childTnLst>
                                </p:cTn>
                              </p:par>
                            </p:childTnLst>
                          </p:cTn>
                        </p:par>
                        <p:par>
                          <p:cTn id="15" fill="hold">
                            <p:stCondLst>
                              <p:cond delay="3000"/>
                            </p:stCondLst>
                            <p:childTnLst>
                              <p:par>
                                <p:cTn id="16" presetID="25" presetClass="entr" presetSubtype="0"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p:cTn id="18" dur="1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19" dur="1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20" dur="1500" accel="50000" fill="hold">
                                          <p:stCondLst>
                                            <p:cond delay="1500"/>
                                          </p:stCondLst>
                                        </p:cTn>
                                        <p:tgtEl>
                                          <p:spTgt spid="4"/>
                                        </p:tgtEl>
                                        <p:attrNameLst>
                                          <p:attrName>ppt_w</p:attrName>
                                        </p:attrNameLst>
                                      </p:cBhvr>
                                      <p:tavLst>
                                        <p:tav tm="0">
                                          <p:val>
                                            <p:strVal val="#ppt_w*.05"/>
                                          </p:val>
                                        </p:tav>
                                        <p:tav tm="100000">
                                          <p:val>
                                            <p:strVal val="#ppt_w"/>
                                          </p:val>
                                        </p:tav>
                                      </p:tavLst>
                                    </p:anim>
                                    <p:anim calcmode="lin" valueType="num">
                                      <p:cBhvr>
                                        <p:cTn id="21" dur="3000" fill="hold"/>
                                        <p:tgtEl>
                                          <p:spTgt spid="4"/>
                                        </p:tgtEl>
                                        <p:attrNameLst>
                                          <p:attrName>ppt_h</p:attrName>
                                        </p:attrNameLst>
                                      </p:cBhvr>
                                      <p:tavLst>
                                        <p:tav tm="0">
                                          <p:val>
                                            <p:strVal val="#ppt_h"/>
                                          </p:val>
                                        </p:tav>
                                        <p:tav tm="100000">
                                          <p:val>
                                            <p:strVal val="#ppt_h"/>
                                          </p:val>
                                        </p:tav>
                                      </p:tavLst>
                                    </p:anim>
                                    <p:anim calcmode="lin" valueType="num">
                                      <p:cBhvr>
                                        <p:cTn id="22" dur="1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23" dur="1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24" dur="1500" accel="50000" fill="hold">
                                          <p:stCondLst>
                                            <p:cond delay="1500"/>
                                          </p:stCondLst>
                                        </p:cTn>
                                        <p:tgtEl>
                                          <p:spTgt spid="4"/>
                                        </p:tgtEl>
                                        <p:attrNameLst>
                                          <p:attrName>ppt_y</p:attrName>
                                        </p:attrNameLst>
                                      </p:cBhvr>
                                      <p:tavLst>
                                        <p:tav tm="0">
                                          <p:val>
                                            <p:strVal val="#ppt_y+.1"/>
                                          </p:val>
                                        </p:tav>
                                        <p:tav tm="100000">
                                          <p:val>
                                            <p:strVal val="#ppt_y"/>
                                          </p:val>
                                        </p:tav>
                                      </p:tavLst>
                                    </p:anim>
                                    <p:animEffect transition="in" filter="fade">
                                      <p:cBhvr>
                                        <p:cTn id="25" dur="3000" decel="50000">
                                          <p:stCondLst>
                                            <p:cond delay="0"/>
                                          </p:stCondLst>
                                        </p:cTn>
                                        <p:tgtEl>
                                          <p:spTgt spid="4"/>
                                        </p:tgtEl>
                                      </p:cBhvr>
                                    </p:animEffect>
                                  </p:childTnLst>
                                </p:cTn>
                              </p:par>
                            </p:childTnLst>
                          </p:cTn>
                        </p:par>
                        <p:par>
                          <p:cTn id="26" fill="hold">
                            <p:stCondLst>
                              <p:cond delay="6000"/>
                            </p:stCondLst>
                            <p:childTnLst>
                              <p:par>
                                <p:cTn id="27" presetID="25" presetClass="entr" presetSubtype="0" fill="hold" nodeType="after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p:cTn id="29" dur="1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30" dur="1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31" dur="1500" accel="50000" fill="hold">
                                          <p:stCondLst>
                                            <p:cond delay="1500"/>
                                          </p:stCondLst>
                                        </p:cTn>
                                        <p:tgtEl>
                                          <p:spTgt spid="6"/>
                                        </p:tgtEl>
                                        <p:attrNameLst>
                                          <p:attrName>ppt_w</p:attrName>
                                        </p:attrNameLst>
                                      </p:cBhvr>
                                      <p:tavLst>
                                        <p:tav tm="0">
                                          <p:val>
                                            <p:strVal val="#ppt_w*.05"/>
                                          </p:val>
                                        </p:tav>
                                        <p:tav tm="100000">
                                          <p:val>
                                            <p:strVal val="#ppt_w"/>
                                          </p:val>
                                        </p:tav>
                                      </p:tavLst>
                                    </p:anim>
                                    <p:anim calcmode="lin" valueType="num">
                                      <p:cBhvr>
                                        <p:cTn id="32" dur="3000" fill="hold"/>
                                        <p:tgtEl>
                                          <p:spTgt spid="6"/>
                                        </p:tgtEl>
                                        <p:attrNameLst>
                                          <p:attrName>ppt_h</p:attrName>
                                        </p:attrNameLst>
                                      </p:cBhvr>
                                      <p:tavLst>
                                        <p:tav tm="0">
                                          <p:val>
                                            <p:strVal val="#ppt_h"/>
                                          </p:val>
                                        </p:tav>
                                        <p:tav tm="100000">
                                          <p:val>
                                            <p:strVal val="#ppt_h"/>
                                          </p:val>
                                        </p:tav>
                                      </p:tavLst>
                                    </p:anim>
                                    <p:anim calcmode="lin" valueType="num">
                                      <p:cBhvr>
                                        <p:cTn id="33" dur="1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34" dur="1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35" dur="1500" accel="50000" fill="hold">
                                          <p:stCondLst>
                                            <p:cond delay="1500"/>
                                          </p:stCondLst>
                                        </p:cTn>
                                        <p:tgtEl>
                                          <p:spTgt spid="6"/>
                                        </p:tgtEl>
                                        <p:attrNameLst>
                                          <p:attrName>ppt_y</p:attrName>
                                        </p:attrNameLst>
                                      </p:cBhvr>
                                      <p:tavLst>
                                        <p:tav tm="0">
                                          <p:val>
                                            <p:strVal val="#ppt_y+.1"/>
                                          </p:val>
                                        </p:tav>
                                        <p:tav tm="100000">
                                          <p:val>
                                            <p:strVal val="#ppt_y"/>
                                          </p:val>
                                        </p:tav>
                                      </p:tavLst>
                                    </p:anim>
                                    <p:animEffect transition="in" filter="fade">
                                      <p:cBhvr>
                                        <p:cTn id="36" dur="3000" decel="50000">
                                          <p:stCondLst>
                                            <p:cond delay="0"/>
                                          </p:stCondLst>
                                        </p:cTn>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260648"/>
            <a:ext cx="7242048" cy="626328"/>
          </a:xfrm>
        </p:spPr>
        <p:txBody>
          <a:bodyPr/>
          <a:lstStyle/>
          <a:p>
            <a:pPr algn="ctr"/>
            <a:r>
              <a:rPr lang="ru-RU" dirty="0" smtClean="0"/>
              <a:t>История </a:t>
            </a:r>
            <a:endParaRPr lang="ru-RU" dirty="0"/>
          </a:p>
        </p:txBody>
      </p:sp>
      <p:pic>
        <p:nvPicPr>
          <p:cNvPr id="7" name="Рисунок 6" descr="http://ped-kopilka.ru/upload/blogs/12695_3488d1dd13d123a8c34abb70db8ec02d.jpg.jpg"/>
          <p:cNvPicPr/>
          <p:nvPr/>
        </p:nvPicPr>
        <p:blipFill>
          <a:blip r:embed="rId2" cstate="print"/>
          <a:srcRect/>
          <a:stretch>
            <a:fillRect/>
          </a:stretch>
        </p:blipFill>
        <p:spPr bwMode="auto">
          <a:xfrm>
            <a:off x="1475656" y="1052736"/>
            <a:ext cx="5400600" cy="5373216"/>
          </a:xfrm>
          <a:prstGeom prst="rect">
            <a:avLst/>
          </a:prstGeom>
          <a:noFill/>
          <a:ln w="9525">
            <a:noFill/>
            <a:miter lim="800000"/>
            <a:headEnd/>
            <a:tailEnd/>
          </a:ln>
        </p:spPr>
      </p:pic>
      <p:pic>
        <p:nvPicPr>
          <p:cNvPr id="4" name="Рисунок 3" descr="http://cs3.livemaster.ru/zhurnalfoto/8/3/9/120211013051.jpg"/>
          <p:cNvPicPr/>
          <p:nvPr/>
        </p:nvPicPr>
        <p:blipFill>
          <a:blip r:embed="rId3" cstate="print"/>
          <a:srcRect/>
          <a:stretch>
            <a:fillRect/>
          </a:stretch>
        </p:blipFill>
        <p:spPr bwMode="auto">
          <a:xfrm>
            <a:off x="1979712" y="836712"/>
            <a:ext cx="4464496" cy="5616624"/>
          </a:xfrm>
          <a:prstGeom prst="rect">
            <a:avLst/>
          </a:prstGeom>
          <a:noFill/>
          <a:ln w="9525">
            <a:noFill/>
            <a:miter lim="800000"/>
            <a:headEnd/>
            <a:tailEnd/>
          </a:ln>
        </p:spPr>
      </p:pic>
      <p:pic>
        <p:nvPicPr>
          <p:cNvPr id="5" name="Рисунок 4" descr="http://cs3.livemaster.ru/zhurnalfoto/3/0/3/120211013051.jpg"/>
          <p:cNvPicPr/>
          <p:nvPr/>
        </p:nvPicPr>
        <p:blipFill>
          <a:blip r:embed="rId4" cstate="print"/>
          <a:srcRect/>
          <a:stretch>
            <a:fillRect/>
          </a:stretch>
        </p:blipFill>
        <p:spPr bwMode="auto">
          <a:xfrm>
            <a:off x="539552" y="980728"/>
            <a:ext cx="7416824" cy="5472608"/>
          </a:xfrm>
          <a:prstGeom prst="rect">
            <a:avLst/>
          </a:prstGeom>
          <a:noFill/>
          <a:ln w="9525">
            <a:noFill/>
            <a:miter lim="800000"/>
            <a:headEnd/>
            <a:tailEnd/>
          </a:ln>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500"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8" dur="1500"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9" dur="1500" accel="50000" fill="hold">
                                          <p:stCondLst>
                                            <p:cond delay="1500"/>
                                          </p:stCondLst>
                                        </p:cTn>
                                        <p:tgtEl>
                                          <p:spTgt spid="7"/>
                                        </p:tgtEl>
                                        <p:attrNameLst>
                                          <p:attrName>ppt_w</p:attrName>
                                        </p:attrNameLst>
                                      </p:cBhvr>
                                      <p:tavLst>
                                        <p:tav tm="0">
                                          <p:val>
                                            <p:strVal val="#ppt_w*.05"/>
                                          </p:val>
                                        </p:tav>
                                        <p:tav tm="100000">
                                          <p:val>
                                            <p:strVal val="#ppt_w"/>
                                          </p:val>
                                        </p:tav>
                                      </p:tavLst>
                                    </p:anim>
                                    <p:anim calcmode="lin" valueType="num">
                                      <p:cBhvr>
                                        <p:cTn id="10" dur="3000" fill="hold"/>
                                        <p:tgtEl>
                                          <p:spTgt spid="7"/>
                                        </p:tgtEl>
                                        <p:attrNameLst>
                                          <p:attrName>ppt_h</p:attrName>
                                        </p:attrNameLst>
                                      </p:cBhvr>
                                      <p:tavLst>
                                        <p:tav tm="0">
                                          <p:val>
                                            <p:strVal val="#ppt_h"/>
                                          </p:val>
                                        </p:tav>
                                        <p:tav tm="100000">
                                          <p:val>
                                            <p:strVal val="#ppt_h"/>
                                          </p:val>
                                        </p:tav>
                                      </p:tavLst>
                                    </p:anim>
                                    <p:anim calcmode="lin" valueType="num">
                                      <p:cBhvr>
                                        <p:cTn id="11" dur="1500"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12" dur="1500"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13" dur="1500" accel="50000" fill="hold">
                                          <p:stCondLst>
                                            <p:cond delay="1500"/>
                                          </p:stCondLst>
                                        </p:cTn>
                                        <p:tgtEl>
                                          <p:spTgt spid="7"/>
                                        </p:tgtEl>
                                        <p:attrNameLst>
                                          <p:attrName>ppt_y</p:attrName>
                                        </p:attrNameLst>
                                      </p:cBhvr>
                                      <p:tavLst>
                                        <p:tav tm="0">
                                          <p:val>
                                            <p:strVal val="#ppt_y+.1"/>
                                          </p:val>
                                        </p:tav>
                                        <p:tav tm="100000">
                                          <p:val>
                                            <p:strVal val="#ppt_y"/>
                                          </p:val>
                                        </p:tav>
                                      </p:tavLst>
                                    </p:anim>
                                    <p:animEffect transition="in" filter="fade">
                                      <p:cBhvr>
                                        <p:cTn id="14" dur="3000" decel="50000">
                                          <p:stCondLst>
                                            <p:cond delay="0"/>
                                          </p:stCondLst>
                                        </p:cTn>
                                        <p:tgtEl>
                                          <p:spTgt spid="7"/>
                                        </p:tgtEl>
                                      </p:cBhvr>
                                    </p:animEffect>
                                  </p:childTnLst>
                                </p:cTn>
                              </p:par>
                            </p:childTnLst>
                          </p:cTn>
                        </p:par>
                        <p:par>
                          <p:cTn id="15" fill="hold">
                            <p:stCondLst>
                              <p:cond delay="3000"/>
                            </p:stCondLst>
                            <p:childTnLst>
                              <p:par>
                                <p:cTn id="16" presetID="25" presetClass="entr" presetSubtype="0"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p:cTn id="18" dur="1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19" dur="1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20" dur="1500" accel="50000" fill="hold">
                                          <p:stCondLst>
                                            <p:cond delay="1500"/>
                                          </p:stCondLst>
                                        </p:cTn>
                                        <p:tgtEl>
                                          <p:spTgt spid="4"/>
                                        </p:tgtEl>
                                        <p:attrNameLst>
                                          <p:attrName>ppt_w</p:attrName>
                                        </p:attrNameLst>
                                      </p:cBhvr>
                                      <p:tavLst>
                                        <p:tav tm="0">
                                          <p:val>
                                            <p:strVal val="#ppt_w*.05"/>
                                          </p:val>
                                        </p:tav>
                                        <p:tav tm="100000">
                                          <p:val>
                                            <p:strVal val="#ppt_w"/>
                                          </p:val>
                                        </p:tav>
                                      </p:tavLst>
                                    </p:anim>
                                    <p:anim calcmode="lin" valueType="num">
                                      <p:cBhvr>
                                        <p:cTn id="21" dur="3000" fill="hold"/>
                                        <p:tgtEl>
                                          <p:spTgt spid="4"/>
                                        </p:tgtEl>
                                        <p:attrNameLst>
                                          <p:attrName>ppt_h</p:attrName>
                                        </p:attrNameLst>
                                      </p:cBhvr>
                                      <p:tavLst>
                                        <p:tav tm="0">
                                          <p:val>
                                            <p:strVal val="#ppt_h"/>
                                          </p:val>
                                        </p:tav>
                                        <p:tav tm="100000">
                                          <p:val>
                                            <p:strVal val="#ppt_h"/>
                                          </p:val>
                                        </p:tav>
                                      </p:tavLst>
                                    </p:anim>
                                    <p:anim calcmode="lin" valueType="num">
                                      <p:cBhvr>
                                        <p:cTn id="22" dur="1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23" dur="1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24" dur="1500" accel="50000" fill="hold">
                                          <p:stCondLst>
                                            <p:cond delay="1500"/>
                                          </p:stCondLst>
                                        </p:cTn>
                                        <p:tgtEl>
                                          <p:spTgt spid="4"/>
                                        </p:tgtEl>
                                        <p:attrNameLst>
                                          <p:attrName>ppt_y</p:attrName>
                                        </p:attrNameLst>
                                      </p:cBhvr>
                                      <p:tavLst>
                                        <p:tav tm="0">
                                          <p:val>
                                            <p:strVal val="#ppt_y+.1"/>
                                          </p:val>
                                        </p:tav>
                                        <p:tav tm="100000">
                                          <p:val>
                                            <p:strVal val="#ppt_y"/>
                                          </p:val>
                                        </p:tav>
                                      </p:tavLst>
                                    </p:anim>
                                    <p:animEffect transition="in" filter="fade">
                                      <p:cBhvr>
                                        <p:cTn id="25" dur="3000" decel="50000">
                                          <p:stCondLst>
                                            <p:cond delay="0"/>
                                          </p:stCondLst>
                                        </p:cTn>
                                        <p:tgtEl>
                                          <p:spTgt spid="4"/>
                                        </p:tgtEl>
                                      </p:cBhvr>
                                    </p:animEffect>
                                  </p:childTnLst>
                                </p:cTn>
                              </p:par>
                            </p:childTnLst>
                          </p:cTn>
                        </p:par>
                        <p:par>
                          <p:cTn id="26" fill="hold">
                            <p:stCondLst>
                              <p:cond delay="6000"/>
                            </p:stCondLst>
                            <p:childTnLst>
                              <p:par>
                                <p:cTn id="27" presetID="25" presetClass="entr" presetSubtype="0" fill="hold" nodeType="after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p:cTn id="29" dur="1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30" dur="1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31" dur="1500" accel="50000" fill="hold">
                                          <p:stCondLst>
                                            <p:cond delay="1500"/>
                                          </p:stCondLst>
                                        </p:cTn>
                                        <p:tgtEl>
                                          <p:spTgt spid="5"/>
                                        </p:tgtEl>
                                        <p:attrNameLst>
                                          <p:attrName>ppt_w</p:attrName>
                                        </p:attrNameLst>
                                      </p:cBhvr>
                                      <p:tavLst>
                                        <p:tav tm="0">
                                          <p:val>
                                            <p:strVal val="#ppt_w*.05"/>
                                          </p:val>
                                        </p:tav>
                                        <p:tav tm="100000">
                                          <p:val>
                                            <p:strVal val="#ppt_w"/>
                                          </p:val>
                                        </p:tav>
                                      </p:tavLst>
                                    </p:anim>
                                    <p:anim calcmode="lin" valueType="num">
                                      <p:cBhvr>
                                        <p:cTn id="32" dur="3000" fill="hold"/>
                                        <p:tgtEl>
                                          <p:spTgt spid="5"/>
                                        </p:tgtEl>
                                        <p:attrNameLst>
                                          <p:attrName>ppt_h</p:attrName>
                                        </p:attrNameLst>
                                      </p:cBhvr>
                                      <p:tavLst>
                                        <p:tav tm="0">
                                          <p:val>
                                            <p:strVal val="#ppt_h"/>
                                          </p:val>
                                        </p:tav>
                                        <p:tav tm="100000">
                                          <p:val>
                                            <p:strVal val="#ppt_h"/>
                                          </p:val>
                                        </p:tav>
                                      </p:tavLst>
                                    </p:anim>
                                    <p:anim calcmode="lin" valueType="num">
                                      <p:cBhvr>
                                        <p:cTn id="33" dur="1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34" dur="1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35" dur="1500" accel="50000" fill="hold">
                                          <p:stCondLst>
                                            <p:cond delay="1500"/>
                                          </p:stCondLst>
                                        </p:cTn>
                                        <p:tgtEl>
                                          <p:spTgt spid="5"/>
                                        </p:tgtEl>
                                        <p:attrNameLst>
                                          <p:attrName>ppt_y</p:attrName>
                                        </p:attrNameLst>
                                      </p:cBhvr>
                                      <p:tavLst>
                                        <p:tav tm="0">
                                          <p:val>
                                            <p:strVal val="#ppt_y+.1"/>
                                          </p:val>
                                        </p:tav>
                                        <p:tav tm="100000">
                                          <p:val>
                                            <p:strVal val="#ppt_y"/>
                                          </p:val>
                                        </p:tav>
                                      </p:tavLst>
                                    </p:anim>
                                    <p:animEffect transition="in" filter="fade">
                                      <p:cBhvr>
                                        <p:cTn id="36" dur="3000" decel="50000">
                                          <p:stCondLst>
                                            <p:cond delay="0"/>
                                          </p:stCondLst>
                                        </p:cTn>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260648"/>
            <a:ext cx="7242048" cy="626328"/>
          </a:xfrm>
        </p:spPr>
        <p:txBody>
          <a:bodyPr/>
          <a:lstStyle/>
          <a:p>
            <a:pPr algn="ctr"/>
            <a:r>
              <a:rPr lang="ru-RU" dirty="0" smtClean="0"/>
              <a:t>История </a:t>
            </a:r>
            <a:endParaRPr lang="ru-RU" dirty="0"/>
          </a:p>
        </p:txBody>
      </p:sp>
      <p:pic>
        <p:nvPicPr>
          <p:cNvPr id="5" name="Рисунок 4" descr="http://ped-kopilka.ru/upload/blogs/12695_17acc88802c22c14d09f78140eeea2b7.jpg.jpg"/>
          <p:cNvPicPr/>
          <p:nvPr/>
        </p:nvPicPr>
        <p:blipFill>
          <a:blip r:embed="rId2" cstate="print"/>
          <a:srcRect/>
          <a:stretch>
            <a:fillRect/>
          </a:stretch>
        </p:blipFill>
        <p:spPr bwMode="auto">
          <a:xfrm>
            <a:off x="1691680" y="980728"/>
            <a:ext cx="4896544" cy="5477644"/>
          </a:xfrm>
          <a:prstGeom prst="rect">
            <a:avLst/>
          </a:prstGeom>
          <a:noFill/>
          <a:ln w="9525">
            <a:noFill/>
            <a:miter lim="800000"/>
            <a:headEnd/>
            <a:tailEnd/>
          </a:ln>
        </p:spPr>
      </p:pic>
      <p:pic>
        <p:nvPicPr>
          <p:cNvPr id="4" name="Рисунок 3" descr="http://ped-kopilka.ru/upload/blogs/12695_04895843b310f59421bba18a9d8a21fb.jpg.jpg"/>
          <p:cNvPicPr/>
          <p:nvPr/>
        </p:nvPicPr>
        <p:blipFill>
          <a:blip r:embed="rId3" cstate="print"/>
          <a:srcRect/>
          <a:stretch>
            <a:fillRect/>
          </a:stretch>
        </p:blipFill>
        <p:spPr bwMode="auto">
          <a:xfrm>
            <a:off x="539552" y="1556792"/>
            <a:ext cx="7128792" cy="4320480"/>
          </a:xfrm>
          <a:prstGeom prst="rect">
            <a:avLst/>
          </a:prstGeom>
          <a:noFill/>
          <a:ln w="9525">
            <a:noFill/>
            <a:miter lim="800000"/>
            <a:headEnd/>
            <a:tailEnd/>
          </a:ln>
        </p:spPr>
      </p:pic>
      <p:pic>
        <p:nvPicPr>
          <p:cNvPr id="6" name="Рисунок 5" descr="http://ped-kopilka.ru/upload/blogs/12695_2233ea6a82df26e4fdedbbcc0106ade7.jpg.jpg"/>
          <p:cNvPicPr/>
          <p:nvPr/>
        </p:nvPicPr>
        <p:blipFill>
          <a:blip r:embed="rId4" cstate="print"/>
          <a:srcRect/>
          <a:stretch>
            <a:fillRect/>
          </a:stretch>
        </p:blipFill>
        <p:spPr bwMode="auto">
          <a:xfrm>
            <a:off x="1835696" y="1052736"/>
            <a:ext cx="4608512" cy="5400600"/>
          </a:xfrm>
          <a:prstGeom prst="rect">
            <a:avLst/>
          </a:prstGeom>
          <a:noFill/>
          <a:ln w="9525">
            <a:noFill/>
            <a:miter lim="800000"/>
            <a:headEnd/>
            <a:tailEnd/>
          </a:ln>
        </p:spPr>
      </p:pic>
      <p:pic>
        <p:nvPicPr>
          <p:cNvPr id="7" name="Рисунок 6" descr="http://ped-kopilka.ru/upload/blogs/12695_32a7007797dc96b7a6c4a3d9f4cf21dd.jpg.jpg"/>
          <p:cNvPicPr/>
          <p:nvPr/>
        </p:nvPicPr>
        <p:blipFill>
          <a:blip r:embed="rId5" cstate="print"/>
          <a:srcRect/>
          <a:stretch>
            <a:fillRect/>
          </a:stretch>
        </p:blipFill>
        <p:spPr bwMode="auto">
          <a:xfrm>
            <a:off x="2123728" y="980728"/>
            <a:ext cx="3888432" cy="5555729"/>
          </a:xfrm>
          <a:prstGeom prst="rect">
            <a:avLst/>
          </a:prstGeom>
          <a:noFill/>
          <a:ln w="9525">
            <a:noFill/>
            <a:miter lim="800000"/>
            <a:headEnd/>
            <a:tailEnd/>
          </a:ln>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8" dur="1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9" dur="1500" accel="50000" fill="hold">
                                          <p:stCondLst>
                                            <p:cond delay="1500"/>
                                          </p:stCondLst>
                                        </p:cTn>
                                        <p:tgtEl>
                                          <p:spTgt spid="5"/>
                                        </p:tgtEl>
                                        <p:attrNameLst>
                                          <p:attrName>ppt_w</p:attrName>
                                        </p:attrNameLst>
                                      </p:cBhvr>
                                      <p:tavLst>
                                        <p:tav tm="0">
                                          <p:val>
                                            <p:strVal val="#ppt_w*.05"/>
                                          </p:val>
                                        </p:tav>
                                        <p:tav tm="100000">
                                          <p:val>
                                            <p:strVal val="#ppt_w"/>
                                          </p:val>
                                        </p:tav>
                                      </p:tavLst>
                                    </p:anim>
                                    <p:anim calcmode="lin" valueType="num">
                                      <p:cBhvr>
                                        <p:cTn id="10" dur="3000" fill="hold"/>
                                        <p:tgtEl>
                                          <p:spTgt spid="5"/>
                                        </p:tgtEl>
                                        <p:attrNameLst>
                                          <p:attrName>ppt_h</p:attrName>
                                        </p:attrNameLst>
                                      </p:cBhvr>
                                      <p:tavLst>
                                        <p:tav tm="0">
                                          <p:val>
                                            <p:strVal val="#ppt_h"/>
                                          </p:val>
                                        </p:tav>
                                        <p:tav tm="100000">
                                          <p:val>
                                            <p:strVal val="#ppt_h"/>
                                          </p:val>
                                        </p:tav>
                                      </p:tavLst>
                                    </p:anim>
                                    <p:anim calcmode="lin" valueType="num">
                                      <p:cBhvr>
                                        <p:cTn id="11" dur="1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12" dur="1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13" dur="1500" accel="50000" fill="hold">
                                          <p:stCondLst>
                                            <p:cond delay="1500"/>
                                          </p:stCondLst>
                                        </p:cTn>
                                        <p:tgtEl>
                                          <p:spTgt spid="5"/>
                                        </p:tgtEl>
                                        <p:attrNameLst>
                                          <p:attrName>ppt_y</p:attrName>
                                        </p:attrNameLst>
                                      </p:cBhvr>
                                      <p:tavLst>
                                        <p:tav tm="0">
                                          <p:val>
                                            <p:strVal val="#ppt_y+.1"/>
                                          </p:val>
                                        </p:tav>
                                        <p:tav tm="100000">
                                          <p:val>
                                            <p:strVal val="#ppt_y"/>
                                          </p:val>
                                        </p:tav>
                                      </p:tavLst>
                                    </p:anim>
                                    <p:animEffect transition="in" filter="fade">
                                      <p:cBhvr>
                                        <p:cTn id="14" dur="3000" decel="50000">
                                          <p:stCondLst>
                                            <p:cond delay="0"/>
                                          </p:stCondLst>
                                        </p:cTn>
                                        <p:tgtEl>
                                          <p:spTgt spid="5"/>
                                        </p:tgtEl>
                                      </p:cBhvr>
                                    </p:animEffect>
                                  </p:childTnLst>
                                </p:cTn>
                              </p:par>
                            </p:childTnLst>
                          </p:cTn>
                        </p:par>
                        <p:par>
                          <p:cTn id="15" fill="hold">
                            <p:stCondLst>
                              <p:cond delay="3000"/>
                            </p:stCondLst>
                            <p:childTnLst>
                              <p:par>
                                <p:cTn id="16" presetID="25" presetClass="entr" presetSubtype="0"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p:cTn id="18" dur="1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19" dur="1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20" dur="1500" accel="50000" fill="hold">
                                          <p:stCondLst>
                                            <p:cond delay="1500"/>
                                          </p:stCondLst>
                                        </p:cTn>
                                        <p:tgtEl>
                                          <p:spTgt spid="4"/>
                                        </p:tgtEl>
                                        <p:attrNameLst>
                                          <p:attrName>ppt_w</p:attrName>
                                        </p:attrNameLst>
                                      </p:cBhvr>
                                      <p:tavLst>
                                        <p:tav tm="0">
                                          <p:val>
                                            <p:strVal val="#ppt_w*.05"/>
                                          </p:val>
                                        </p:tav>
                                        <p:tav tm="100000">
                                          <p:val>
                                            <p:strVal val="#ppt_w"/>
                                          </p:val>
                                        </p:tav>
                                      </p:tavLst>
                                    </p:anim>
                                    <p:anim calcmode="lin" valueType="num">
                                      <p:cBhvr>
                                        <p:cTn id="21" dur="3000" fill="hold"/>
                                        <p:tgtEl>
                                          <p:spTgt spid="4"/>
                                        </p:tgtEl>
                                        <p:attrNameLst>
                                          <p:attrName>ppt_h</p:attrName>
                                        </p:attrNameLst>
                                      </p:cBhvr>
                                      <p:tavLst>
                                        <p:tav tm="0">
                                          <p:val>
                                            <p:strVal val="#ppt_h"/>
                                          </p:val>
                                        </p:tav>
                                        <p:tav tm="100000">
                                          <p:val>
                                            <p:strVal val="#ppt_h"/>
                                          </p:val>
                                        </p:tav>
                                      </p:tavLst>
                                    </p:anim>
                                    <p:anim calcmode="lin" valueType="num">
                                      <p:cBhvr>
                                        <p:cTn id="22" dur="1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23" dur="1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24" dur="1500" accel="50000" fill="hold">
                                          <p:stCondLst>
                                            <p:cond delay="1500"/>
                                          </p:stCondLst>
                                        </p:cTn>
                                        <p:tgtEl>
                                          <p:spTgt spid="4"/>
                                        </p:tgtEl>
                                        <p:attrNameLst>
                                          <p:attrName>ppt_y</p:attrName>
                                        </p:attrNameLst>
                                      </p:cBhvr>
                                      <p:tavLst>
                                        <p:tav tm="0">
                                          <p:val>
                                            <p:strVal val="#ppt_y+.1"/>
                                          </p:val>
                                        </p:tav>
                                        <p:tav tm="100000">
                                          <p:val>
                                            <p:strVal val="#ppt_y"/>
                                          </p:val>
                                        </p:tav>
                                      </p:tavLst>
                                    </p:anim>
                                    <p:animEffect transition="in" filter="fade">
                                      <p:cBhvr>
                                        <p:cTn id="25" dur="3000" decel="50000">
                                          <p:stCondLst>
                                            <p:cond delay="0"/>
                                          </p:stCondLst>
                                        </p:cTn>
                                        <p:tgtEl>
                                          <p:spTgt spid="4"/>
                                        </p:tgtEl>
                                      </p:cBhvr>
                                    </p:animEffect>
                                  </p:childTnLst>
                                </p:cTn>
                              </p:par>
                            </p:childTnLst>
                          </p:cTn>
                        </p:par>
                        <p:par>
                          <p:cTn id="26" fill="hold">
                            <p:stCondLst>
                              <p:cond delay="6000"/>
                            </p:stCondLst>
                            <p:childTnLst>
                              <p:par>
                                <p:cTn id="27" presetID="25" presetClass="entr" presetSubtype="0" fill="hold" nodeType="after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p:cTn id="29" dur="1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30" dur="1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31" dur="1500" accel="50000" fill="hold">
                                          <p:stCondLst>
                                            <p:cond delay="1500"/>
                                          </p:stCondLst>
                                        </p:cTn>
                                        <p:tgtEl>
                                          <p:spTgt spid="6"/>
                                        </p:tgtEl>
                                        <p:attrNameLst>
                                          <p:attrName>ppt_w</p:attrName>
                                        </p:attrNameLst>
                                      </p:cBhvr>
                                      <p:tavLst>
                                        <p:tav tm="0">
                                          <p:val>
                                            <p:strVal val="#ppt_w*.05"/>
                                          </p:val>
                                        </p:tav>
                                        <p:tav tm="100000">
                                          <p:val>
                                            <p:strVal val="#ppt_w"/>
                                          </p:val>
                                        </p:tav>
                                      </p:tavLst>
                                    </p:anim>
                                    <p:anim calcmode="lin" valueType="num">
                                      <p:cBhvr>
                                        <p:cTn id="32" dur="3000" fill="hold"/>
                                        <p:tgtEl>
                                          <p:spTgt spid="6"/>
                                        </p:tgtEl>
                                        <p:attrNameLst>
                                          <p:attrName>ppt_h</p:attrName>
                                        </p:attrNameLst>
                                      </p:cBhvr>
                                      <p:tavLst>
                                        <p:tav tm="0">
                                          <p:val>
                                            <p:strVal val="#ppt_h"/>
                                          </p:val>
                                        </p:tav>
                                        <p:tav tm="100000">
                                          <p:val>
                                            <p:strVal val="#ppt_h"/>
                                          </p:val>
                                        </p:tav>
                                      </p:tavLst>
                                    </p:anim>
                                    <p:anim calcmode="lin" valueType="num">
                                      <p:cBhvr>
                                        <p:cTn id="33" dur="1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34" dur="1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35" dur="1500" accel="50000" fill="hold">
                                          <p:stCondLst>
                                            <p:cond delay="1500"/>
                                          </p:stCondLst>
                                        </p:cTn>
                                        <p:tgtEl>
                                          <p:spTgt spid="6"/>
                                        </p:tgtEl>
                                        <p:attrNameLst>
                                          <p:attrName>ppt_y</p:attrName>
                                        </p:attrNameLst>
                                      </p:cBhvr>
                                      <p:tavLst>
                                        <p:tav tm="0">
                                          <p:val>
                                            <p:strVal val="#ppt_y+.1"/>
                                          </p:val>
                                        </p:tav>
                                        <p:tav tm="100000">
                                          <p:val>
                                            <p:strVal val="#ppt_y"/>
                                          </p:val>
                                        </p:tav>
                                      </p:tavLst>
                                    </p:anim>
                                    <p:animEffect transition="in" filter="fade">
                                      <p:cBhvr>
                                        <p:cTn id="36" dur="3000" decel="50000">
                                          <p:stCondLst>
                                            <p:cond delay="0"/>
                                          </p:stCondLst>
                                        </p:cTn>
                                        <p:tgtEl>
                                          <p:spTgt spid="6"/>
                                        </p:tgtEl>
                                      </p:cBhvr>
                                    </p:animEffect>
                                  </p:childTnLst>
                                </p:cTn>
                              </p:par>
                            </p:childTnLst>
                          </p:cTn>
                        </p:par>
                        <p:par>
                          <p:cTn id="37" fill="hold">
                            <p:stCondLst>
                              <p:cond delay="9000"/>
                            </p:stCondLst>
                            <p:childTnLst>
                              <p:par>
                                <p:cTn id="38" presetID="25" presetClass="entr" presetSubtype="0" fill="hold" nodeType="afterEffect">
                                  <p:stCondLst>
                                    <p:cond delay="0"/>
                                  </p:stCondLst>
                                  <p:childTnLst>
                                    <p:set>
                                      <p:cBhvr>
                                        <p:cTn id="39" dur="1" fill="hold">
                                          <p:stCondLst>
                                            <p:cond delay="0"/>
                                          </p:stCondLst>
                                        </p:cTn>
                                        <p:tgtEl>
                                          <p:spTgt spid="7"/>
                                        </p:tgtEl>
                                        <p:attrNameLst>
                                          <p:attrName>style.visibility</p:attrName>
                                        </p:attrNameLst>
                                      </p:cBhvr>
                                      <p:to>
                                        <p:strVal val="visible"/>
                                      </p:to>
                                    </p:set>
                                    <p:anim calcmode="lin" valueType="num">
                                      <p:cBhvr>
                                        <p:cTn id="40" dur="1500"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41" dur="1500"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42" dur="1500" accel="50000" fill="hold">
                                          <p:stCondLst>
                                            <p:cond delay="1500"/>
                                          </p:stCondLst>
                                        </p:cTn>
                                        <p:tgtEl>
                                          <p:spTgt spid="7"/>
                                        </p:tgtEl>
                                        <p:attrNameLst>
                                          <p:attrName>ppt_w</p:attrName>
                                        </p:attrNameLst>
                                      </p:cBhvr>
                                      <p:tavLst>
                                        <p:tav tm="0">
                                          <p:val>
                                            <p:strVal val="#ppt_w*.05"/>
                                          </p:val>
                                        </p:tav>
                                        <p:tav tm="100000">
                                          <p:val>
                                            <p:strVal val="#ppt_w"/>
                                          </p:val>
                                        </p:tav>
                                      </p:tavLst>
                                    </p:anim>
                                    <p:anim calcmode="lin" valueType="num">
                                      <p:cBhvr>
                                        <p:cTn id="43" dur="3000" fill="hold"/>
                                        <p:tgtEl>
                                          <p:spTgt spid="7"/>
                                        </p:tgtEl>
                                        <p:attrNameLst>
                                          <p:attrName>ppt_h</p:attrName>
                                        </p:attrNameLst>
                                      </p:cBhvr>
                                      <p:tavLst>
                                        <p:tav tm="0">
                                          <p:val>
                                            <p:strVal val="#ppt_h"/>
                                          </p:val>
                                        </p:tav>
                                        <p:tav tm="100000">
                                          <p:val>
                                            <p:strVal val="#ppt_h"/>
                                          </p:val>
                                        </p:tav>
                                      </p:tavLst>
                                    </p:anim>
                                    <p:anim calcmode="lin" valueType="num">
                                      <p:cBhvr>
                                        <p:cTn id="44" dur="1500"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45" dur="1500"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46" dur="1500" accel="50000" fill="hold">
                                          <p:stCondLst>
                                            <p:cond delay="1500"/>
                                          </p:stCondLst>
                                        </p:cTn>
                                        <p:tgtEl>
                                          <p:spTgt spid="7"/>
                                        </p:tgtEl>
                                        <p:attrNameLst>
                                          <p:attrName>ppt_y</p:attrName>
                                        </p:attrNameLst>
                                      </p:cBhvr>
                                      <p:tavLst>
                                        <p:tav tm="0">
                                          <p:val>
                                            <p:strVal val="#ppt_y+.1"/>
                                          </p:val>
                                        </p:tav>
                                        <p:tav tm="100000">
                                          <p:val>
                                            <p:strVal val="#ppt_y"/>
                                          </p:val>
                                        </p:tav>
                                      </p:tavLst>
                                    </p:anim>
                                    <p:animEffect transition="in" filter="fade">
                                      <p:cBhvr>
                                        <p:cTn id="47" dur="3000" decel="50000">
                                          <p:stCondLst>
                                            <p:cond delay="0"/>
                                          </p:stCondLst>
                                        </p:cTn>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260648"/>
            <a:ext cx="7242048" cy="626328"/>
          </a:xfrm>
        </p:spPr>
        <p:txBody>
          <a:bodyPr/>
          <a:lstStyle/>
          <a:p>
            <a:pPr algn="ctr"/>
            <a:r>
              <a:rPr lang="ru-RU" dirty="0" smtClean="0"/>
              <a:t>История </a:t>
            </a:r>
            <a:endParaRPr lang="ru-RU" dirty="0"/>
          </a:p>
        </p:txBody>
      </p:sp>
      <p:pic>
        <p:nvPicPr>
          <p:cNvPr id="3" name="Рисунок 2" descr="5846.jpg"/>
          <p:cNvPicPr>
            <a:picLocks noChangeAspect="1"/>
          </p:cNvPicPr>
          <p:nvPr/>
        </p:nvPicPr>
        <p:blipFill>
          <a:blip r:embed="rId2" cstate="print"/>
          <a:stretch>
            <a:fillRect/>
          </a:stretch>
        </p:blipFill>
        <p:spPr>
          <a:xfrm>
            <a:off x="2627784" y="980728"/>
            <a:ext cx="3229318" cy="5654447"/>
          </a:xfrm>
          <a:prstGeom prst="rect">
            <a:avLst/>
          </a:prstGeom>
        </p:spPr>
      </p:pic>
      <p:pic>
        <p:nvPicPr>
          <p:cNvPr id="4" name="Рисунок 3" descr="крокусы.jpg"/>
          <p:cNvPicPr>
            <a:picLocks noChangeAspect="1"/>
          </p:cNvPicPr>
          <p:nvPr/>
        </p:nvPicPr>
        <p:blipFill>
          <a:blip r:embed="rId3" cstate="print"/>
          <a:stretch>
            <a:fillRect/>
          </a:stretch>
        </p:blipFill>
        <p:spPr>
          <a:xfrm>
            <a:off x="539552" y="1052736"/>
            <a:ext cx="7232352" cy="5424264"/>
          </a:xfrm>
          <a:prstGeom prst="rect">
            <a:avLst/>
          </a:prstGeom>
        </p:spPr>
      </p:pic>
      <p:pic>
        <p:nvPicPr>
          <p:cNvPr id="5" name="Рисунок 4" descr="1-Глициния1.jpg"/>
          <p:cNvPicPr>
            <a:picLocks noChangeAspect="1"/>
          </p:cNvPicPr>
          <p:nvPr/>
        </p:nvPicPr>
        <p:blipFill>
          <a:blip r:embed="rId4" cstate="print"/>
          <a:stretch>
            <a:fillRect/>
          </a:stretch>
        </p:blipFill>
        <p:spPr>
          <a:xfrm>
            <a:off x="1907704" y="1052736"/>
            <a:ext cx="5073774" cy="5630894"/>
          </a:xfrm>
          <a:prstGeom prst="rect">
            <a:avLst/>
          </a:prstGeom>
        </p:spPr>
      </p:pic>
      <p:pic>
        <p:nvPicPr>
          <p:cNvPr id="6" name="Рисунок 5" descr="biser.info_59877_sosna_1314798969.preview.jpg"/>
          <p:cNvPicPr>
            <a:picLocks noChangeAspect="1"/>
          </p:cNvPicPr>
          <p:nvPr/>
        </p:nvPicPr>
        <p:blipFill>
          <a:blip r:embed="rId5" cstate="print"/>
          <a:stretch>
            <a:fillRect/>
          </a:stretch>
        </p:blipFill>
        <p:spPr>
          <a:xfrm>
            <a:off x="2195736" y="980728"/>
            <a:ext cx="4230432" cy="5644505"/>
          </a:xfrm>
          <a:prstGeom prst="rect">
            <a:avLst/>
          </a:prstGeom>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500" decel="50000" fill="hold">
                                          <p:stCondLst>
                                            <p:cond delay="0"/>
                                          </p:stCondLst>
                                        </p:cTn>
                                        <p:tgtEl>
                                          <p:spTgt spid="3"/>
                                        </p:tgtEl>
                                        <p:attrNameLst>
                                          <p:attrName>style.rotation</p:attrName>
                                        </p:attrNameLst>
                                      </p:cBhvr>
                                      <p:tavLst>
                                        <p:tav tm="0">
                                          <p:val>
                                            <p:fltVal val="-90"/>
                                          </p:val>
                                        </p:tav>
                                        <p:tav tm="100000">
                                          <p:val>
                                            <p:fltVal val="0"/>
                                          </p:val>
                                        </p:tav>
                                      </p:tavLst>
                                    </p:anim>
                                    <p:anim calcmode="lin" valueType="num">
                                      <p:cBhvr>
                                        <p:cTn id="8" dur="1500" decel="50000" fill="hold">
                                          <p:stCondLst>
                                            <p:cond delay="0"/>
                                          </p:stCondLst>
                                        </p:cTn>
                                        <p:tgtEl>
                                          <p:spTgt spid="3"/>
                                        </p:tgtEl>
                                        <p:attrNameLst>
                                          <p:attrName>ppt_w</p:attrName>
                                        </p:attrNameLst>
                                      </p:cBhvr>
                                      <p:tavLst>
                                        <p:tav tm="0">
                                          <p:val>
                                            <p:strVal val="#ppt_w"/>
                                          </p:val>
                                        </p:tav>
                                        <p:tav tm="100000">
                                          <p:val>
                                            <p:strVal val="#ppt_w*.05"/>
                                          </p:val>
                                        </p:tav>
                                      </p:tavLst>
                                    </p:anim>
                                    <p:anim calcmode="lin" valueType="num">
                                      <p:cBhvr>
                                        <p:cTn id="9" dur="1500" accel="50000" fill="hold">
                                          <p:stCondLst>
                                            <p:cond delay="1500"/>
                                          </p:stCondLst>
                                        </p:cTn>
                                        <p:tgtEl>
                                          <p:spTgt spid="3"/>
                                        </p:tgtEl>
                                        <p:attrNameLst>
                                          <p:attrName>ppt_w</p:attrName>
                                        </p:attrNameLst>
                                      </p:cBhvr>
                                      <p:tavLst>
                                        <p:tav tm="0">
                                          <p:val>
                                            <p:strVal val="#ppt_w*.05"/>
                                          </p:val>
                                        </p:tav>
                                        <p:tav tm="100000">
                                          <p:val>
                                            <p:strVal val="#ppt_w"/>
                                          </p:val>
                                        </p:tav>
                                      </p:tavLst>
                                    </p:anim>
                                    <p:anim calcmode="lin" valueType="num">
                                      <p:cBhvr>
                                        <p:cTn id="10" dur="3000" fill="hold"/>
                                        <p:tgtEl>
                                          <p:spTgt spid="3"/>
                                        </p:tgtEl>
                                        <p:attrNameLst>
                                          <p:attrName>ppt_h</p:attrName>
                                        </p:attrNameLst>
                                      </p:cBhvr>
                                      <p:tavLst>
                                        <p:tav tm="0">
                                          <p:val>
                                            <p:strVal val="#ppt_h"/>
                                          </p:val>
                                        </p:tav>
                                        <p:tav tm="100000">
                                          <p:val>
                                            <p:strVal val="#ppt_h"/>
                                          </p:val>
                                        </p:tav>
                                      </p:tavLst>
                                    </p:anim>
                                    <p:anim calcmode="lin" valueType="num">
                                      <p:cBhvr>
                                        <p:cTn id="11" dur="1500" decel="50000" fill="hold">
                                          <p:stCondLst>
                                            <p:cond delay="0"/>
                                          </p:stCondLst>
                                        </p:cTn>
                                        <p:tgtEl>
                                          <p:spTgt spid="3"/>
                                        </p:tgtEl>
                                        <p:attrNameLst>
                                          <p:attrName>ppt_x</p:attrName>
                                        </p:attrNameLst>
                                      </p:cBhvr>
                                      <p:tavLst>
                                        <p:tav tm="0">
                                          <p:val>
                                            <p:strVal val="#ppt_x+.4"/>
                                          </p:val>
                                        </p:tav>
                                        <p:tav tm="100000">
                                          <p:val>
                                            <p:strVal val="#ppt_x"/>
                                          </p:val>
                                        </p:tav>
                                      </p:tavLst>
                                    </p:anim>
                                    <p:anim calcmode="lin" valueType="num">
                                      <p:cBhvr>
                                        <p:cTn id="12" dur="1500" decel="50000" fill="hold">
                                          <p:stCondLst>
                                            <p:cond delay="0"/>
                                          </p:stCondLst>
                                        </p:cTn>
                                        <p:tgtEl>
                                          <p:spTgt spid="3"/>
                                        </p:tgtEl>
                                        <p:attrNameLst>
                                          <p:attrName>ppt_y</p:attrName>
                                        </p:attrNameLst>
                                      </p:cBhvr>
                                      <p:tavLst>
                                        <p:tav tm="0">
                                          <p:val>
                                            <p:strVal val="#ppt_y-.2"/>
                                          </p:val>
                                        </p:tav>
                                        <p:tav tm="100000">
                                          <p:val>
                                            <p:strVal val="#ppt_y+.1"/>
                                          </p:val>
                                        </p:tav>
                                      </p:tavLst>
                                    </p:anim>
                                    <p:anim calcmode="lin" valueType="num">
                                      <p:cBhvr>
                                        <p:cTn id="13" dur="1500" accel="50000" fill="hold">
                                          <p:stCondLst>
                                            <p:cond delay="1500"/>
                                          </p:stCondLst>
                                        </p:cTn>
                                        <p:tgtEl>
                                          <p:spTgt spid="3"/>
                                        </p:tgtEl>
                                        <p:attrNameLst>
                                          <p:attrName>ppt_y</p:attrName>
                                        </p:attrNameLst>
                                      </p:cBhvr>
                                      <p:tavLst>
                                        <p:tav tm="0">
                                          <p:val>
                                            <p:strVal val="#ppt_y+.1"/>
                                          </p:val>
                                        </p:tav>
                                        <p:tav tm="100000">
                                          <p:val>
                                            <p:strVal val="#ppt_y"/>
                                          </p:val>
                                        </p:tav>
                                      </p:tavLst>
                                    </p:anim>
                                    <p:animEffect transition="in" filter="fade">
                                      <p:cBhvr>
                                        <p:cTn id="14" dur="3000" decel="50000">
                                          <p:stCondLst>
                                            <p:cond delay="0"/>
                                          </p:stCondLst>
                                        </p:cTn>
                                        <p:tgtEl>
                                          <p:spTgt spid="3"/>
                                        </p:tgtEl>
                                      </p:cBhvr>
                                    </p:animEffect>
                                  </p:childTnLst>
                                </p:cTn>
                              </p:par>
                            </p:childTnLst>
                          </p:cTn>
                        </p:par>
                        <p:par>
                          <p:cTn id="15" fill="hold">
                            <p:stCondLst>
                              <p:cond delay="3000"/>
                            </p:stCondLst>
                            <p:childTnLst>
                              <p:par>
                                <p:cTn id="16" presetID="25" presetClass="entr" presetSubtype="0"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p:cTn id="18" dur="1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19" dur="1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20" dur="1500" accel="50000" fill="hold">
                                          <p:stCondLst>
                                            <p:cond delay="1500"/>
                                          </p:stCondLst>
                                        </p:cTn>
                                        <p:tgtEl>
                                          <p:spTgt spid="4"/>
                                        </p:tgtEl>
                                        <p:attrNameLst>
                                          <p:attrName>ppt_w</p:attrName>
                                        </p:attrNameLst>
                                      </p:cBhvr>
                                      <p:tavLst>
                                        <p:tav tm="0">
                                          <p:val>
                                            <p:strVal val="#ppt_w*.05"/>
                                          </p:val>
                                        </p:tav>
                                        <p:tav tm="100000">
                                          <p:val>
                                            <p:strVal val="#ppt_w"/>
                                          </p:val>
                                        </p:tav>
                                      </p:tavLst>
                                    </p:anim>
                                    <p:anim calcmode="lin" valueType="num">
                                      <p:cBhvr>
                                        <p:cTn id="21" dur="3000" fill="hold"/>
                                        <p:tgtEl>
                                          <p:spTgt spid="4"/>
                                        </p:tgtEl>
                                        <p:attrNameLst>
                                          <p:attrName>ppt_h</p:attrName>
                                        </p:attrNameLst>
                                      </p:cBhvr>
                                      <p:tavLst>
                                        <p:tav tm="0">
                                          <p:val>
                                            <p:strVal val="#ppt_h"/>
                                          </p:val>
                                        </p:tav>
                                        <p:tav tm="100000">
                                          <p:val>
                                            <p:strVal val="#ppt_h"/>
                                          </p:val>
                                        </p:tav>
                                      </p:tavLst>
                                    </p:anim>
                                    <p:anim calcmode="lin" valueType="num">
                                      <p:cBhvr>
                                        <p:cTn id="22" dur="1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23" dur="1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24" dur="1500" accel="50000" fill="hold">
                                          <p:stCondLst>
                                            <p:cond delay="1500"/>
                                          </p:stCondLst>
                                        </p:cTn>
                                        <p:tgtEl>
                                          <p:spTgt spid="4"/>
                                        </p:tgtEl>
                                        <p:attrNameLst>
                                          <p:attrName>ppt_y</p:attrName>
                                        </p:attrNameLst>
                                      </p:cBhvr>
                                      <p:tavLst>
                                        <p:tav tm="0">
                                          <p:val>
                                            <p:strVal val="#ppt_y+.1"/>
                                          </p:val>
                                        </p:tav>
                                        <p:tav tm="100000">
                                          <p:val>
                                            <p:strVal val="#ppt_y"/>
                                          </p:val>
                                        </p:tav>
                                      </p:tavLst>
                                    </p:anim>
                                    <p:animEffect transition="in" filter="fade">
                                      <p:cBhvr>
                                        <p:cTn id="25" dur="3000" decel="50000">
                                          <p:stCondLst>
                                            <p:cond delay="0"/>
                                          </p:stCondLst>
                                        </p:cTn>
                                        <p:tgtEl>
                                          <p:spTgt spid="4"/>
                                        </p:tgtEl>
                                      </p:cBhvr>
                                    </p:animEffect>
                                  </p:childTnLst>
                                </p:cTn>
                              </p:par>
                            </p:childTnLst>
                          </p:cTn>
                        </p:par>
                        <p:par>
                          <p:cTn id="26" fill="hold">
                            <p:stCondLst>
                              <p:cond delay="6000"/>
                            </p:stCondLst>
                            <p:childTnLst>
                              <p:par>
                                <p:cTn id="27" presetID="25" presetClass="entr" presetSubtype="0" fill="hold" nodeType="after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p:cTn id="29" dur="1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30" dur="1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31" dur="1500" accel="50000" fill="hold">
                                          <p:stCondLst>
                                            <p:cond delay="1500"/>
                                          </p:stCondLst>
                                        </p:cTn>
                                        <p:tgtEl>
                                          <p:spTgt spid="5"/>
                                        </p:tgtEl>
                                        <p:attrNameLst>
                                          <p:attrName>ppt_w</p:attrName>
                                        </p:attrNameLst>
                                      </p:cBhvr>
                                      <p:tavLst>
                                        <p:tav tm="0">
                                          <p:val>
                                            <p:strVal val="#ppt_w*.05"/>
                                          </p:val>
                                        </p:tav>
                                        <p:tav tm="100000">
                                          <p:val>
                                            <p:strVal val="#ppt_w"/>
                                          </p:val>
                                        </p:tav>
                                      </p:tavLst>
                                    </p:anim>
                                    <p:anim calcmode="lin" valueType="num">
                                      <p:cBhvr>
                                        <p:cTn id="32" dur="3000" fill="hold"/>
                                        <p:tgtEl>
                                          <p:spTgt spid="5"/>
                                        </p:tgtEl>
                                        <p:attrNameLst>
                                          <p:attrName>ppt_h</p:attrName>
                                        </p:attrNameLst>
                                      </p:cBhvr>
                                      <p:tavLst>
                                        <p:tav tm="0">
                                          <p:val>
                                            <p:strVal val="#ppt_h"/>
                                          </p:val>
                                        </p:tav>
                                        <p:tav tm="100000">
                                          <p:val>
                                            <p:strVal val="#ppt_h"/>
                                          </p:val>
                                        </p:tav>
                                      </p:tavLst>
                                    </p:anim>
                                    <p:anim calcmode="lin" valueType="num">
                                      <p:cBhvr>
                                        <p:cTn id="33" dur="1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34" dur="1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35" dur="1500" accel="50000" fill="hold">
                                          <p:stCondLst>
                                            <p:cond delay="1500"/>
                                          </p:stCondLst>
                                        </p:cTn>
                                        <p:tgtEl>
                                          <p:spTgt spid="5"/>
                                        </p:tgtEl>
                                        <p:attrNameLst>
                                          <p:attrName>ppt_y</p:attrName>
                                        </p:attrNameLst>
                                      </p:cBhvr>
                                      <p:tavLst>
                                        <p:tav tm="0">
                                          <p:val>
                                            <p:strVal val="#ppt_y+.1"/>
                                          </p:val>
                                        </p:tav>
                                        <p:tav tm="100000">
                                          <p:val>
                                            <p:strVal val="#ppt_y"/>
                                          </p:val>
                                        </p:tav>
                                      </p:tavLst>
                                    </p:anim>
                                    <p:animEffect transition="in" filter="fade">
                                      <p:cBhvr>
                                        <p:cTn id="36" dur="3000" decel="50000">
                                          <p:stCondLst>
                                            <p:cond delay="0"/>
                                          </p:stCondLst>
                                        </p:cTn>
                                        <p:tgtEl>
                                          <p:spTgt spid="5"/>
                                        </p:tgtEl>
                                      </p:cBhvr>
                                    </p:animEffect>
                                  </p:childTnLst>
                                </p:cTn>
                              </p:par>
                            </p:childTnLst>
                          </p:cTn>
                        </p:par>
                        <p:par>
                          <p:cTn id="37" fill="hold">
                            <p:stCondLst>
                              <p:cond delay="9000"/>
                            </p:stCondLst>
                            <p:childTnLst>
                              <p:par>
                                <p:cTn id="38" presetID="25" presetClass="entr" presetSubtype="0" fill="hold" nodeType="afterEffect">
                                  <p:stCondLst>
                                    <p:cond delay="0"/>
                                  </p:stCondLst>
                                  <p:childTnLst>
                                    <p:set>
                                      <p:cBhvr>
                                        <p:cTn id="39" dur="1" fill="hold">
                                          <p:stCondLst>
                                            <p:cond delay="0"/>
                                          </p:stCondLst>
                                        </p:cTn>
                                        <p:tgtEl>
                                          <p:spTgt spid="6"/>
                                        </p:tgtEl>
                                        <p:attrNameLst>
                                          <p:attrName>style.visibility</p:attrName>
                                        </p:attrNameLst>
                                      </p:cBhvr>
                                      <p:to>
                                        <p:strVal val="visible"/>
                                      </p:to>
                                    </p:set>
                                    <p:anim calcmode="lin" valueType="num">
                                      <p:cBhvr>
                                        <p:cTn id="40" dur="1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41" dur="1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42" dur="1500" accel="50000" fill="hold">
                                          <p:stCondLst>
                                            <p:cond delay="1500"/>
                                          </p:stCondLst>
                                        </p:cTn>
                                        <p:tgtEl>
                                          <p:spTgt spid="6"/>
                                        </p:tgtEl>
                                        <p:attrNameLst>
                                          <p:attrName>ppt_w</p:attrName>
                                        </p:attrNameLst>
                                      </p:cBhvr>
                                      <p:tavLst>
                                        <p:tav tm="0">
                                          <p:val>
                                            <p:strVal val="#ppt_w*.05"/>
                                          </p:val>
                                        </p:tav>
                                        <p:tav tm="100000">
                                          <p:val>
                                            <p:strVal val="#ppt_w"/>
                                          </p:val>
                                        </p:tav>
                                      </p:tavLst>
                                    </p:anim>
                                    <p:anim calcmode="lin" valueType="num">
                                      <p:cBhvr>
                                        <p:cTn id="43" dur="3000" fill="hold"/>
                                        <p:tgtEl>
                                          <p:spTgt spid="6"/>
                                        </p:tgtEl>
                                        <p:attrNameLst>
                                          <p:attrName>ppt_h</p:attrName>
                                        </p:attrNameLst>
                                      </p:cBhvr>
                                      <p:tavLst>
                                        <p:tav tm="0">
                                          <p:val>
                                            <p:strVal val="#ppt_h"/>
                                          </p:val>
                                        </p:tav>
                                        <p:tav tm="100000">
                                          <p:val>
                                            <p:strVal val="#ppt_h"/>
                                          </p:val>
                                        </p:tav>
                                      </p:tavLst>
                                    </p:anim>
                                    <p:anim calcmode="lin" valueType="num">
                                      <p:cBhvr>
                                        <p:cTn id="44" dur="1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45" dur="1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46" dur="1500" accel="50000" fill="hold">
                                          <p:stCondLst>
                                            <p:cond delay="1500"/>
                                          </p:stCondLst>
                                        </p:cTn>
                                        <p:tgtEl>
                                          <p:spTgt spid="6"/>
                                        </p:tgtEl>
                                        <p:attrNameLst>
                                          <p:attrName>ppt_y</p:attrName>
                                        </p:attrNameLst>
                                      </p:cBhvr>
                                      <p:tavLst>
                                        <p:tav tm="0">
                                          <p:val>
                                            <p:strVal val="#ppt_y+.1"/>
                                          </p:val>
                                        </p:tav>
                                        <p:tav tm="100000">
                                          <p:val>
                                            <p:strVal val="#ppt_y"/>
                                          </p:val>
                                        </p:tav>
                                      </p:tavLst>
                                    </p:anim>
                                    <p:animEffect transition="in" filter="fade">
                                      <p:cBhvr>
                                        <p:cTn id="47" dur="3000" decel="50000">
                                          <p:stCondLst>
                                            <p:cond delay="0"/>
                                          </p:stCondLst>
                                        </p:cTn>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260648"/>
            <a:ext cx="7242048" cy="626328"/>
          </a:xfrm>
        </p:spPr>
        <p:txBody>
          <a:bodyPr/>
          <a:lstStyle/>
          <a:p>
            <a:pPr algn="ctr"/>
            <a:r>
              <a:rPr lang="ru-RU" dirty="0" smtClean="0"/>
              <a:t>История </a:t>
            </a:r>
            <a:endParaRPr lang="ru-RU" dirty="0"/>
          </a:p>
        </p:txBody>
      </p:sp>
      <p:pic>
        <p:nvPicPr>
          <p:cNvPr id="4" name="Рисунок 3" descr="0a332fe9a33bf99636afa6b08c3c6021.jpg"/>
          <p:cNvPicPr>
            <a:picLocks noChangeAspect="1"/>
          </p:cNvPicPr>
          <p:nvPr/>
        </p:nvPicPr>
        <p:blipFill>
          <a:blip r:embed="rId2" cstate="print"/>
          <a:stretch>
            <a:fillRect/>
          </a:stretch>
        </p:blipFill>
        <p:spPr>
          <a:xfrm>
            <a:off x="395536" y="1196752"/>
            <a:ext cx="3600400" cy="4634769"/>
          </a:xfrm>
          <a:prstGeom prst="rect">
            <a:avLst/>
          </a:prstGeom>
        </p:spPr>
      </p:pic>
      <p:pic>
        <p:nvPicPr>
          <p:cNvPr id="5" name="Рисунок 4" descr="0a334f75acc4a050cc4a5af06195f0ba.jpg"/>
          <p:cNvPicPr>
            <a:picLocks noChangeAspect="1"/>
          </p:cNvPicPr>
          <p:nvPr/>
        </p:nvPicPr>
        <p:blipFill>
          <a:blip r:embed="rId3" cstate="print"/>
          <a:stretch>
            <a:fillRect/>
          </a:stretch>
        </p:blipFill>
        <p:spPr>
          <a:xfrm>
            <a:off x="4355976" y="1196752"/>
            <a:ext cx="3456384" cy="4619527"/>
          </a:xfrm>
          <a:prstGeom prst="rect">
            <a:avLst/>
          </a:prstGeom>
        </p:spPr>
      </p:pic>
      <p:pic>
        <p:nvPicPr>
          <p:cNvPr id="6" name="Рисунок 5" descr="dsc02665.jpg"/>
          <p:cNvPicPr>
            <a:picLocks noChangeAspect="1"/>
          </p:cNvPicPr>
          <p:nvPr/>
        </p:nvPicPr>
        <p:blipFill>
          <a:blip r:embed="rId4" cstate="print"/>
          <a:stretch>
            <a:fillRect/>
          </a:stretch>
        </p:blipFill>
        <p:spPr>
          <a:xfrm>
            <a:off x="755576" y="1052736"/>
            <a:ext cx="6700969" cy="5025727"/>
          </a:xfrm>
          <a:prstGeom prst="rect">
            <a:avLst/>
          </a:prstGeom>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8" dur="1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9" dur="1500" accel="50000" fill="hold">
                                          <p:stCondLst>
                                            <p:cond delay="1500"/>
                                          </p:stCondLst>
                                        </p:cTn>
                                        <p:tgtEl>
                                          <p:spTgt spid="4"/>
                                        </p:tgtEl>
                                        <p:attrNameLst>
                                          <p:attrName>ppt_w</p:attrName>
                                        </p:attrNameLst>
                                      </p:cBhvr>
                                      <p:tavLst>
                                        <p:tav tm="0">
                                          <p:val>
                                            <p:strVal val="#ppt_w*.05"/>
                                          </p:val>
                                        </p:tav>
                                        <p:tav tm="100000">
                                          <p:val>
                                            <p:strVal val="#ppt_w"/>
                                          </p:val>
                                        </p:tav>
                                      </p:tavLst>
                                    </p:anim>
                                    <p:anim calcmode="lin" valueType="num">
                                      <p:cBhvr>
                                        <p:cTn id="10" dur="3000" fill="hold"/>
                                        <p:tgtEl>
                                          <p:spTgt spid="4"/>
                                        </p:tgtEl>
                                        <p:attrNameLst>
                                          <p:attrName>ppt_h</p:attrName>
                                        </p:attrNameLst>
                                      </p:cBhvr>
                                      <p:tavLst>
                                        <p:tav tm="0">
                                          <p:val>
                                            <p:strVal val="#ppt_h"/>
                                          </p:val>
                                        </p:tav>
                                        <p:tav tm="100000">
                                          <p:val>
                                            <p:strVal val="#ppt_h"/>
                                          </p:val>
                                        </p:tav>
                                      </p:tavLst>
                                    </p:anim>
                                    <p:anim calcmode="lin" valueType="num">
                                      <p:cBhvr>
                                        <p:cTn id="11" dur="1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12" dur="1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13" dur="1500" accel="50000" fill="hold">
                                          <p:stCondLst>
                                            <p:cond delay="1500"/>
                                          </p:stCondLst>
                                        </p:cTn>
                                        <p:tgtEl>
                                          <p:spTgt spid="4"/>
                                        </p:tgtEl>
                                        <p:attrNameLst>
                                          <p:attrName>ppt_y</p:attrName>
                                        </p:attrNameLst>
                                      </p:cBhvr>
                                      <p:tavLst>
                                        <p:tav tm="0">
                                          <p:val>
                                            <p:strVal val="#ppt_y+.1"/>
                                          </p:val>
                                        </p:tav>
                                        <p:tav tm="100000">
                                          <p:val>
                                            <p:strVal val="#ppt_y"/>
                                          </p:val>
                                        </p:tav>
                                      </p:tavLst>
                                    </p:anim>
                                    <p:animEffect transition="in" filter="fade">
                                      <p:cBhvr>
                                        <p:cTn id="14" dur="3000" decel="50000">
                                          <p:stCondLst>
                                            <p:cond delay="0"/>
                                          </p:stCondLst>
                                        </p:cTn>
                                        <p:tgtEl>
                                          <p:spTgt spid="4"/>
                                        </p:tgtEl>
                                      </p:cBhvr>
                                    </p:animEffect>
                                  </p:childTnLst>
                                </p:cTn>
                              </p:par>
                            </p:childTnLst>
                          </p:cTn>
                        </p:par>
                        <p:par>
                          <p:cTn id="15" fill="hold">
                            <p:stCondLst>
                              <p:cond delay="3000"/>
                            </p:stCondLst>
                            <p:childTnLst>
                              <p:par>
                                <p:cTn id="16" presetID="25" presetClass="entr" presetSubtype="0"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1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19" dur="1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20" dur="1500" accel="50000" fill="hold">
                                          <p:stCondLst>
                                            <p:cond delay="1500"/>
                                          </p:stCondLst>
                                        </p:cTn>
                                        <p:tgtEl>
                                          <p:spTgt spid="5"/>
                                        </p:tgtEl>
                                        <p:attrNameLst>
                                          <p:attrName>ppt_w</p:attrName>
                                        </p:attrNameLst>
                                      </p:cBhvr>
                                      <p:tavLst>
                                        <p:tav tm="0">
                                          <p:val>
                                            <p:strVal val="#ppt_w*.05"/>
                                          </p:val>
                                        </p:tav>
                                        <p:tav tm="100000">
                                          <p:val>
                                            <p:strVal val="#ppt_w"/>
                                          </p:val>
                                        </p:tav>
                                      </p:tavLst>
                                    </p:anim>
                                    <p:anim calcmode="lin" valueType="num">
                                      <p:cBhvr>
                                        <p:cTn id="21" dur="3000" fill="hold"/>
                                        <p:tgtEl>
                                          <p:spTgt spid="5"/>
                                        </p:tgtEl>
                                        <p:attrNameLst>
                                          <p:attrName>ppt_h</p:attrName>
                                        </p:attrNameLst>
                                      </p:cBhvr>
                                      <p:tavLst>
                                        <p:tav tm="0">
                                          <p:val>
                                            <p:strVal val="#ppt_h"/>
                                          </p:val>
                                        </p:tav>
                                        <p:tav tm="100000">
                                          <p:val>
                                            <p:strVal val="#ppt_h"/>
                                          </p:val>
                                        </p:tav>
                                      </p:tavLst>
                                    </p:anim>
                                    <p:anim calcmode="lin" valueType="num">
                                      <p:cBhvr>
                                        <p:cTn id="22" dur="1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23" dur="1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24" dur="1500" accel="50000" fill="hold">
                                          <p:stCondLst>
                                            <p:cond delay="1500"/>
                                          </p:stCondLst>
                                        </p:cTn>
                                        <p:tgtEl>
                                          <p:spTgt spid="5"/>
                                        </p:tgtEl>
                                        <p:attrNameLst>
                                          <p:attrName>ppt_y</p:attrName>
                                        </p:attrNameLst>
                                      </p:cBhvr>
                                      <p:tavLst>
                                        <p:tav tm="0">
                                          <p:val>
                                            <p:strVal val="#ppt_y+.1"/>
                                          </p:val>
                                        </p:tav>
                                        <p:tav tm="100000">
                                          <p:val>
                                            <p:strVal val="#ppt_y"/>
                                          </p:val>
                                        </p:tav>
                                      </p:tavLst>
                                    </p:anim>
                                    <p:animEffect transition="in" filter="fade">
                                      <p:cBhvr>
                                        <p:cTn id="25" dur="3000" decel="50000">
                                          <p:stCondLst>
                                            <p:cond delay="0"/>
                                          </p:stCondLst>
                                        </p:cTn>
                                        <p:tgtEl>
                                          <p:spTgt spid="5"/>
                                        </p:tgtEl>
                                      </p:cBhvr>
                                    </p:animEffect>
                                  </p:childTnLst>
                                </p:cTn>
                              </p:par>
                            </p:childTnLst>
                          </p:cTn>
                        </p:par>
                        <p:par>
                          <p:cTn id="26" fill="hold">
                            <p:stCondLst>
                              <p:cond delay="6000"/>
                            </p:stCondLst>
                            <p:childTnLst>
                              <p:par>
                                <p:cTn id="27" presetID="25" presetClass="entr" presetSubtype="0" fill="hold" nodeType="after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p:cTn id="29" dur="1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30" dur="1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31" dur="1500" accel="50000" fill="hold">
                                          <p:stCondLst>
                                            <p:cond delay="1500"/>
                                          </p:stCondLst>
                                        </p:cTn>
                                        <p:tgtEl>
                                          <p:spTgt spid="6"/>
                                        </p:tgtEl>
                                        <p:attrNameLst>
                                          <p:attrName>ppt_w</p:attrName>
                                        </p:attrNameLst>
                                      </p:cBhvr>
                                      <p:tavLst>
                                        <p:tav tm="0">
                                          <p:val>
                                            <p:strVal val="#ppt_w*.05"/>
                                          </p:val>
                                        </p:tav>
                                        <p:tav tm="100000">
                                          <p:val>
                                            <p:strVal val="#ppt_w"/>
                                          </p:val>
                                        </p:tav>
                                      </p:tavLst>
                                    </p:anim>
                                    <p:anim calcmode="lin" valueType="num">
                                      <p:cBhvr>
                                        <p:cTn id="32" dur="3000" fill="hold"/>
                                        <p:tgtEl>
                                          <p:spTgt spid="6"/>
                                        </p:tgtEl>
                                        <p:attrNameLst>
                                          <p:attrName>ppt_h</p:attrName>
                                        </p:attrNameLst>
                                      </p:cBhvr>
                                      <p:tavLst>
                                        <p:tav tm="0">
                                          <p:val>
                                            <p:strVal val="#ppt_h"/>
                                          </p:val>
                                        </p:tav>
                                        <p:tav tm="100000">
                                          <p:val>
                                            <p:strVal val="#ppt_h"/>
                                          </p:val>
                                        </p:tav>
                                      </p:tavLst>
                                    </p:anim>
                                    <p:anim calcmode="lin" valueType="num">
                                      <p:cBhvr>
                                        <p:cTn id="33" dur="1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34" dur="1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35" dur="1500" accel="50000" fill="hold">
                                          <p:stCondLst>
                                            <p:cond delay="1500"/>
                                          </p:stCondLst>
                                        </p:cTn>
                                        <p:tgtEl>
                                          <p:spTgt spid="6"/>
                                        </p:tgtEl>
                                        <p:attrNameLst>
                                          <p:attrName>ppt_y</p:attrName>
                                        </p:attrNameLst>
                                      </p:cBhvr>
                                      <p:tavLst>
                                        <p:tav tm="0">
                                          <p:val>
                                            <p:strVal val="#ppt_y+.1"/>
                                          </p:val>
                                        </p:tav>
                                        <p:tav tm="100000">
                                          <p:val>
                                            <p:strVal val="#ppt_y"/>
                                          </p:val>
                                        </p:tav>
                                      </p:tavLst>
                                    </p:anim>
                                    <p:animEffect transition="in" filter="fade">
                                      <p:cBhvr>
                                        <p:cTn id="36" dur="3000" decel="50000">
                                          <p:stCondLst>
                                            <p:cond delay="0"/>
                                          </p:stCondLst>
                                        </p:cTn>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260648"/>
            <a:ext cx="7242048" cy="626328"/>
          </a:xfrm>
        </p:spPr>
        <p:txBody>
          <a:bodyPr/>
          <a:lstStyle/>
          <a:p>
            <a:pPr algn="ctr"/>
            <a:r>
              <a:rPr lang="ru-RU" dirty="0" smtClean="0"/>
              <a:t>История </a:t>
            </a:r>
            <a:endParaRPr lang="ru-RU" dirty="0"/>
          </a:p>
        </p:txBody>
      </p:sp>
      <p:pic>
        <p:nvPicPr>
          <p:cNvPr id="4" name="Рисунок 3" descr="1e5e6e.jpg"/>
          <p:cNvPicPr>
            <a:picLocks noChangeAspect="1"/>
          </p:cNvPicPr>
          <p:nvPr/>
        </p:nvPicPr>
        <p:blipFill>
          <a:blip r:embed="rId2" cstate="print"/>
          <a:srcRect t="10080" b="20801"/>
          <a:stretch>
            <a:fillRect/>
          </a:stretch>
        </p:blipFill>
        <p:spPr>
          <a:xfrm>
            <a:off x="323528" y="3140968"/>
            <a:ext cx="5238750" cy="3456384"/>
          </a:xfrm>
          <a:prstGeom prst="rect">
            <a:avLst/>
          </a:prstGeom>
        </p:spPr>
      </p:pic>
      <p:pic>
        <p:nvPicPr>
          <p:cNvPr id="5" name="Рисунок 4" descr="11.jpg"/>
          <p:cNvPicPr>
            <a:picLocks noChangeAspect="1"/>
          </p:cNvPicPr>
          <p:nvPr/>
        </p:nvPicPr>
        <p:blipFill>
          <a:blip r:embed="rId3" cstate="print"/>
          <a:stretch>
            <a:fillRect/>
          </a:stretch>
        </p:blipFill>
        <p:spPr>
          <a:xfrm>
            <a:off x="3203848" y="1196752"/>
            <a:ext cx="4533900" cy="3152775"/>
          </a:xfrm>
          <a:prstGeom prst="rect">
            <a:avLst/>
          </a:prstGeom>
        </p:spPr>
      </p:pic>
      <p:pic>
        <p:nvPicPr>
          <p:cNvPr id="7" name="Рисунок 6" descr="dsc09324.JPG"/>
          <p:cNvPicPr>
            <a:picLocks noChangeAspect="1"/>
          </p:cNvPicPr>
          <p:nvPr/>
        </p:nvPicPr>
        <p:blipFill>
          <a:blip r:embed="rId4" cstate="print"/>
          <a:stretch>
            <a:fillRect/>
          </a:stretch>
        </p:blipFill>
        <p:spPr>
          <a:xfrm>
            <a:off x="839077" y="1412776"/>
            <a:ext cx="6528726" cy="4896544"/>
          </a:xfrm>
          <a:prstGeom prst="rect">
            <a:avLst/>
          </a:prstGeom>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8" dur="1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9" dur="1500" accel="50000" fill="hold">
                                          <p:stCondLst>
                                            <p:cond delay="1500"/>
                                          </p:stCondLst>
                                        </p:cTn>
                                        <p:tgtEl>
                                          <p:spTgt spid="4"/>
                                        </p:tgtEl>
                                        <p:attrNameLst>
                                          <p:attrName>ppt_w</p:attrName>
                                        </p:attrNameLst>
                                      </p:cBhvr>
                                      <p:tavLst>
                                        <p:tav tm="0">
                                          <p:val>
                                            <p:strVal val="#ppt_w*.05"/>
                                          </p:val>
                                        </p:tav>
                                        <p:tav tm="100000">
                                          <p:val>
                                            <p:strVal val="#ppt_w"/>
                                          </p:val>
                                        </p:tav>
                                      </p:tavLst>
                                    </p:anim>
                                    <p:anim calcmode="lin" valueType="num">
                                      <p:cBhvr>
                                        <p:cTn id="10" dur="3000" fill="hold"/>
                                        <p:tgtEl>
                                          <p:spTgt spid="4"/>
                                        </p:tgtEl>
                                        <p:attrNameLst>
                                          <p:attrName>ppt_h</p:attrName>
                                        </p:attrNameLst>
                                      </p:cBhvr>
                                      <p:tavLst>
                                        <p:tav tm="0">
                                          <p:val>
                                            <p:strVal val="#ppt_h"/>
                                          </p:val>
                                        </p:tav>
                                        <p:tav tm="100000">
                                          <p:val>
                                            <p:strVal val="#ppt_h"/>
                                          </p:val>
                                        </p:tav>
                                      </p:tavLst>
                                    </p:anim>
                                    <p:anim calcmode="lin" valueType="num">
                                      <p:cBhvr>
                                        <p:cTn id="11" dur="1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12" dur="1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13" dur="1500" accel="50000" fill="hold">
                                          <p:stCondLst>
                                            <p:cond delay="1500"/>
                                          </p:stCondLst>
                                        </p:cTn>
                                        <p:tgtEl>
                                          <p:spTgt spid="4"/>
                                        </p:tgtEl>
                                        <p:attrNameLst>
                                          <p:attrName>ppt_y</p:attrName>
                                        </p:attrNameLst>
                                      </p:cBhvr>
                                      <p:tavLst>
                                        <p:tav tm="0">
                                          <p:val>
                                            <p:strVal val="#ppt_y+.1"/>
                                          </p:val>
                                        </p:tav>
                                        <p:tav tm="100000">
                                          <p:val>
                                            <p:strVal val="#ppt_y"/>
                                          </p:val>
                                        </p:tav>
                                      </p:tavLst>
                                    </p:anim>
                                    <p:animEffect transition="in" filter="fade">
                                      <p:cBhvr>
                                        <p:cTn id="14" dur="3000" decel="50000">
                                          <p:stCondLst>
                                            <p:cond delay="0"/>
                                          </p:stCondLst>
                                        </p:cTn>
                                        <p:tgtEl>
                                          <p:spTgt spid="4"/>
                                        </p:tgtEl>
                                      </p:cBhvr>
                                    </p:animEffect>
                                  </p:childTnLst>
                                </p:cTn>
                              </p:par>
                            </p:childTnLst>
                          </p:cTn>
                        </p:par>
                        <p:par>
                          <p:cTn id="15" fill="hold">
                            <p:stCondLst>
                              <p:cond delay="3000"/>
                            </p:stCondLst>
                            <p:childTnLst>
                              <p:par>
                                <p:cTn id="16" presetID="25" presetClass="entr" presetSubtype="0"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1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19" dur="1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20" dur="1500" accel="50000" fill="hold">
                                          <p:stCondLst>
                                            <p:cond delay="1500"/>
                                          </p:stCondLst>
                                        </p:cTn>
                                        <p:tgtEl>
                                          <p:spTgt spid="5"/>
                                        </p:tgtEl>
                                        <p:attrNameLst>
                                          <p:attrName>ppt_w</p:attrName>
                                        </p:attrNameLst>
                                      </p:cBhvr>
                                      <p:tavLst>
                                        <p:tav tm="0">
                                          <p:val>
                                            <p:strVal val="#ppt_w*.05"/>
                                          </p:val>
                                        </p:tav>
                                        <p:tav tm="100000">
                                          <p:val>
                                            <p:strVal val="#ppt_w"/>
                                          </p:val>
                                        </p:tav>
                                      </p:tavLst>
                                    </p:anim>
                                    <p:anim calcmode="lin" valueType="num">
                                      <p:cBhvr>
                                        <p:cTn id="21" dur="3000" fill="hold"/>
                                        <p:tgtEl>
                                          <p:spTgt spid="5"/>
                                        </p:tgtEl>
                                        <p:attrNameLst>
                                          <p:attrName>ppt_h</p:attrName>
                                        </p:attrNameLst>
                                      </p:cBhvr>
                                      <p:tavLst>
                                        <p:tav tm="0">
                                          <p:val>
                                            <p:strVal val="#ppt_h"/>
                                          </p:val>
                                        </p:tav>
                                        <p:tav tm="100000">
                                          <p:val>
                                            <p:strVal val="#ppt_h"/>
                                          </p:val>
                                        </p:tav>
                                      </p:tavLst>
                                    </p:anim>
                                    <p:anim calcmode="lin" valueType="num">
                                      <p:cBhvr>
                                        <p:cTn id="22" dur="1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23" dur="1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24" dur="1500" accel="50000" fill="hold">
                                          <p:stCondLst>
                                            <p:cond delay="1500"/>
                                          </p:stCondLst>
                                        </p:cTn>
                                        <p:tgtEl>
                                          <p:spTgt spid="5"/>
                                        </p:tgtEl>
                                        <p:attrNameLst>
                                          <p:attrName>ppt_y</p:attrName>
                                        </p:attrNameLst>
                                      </p:cBhvr>
                                      <p:tavLst>
                                        <p:tav tm="0">
                                          <p:val>
                                            <p:strVal val="#ppt_y+.1"/>
                                          </p:val>
                                        </p:tav>
                                        <p:tav tm="100000">
                                          <p:val>
                                            <p:strVal val="#ppt_y"/>
                                          </p:val>
                                        </p:tav>
                                      </p:tavLst>
                                    </p:anim>
                                    <p:animEffect transition="in" filter="fade">
                                      <p:cBhvr>
                                        <p:cTn id="25" dur="3000" decel="50000">
                                          <p:stCondLst>
                                            <p:cond delay="0"/>
                                          </p:stCondLst>
                                        </p:cTn>
                                        <p:tgtEl>
                                          <p:spTgt spid="5"/>
                                        </p:tgtEl>
                                      </p:cBhvr>
                                    </p:animEffect>
                                  </p:childTnLst>
                                </p:cTn>
                              </p:par>
                            </p:childTnLst>
                          </p:cTn>
                        </p:par>
                        <p:par>
                          <p:cTn id="26" fill="hold">
                            <p:stCondLst>
                              <p:cond delay="6000"/>
                            </p:stCondLst>
                            <p:childTnLst>
                              <p:par>
                                <p:cTn id="27" presetID="25" presetClass="entr" presetSubtype="0" fill="hold" nodeType="after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p:cTn id="29" dur="1500"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30" dur="1500"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31" dur="1500" accel="50000" fill="hold">
                                          <p:stCondLst>
                                            <p:cond delay="1500"/>
                                          </p:stCondLst>
                                        </p:cTn>
                                        <p:tgtEl>
                                          <p:spTgt spid="7"/>
                                        </p:tgtEl>
                                        <p:attrNameLst>
                                          <p:attrName>ppt_w</p:attrName>
                                        </p:attrNameLst>
                                      </p:cBhvr>
                                      <p:tavLst>
                                        <p:tav tm="0">
                                          <p:val>
                                            <p:strVal val="#ppt_w*.05"/>
                                          </p:val>
                                        </p:tav>
                                        <p:tav tm="100000">
                                          <p:val>
                                            <p:strVal val="#ppt_w"/>
                                          </p:val>
                                        </p:tav>
                                      </p:tavLst>
                                    </p:anim>
                                    <p:anim calcmode="lin" valueType="num">
                                      <p:cBhvr>
                                        <p:cTn id="32" dur="3000" fill="hold"/>
                                        <p:tgtEl>
                                          <p:spTgt spid="7"/>
                                        </p:tgtEl>
                                        <p:attrNameLst>
                                          <p:attrName>ppt_h</p:attrName>
                                        </p:attrNameLst>
                                      </p:cBhvr>
                                      <p:tavLst>
                                        <p:tav tm="0">
                                          <p:val>
                                            <p:strVal val="#ppt_h"/>
                                          </p:val>
                                        </p:tav>
                                        <p:tav tm="100000">
                                          <p:val>
                                            <p:strVal val="#ppt_h"/>
                                          </p:val>
                                        </p:tav>
                                      </p:tavLst>
                                    </p:anim>
                                    <p:anim calcmode="lin" valueType="num">
                                      <p:cBhvr>
                                        <p:cTn id="33" dur="1500"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34" dur="1500"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35" dur="1500" accel="50000" fill="hold">
                                          <p:stCondLst>
                                            <p:cond delay="1500"/>
                                          </p:stCondLst>
                                        </p:cTn>
                                        <p:tgtEl>
                                          <p:spTgt spid="7"/>
                                        </p:tgtEl>
                                        <p:attrNameLst>
                                          <p:attrName>ppt_y</p:attrName>
                                        </p:attrNameLst>
                                      </p:cBhvr>
                                      <p:tavLst>
                                        <p:tav tm="0">
                                          <p:val>
                                            <p:strVal val="#ppt_y+.1"/>
                                          </p:val>
                                        </p:tav>
                                        <p:tav tm="100000">
                                          <p:val>
                                            <p:strVal val="#ppt_y"/>
                                          </p:val>
                                        </p:tav>
                                      </p:tavLst>
                                    </p:anim>
                                    <p:animEffect transition="in" filter="fade">
                                      <p:cBhvr>
                                        <p:cTn id="36" dur="3000" decel="50000">
                                          <p:stCondLst>
                                            <p:cond delay="0"/>
                                          </p:stCondLst>
                                        </p:cTn>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260648"/>
            <a:ext cx="7242048" cy="626328"/>
          </a:xfrm>
        </p:spPr>
        <p:txBody>
          <a:bodyPr/>
          <a:lstStyle/>
          <a:p>
            <a:pPr algn="ctr"/>
            <a:r>
              <a:rPr lang="ru-RU" dirty="0" smtClean="0"/>
              <a:t>История </a:t>
            </a:r>
            <a:endParaRPr lang="ru-RU" dirty="0"/>
          </a:p>
        </p:txBody>
      </p:sp>
      <p:pic>
        <p:nvPicPr>
          <p:cNvPr id="3" name="Рисунок 2" descr="55851295_1.jpg"/>
          <p:cNvPicPr>
            <a:picLocks noChangeAspect="1"/>
          </p:cNvPicPr>
          <p:nvPr/>
        </p:nvPicPr>
        <p:blipFill>
          <a:blip r:embed="rId2" cstate="print"/>
          <a:srcRect l="14360" t="6292" r="15441" b="4673"/>
          <a:stretch>
            <a:fillRect/>
          </a:stretch>
        </p:blipFill>
        <p:spPr>
          <a:xfrm>
            <a:off x="251520" y="2564904"/>
            <a:ext cx="4680520" cy="3960440"/>
          </a:xfrm>
          <a:prstGeom prst="rect">
            <a:avLst/>
          </a:prstGeom>
        </p:spPr>
      </p:pic>
      <p:pic>
        <p:nvPicPr>
          <p:cNvPr id="5" name="Рисунок 4" descr="55851394_jkhkjh.jpg"/>
          <p:cNvPicPr>
            <a:picLocks noChangeAspect="1"/>
          </p:cNvPicPr>
          <p:nvPr/>
        </p:nvPicPr>
        <p:blipFill>
          <a:blip r:embed="rId3" cstate="print"/>
          <a:srcRect l="16200" t="3238" r="10361" b="6108"/>
          <a:stretch>
            <a:fillRect/>
          </a:stretch>
        </p:blipFill>
        <p:spPr>
          <a:xfrm>
            <a:off x="3347864" y="1052736"/>
            <a:ext cx="4896544" cy="4032448"/>
          </a:xfrm>
          <a:prstGeom prst="rect">
            <a:avLst/>
          </a:prstGeom>
        </p:spPr>
      </p:pic>
      <p:pic>
        <p:nvPicPr>
          <p:cNvPr id="7" name="Рисунок 6" descr="65994724_mfoto479733.jpg"/>
          <p:cNvPicPr>
            <a:picLocks noChangeAspect="1"/>
          </p:cNvPicPr>
          <p:nvPr/>
        </p:nvPicPr>
        <p:blipFill>
          <a:blip r:embed="rId4" cstate="print"/>
          <a:stretch>
            <a:fillRect/>
          </a:stretch>
        </p:blipFill>
        <p:spPr>
          <a:xfrm>
            <a:off x="1043608" y="1052737"/>
            <a:ext cx="6198350" cy="5516532"/>
          </a:xfrm>
          <a:prstGeom prst="rect">
            <a:avLst/>
          </a:prstGeom>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500" decel="50000" fill="hold">
                                          <p:stCondLst>
                                            <p:cond delay="0"/>
                                          </p:stCondLst>
                                        </p:cTn>
                                        <p:tgtEl>
                                          <p:spTgt spid="3"/>
                                        </p:tgtEl>
                                        <p:attrNameLst>
                                          <p:attrName>style.rotation</p:attrName>
                                        </p:attrNameLst>
                                      </p:cBhvr>
                                      <p:tavLst>
                                        <p:tav tm="0">
                                          <p:val>
                                            <p:fltVal val="-90"/>
                                          </p:val>
                                        </p:tav>
                                        <p:tav tm="100000">
                                          <p:val>
                                            <p:fltVal val="0"/>
                                          </p:val>
                                        </p:tav>
                                      </p:tavLst>
                                    </p:anim>
                                    <p:anim calcmode="lin" valueType="num">
                                      <p:cBhvr>
                                        <p:cTn id="8" dur="1500" decel="50000" fill="hold">
                                          <p:stCondLst>
                                            <p:cond delay="0"/>
                                          </p:stCondLst>
                                        </p:cTn>
                                        <p:tgtEl>
                                          <p:spTgt spid="3"/>
                                        </p:tgtEl>
                                        <p:attrNameLst>
                                          <p:attrName>ppt_w</p:attrName>
                                        </p:attrNameLst>
                                      </p:cBhvr>
                                      <p:tavLst>
                                        <p:tav tm="0">
                                          <p:val>
                                            <p:strVal val="#ppt_w"/>
                                          </p:val>
                                        </p:tav>
                                        <p:tav tm="100000">
                                          <p:val>
                                            <p:strVal val="#ppt_w*.05"/>
                                          </p:val>
                                        </p:tav>
                                      </p:tavLst>
                                    </p:anim>
                                    <p:anim calcmode="lin" valueType="num">
                                      <p:cBhvr>
                                        <p:cTn id="9" dur="1500" accel="50000" fill="hold">
                                          <p:stCondLst>
                                            <p:cond delay="1500"/>
                                          </p:stCondLst>
                                        </p:cTn>
                                        <p:tgtEl>
                                          <p:spTgt spid="3"/>
                                        </p:tgtEl>
                                        <p:attrNameLst>
                                          <p:attrName>ppt_w</p:attrName>
                                        </p:attrNameLst>
                                      </p:cBhvr>
                                      <p:tavLst>
                                        <p:tav tm="0">
                                          <p:val>
                                            <p:strVal val="#ppt_w*.05"/>
                                          </p:val>
                                        </p:tav>
                                        <p:tav tm="100000">
                                          <p:val>
                                            <p:strVal val="#ppt_w"/>
                                          </p:val>
                                        </p:tav>
                                      </p:tavLst>
                                    </p:anim>
                                    <p:anim calcmode="lin" valueType="num">
                                      <p:cBhvr>
                                        <p:cTn id="10" dur="3000" fill="hold"/>
                                        <p:tgtEl>
                                          <p:spTgt spid="3"/>
                                        </p:tgtEl>
                                        <p:attrNameLst>
                                          <p:attrName>ppt_h</p:attrName>
                                        </p:attrNameLst>
                                      </p:cBhvr>
                                      <p:tavLst>
                                        <p:tav tm="0">
                                          <p:val>
                                            <p:strVal val="#ppt_h"/>
                                          </p:val>
                                        </p:tav>
                                        <p:tav tm="100000">
                                          <p:val>
                                            <p:strVal val="#ppt_h"/>
                                          </p:val>
                                        </p:tav>
                                      </p:tavLst>
                                    </p:anim>
                                    <p:anim calcmode="lin" valueType="num">
                                      <p:cBhvr>
                                        <p:cTn id="11" dur="1500" decel="50000" fill="hold">
                                          <p:stCondLst>
                                            <p:cond delay="0"/>
                                          </p:stCondLst>
                                        </p:cTn>
                                        <p:tgtEl>
                                          <p:spTgt spid="3"/>
                                        </p:tgtEl>
                                        <p:attrNameLst>
                                          <p:attrName>ppt_x</p:attrName>
                                        </p:attrNameLst>
                                      </p:cBhvr>
                                      <p:tavLst>
                                        <p:tav tm="0">
                                          <p:val>
                                            <p:strVal val="#ppt_x+.4"/>
                                          </p:val>
                                        </p:tav>
                                        <p:tav tm="100000">
                                          <p:val>
                                            <p:strVal val="#ppt_x"/>
                                          </p:val>
                                        </p:tav>
                                      </p:tavLst>
                                    </p:anim>
                                    <p:anim calcmode="lin" valueType="num">
                                      <p:cBhvr>
                                        <p:cTn id="12" dur="1500" decel="50000" fill="hold">
                                          <p:stCondLst>
                                            <p:cond delay="0"/>
                                          </p:stCondLst>
                                        </p:cTn>
                                        <p:tgtEl>
                                          <p:spTgt spid="3"/>
                                        </p:tgtEl>
                                        <p:attrNameLst>
                                          <p:attrName>ppt_y</p:attrName>
                                        </p:attrNameLst>
                                      </p:cBhvr>
                                      <p:tavLst>
                                        <p:tav tm="0">
                                          <p:val>
                                            <p:strVal val="#ppt_y-.2"/>
                                          </p:val>
                                        </p:tav>
                                        <p:tav tm="100000">
                                          <p:val>
                                            <p:strVal val="#ppt_y+.1"/>
                                          </p:val>
                                        </p:tav>
                                      </p:tavLst>
                                    </p:anim>
                                    <p:anim calcmode="lin" valueType="num">
                                      <p:cBhvr>
                                        <p:cTn id="13" dur="1500" accel="50000" fill="hold">
                                          <p:stCondLst>
                                            <p:cond delay="1500"/>
                                          </p:stCondLst>
                                        </p:cTn>
                                        <p:tgtEl>
                                          <p:spTgt spid="3"/>
                                        </p:tgtEl>
                                        <p:attrNameLst>
                                          <p:attrName>ppt_y</p:attrName>
                                        </p:attrNameLst>
                                      </p:cBhvr>
                                      <p:tavLst>
                                        <p:tav tm="0">
                                          <p:val>
                                            <p:strVal val="#ppt_y+.1"/>
                                          </p:val>
                                        </p:tav>
                                        <p:tav tm="100000">
                                          <p:val>
                                            <p:strVal val="#ppt_y"/>
                                          </p:val>
                                        </p:tav>
                                      </p:tavLst>
                                    </p:anim>
                                    <p:animEffect transition="in" filter="fade">
                                      <p:cBhvr>
                                        <p:cTn id="14" dur="3000" decel="50000">
                                          <p:stCondLst>
                                            <p:cond delay="0"/>
                                          </p:stCondLst>
                                        </p:cTn>
                                        <p:tgtEl>
                                          <p:spTgt spid="3"/>
                                        </p:tgtEl>
                                      </p:cBhvr>
                                    </p:animEffect>
                                  </p:childTnLst>
                                </p:cTn>
                              </p:par>
                            </p:childTnLst>
                          </p:cTn>
                        </p:par>
                        <p:par>
                          <p:cTn id="15" fill="hold">
                            <p:stCondLst>
                              <p:cond delay="3000"/>
                            </p:stCondLst>
                            <p:childTnLst>
                              <p:par>
                                <p:cTn id="16" presetID="25" presetClass="entr" presetSubtype="0"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1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19" dur="1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20" dur="1500" accel="50000" fill="hold">
                                          <p:stCondLst>
                                            <p:cond delay="1500"/>
                                          </p:stCondLst>
                                        </p:cTn>
                                        <p:tgtEl>
                                          <p:spTgt spid="5"/>
                                        </p:tgtEl>
                                        <p:attrNameLst>
                                          <p:attrName>ppt_w</p:attrName>
                                        </p:attrNameLst>
                                      </p:cBhvr>
                                      <p:tavLst>
                                        <p:tav tm="0">
                                          <p:val>
                                            <p:strVal val="#ppt_w*.05"/>
                                          </p:val>
                                        </p:tav>
                                        <p:tav tm="100000">
                                          <p:val>
                                            <p:strVal val="#ppt_w"/>
                                          </p:val>
                                        </p:tav>
                                      </p:tavLst>
                                    </p:anim>
                                    <p:anim calcmode="lin" valueType="num">
                                      <p:cBhvr>
                                        <p:cTn id="21" dur="3000" fill="hold"/>
                                        <p:tgtEl>
                                          <p:spTgt spid="5"/>
                                        </p:tgtEl>
                                        <p:attrNameLst>
                                          <p:attrName>ppt_h</p:attrName>
                                        </p:attrNameLst>
                                      </p:cBhvr>
                                      <p:tavLst>
                                        <p:tav tm="0">
                                          <p:val>
                                            <p:strVal val="#ppt_h"/>
                                          </p:val>
                                        </p:tav>
                                        <p:tav tm="100000">
                                          <p:val>
                                            <p:strVal val="#ppt_h"/>
                                          </p:val>
                                        </p:tav>
                                      </p:tavLst>
                                    </p:anim>
                                    <p:anim calcmode="lin" valueType="num">
                                      <p:cBhvr>
                                        <p:cTn id="22" dur="1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23" dur="1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24" dur="1500" accel="50000" fill="hold">
                                          <p:stCondLst>
                                            <p:cond delay="1500"/>
                                          </p:stCondLst>
                                        </p:cTn>
                                        <p:tgtEl>
                                          <p:spTgt spid="5"/>
                                        </p:tgtEl>
                                        <p:attrNameLst>
                                          <p:attrName>ppt_y</p:attrName>
                                        </p:attrNameLst>
                                      </p:cBhvr>
                                      <p:tavLst>
                                        <p:tav tm="0">
                                          <p:val>
                                            <p:strVal val="#ppt_y+.1"/>
                                          </p:val>
                                        </p:tav>
                                        <p:tav tm="100000">
                                          <p:val>
                                            <p:strVal val="#ppt_y"/>
                                          </p:val>
                                        </p:tav>
                                      </p:tavLst>
                                    </p:anim>
                                    <p:animEffect transition="in" filter="fade">
                                      <p:cBhvr>
                                        <p:cTn id="25" dur="3000" decel="50000">
                                          <p:stCondLst>
                                            <p:cond delay="0"/>
                                          </p:stCondLst>
                                        </p:cTn>
                                        <p:tgtEl>
                                          <p:spTgt spid="5"/>
                                        </p:tgtEl>
                                      </p:cBhvr>
                                    </p:animEffect>
                                  </p:childTnLst>
                                </p:cTn>
                              </p:par>
                            </p:childTnLst>
                          </p:cTn>
                        </p:par>
                        <p:par>
                          <p:cTn id="26" fill="hold">
                            <p:stCondLst>
                              <p:cond delay="6000"/>
                            </p:stCondLst>
                            <p:childTnLst>
                              <p:par>
                                <p:cTn id="27" presetID="25" presetClass="entr" presetSubtype="0" fill="hold" nodeType="after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p:cTn id="29" dur="1500"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30" dur="1500"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31" dur="1500" accel="50000" fill="hold">
                                          <p:stCondLst>
                                            <p:cond delay="1500"/>
                                          </p:stCondLst>
                                        </p:cTn>
                                        <p:tgtEl>
                                          <p:spTgt spid="7"/>
                                        </p:tgtEl>
                                        <p:attrNameLst>
                                          <p:attrName>ppt_w</p:attrName>
                                        </p:attrNameLst>
                                      </p:cBhvr>
                                      <p:tavLst>
                                        <p:tav tm="0">
                                          <p:val>
                                            <p:strVal val="#ppt_w*.05"/>
                                          </p:val>
                                        </p:tav>
                                        <p:tav tm="100000">
                                          <p:val>
                                            <p:strVal val="#ppt_w"/>
                                          </p:val>
                                        </p:tav>
                                      </p:tavLst>
                                    </p:anim>
                                    <p:anim calcmode="lin" valueType="num">
                                      <p:cBhvr>
                                        <p:cTn id="32" dur="3000" fill="hold"/>
                                        <p:tgtEl>
                                          <p:spTgt spid="7"/>
                                        </p:tgtEl>
                                        <p:attrNameLst>
                                          <p:attrName>ppt_h</p:attrName>
                                        </p:attrNameLst>
                                      </p:cBhvr>
                                      <p:tavLst>
                                        <p:tav tm="0">
                                          <p:val>
                                            <p:strVal val="#ppt_h"/>
                                          </p:val>
                                        </p:tav>
                                        <p:tav tm="100000">
                                          <p:val>
                                            <p:strVal val="#ppt_h"/>
                                          </p:val>
                                        </p:tav>
                                      </p:tavLst>
                                    </p:anim>
                                    <p:anim calcmode="lin" valueType="num">
                                      <p:cBhvr>
                                        <p:cTn id="33" dur="1500"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34" dur="1500"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35" dur="1500" accel="50000" fill="hold">
                                          <p:stCondLst>
                                            <p:cond delay="1500"/>
                                          </p:stCondLst>
                                        </p:cTn>
                                        <p:tgtEl>
                                          <p:spTgt spid="7"/>
                                        </p:tgtEl>
                                        <p:attrNameLst>
                                          <p:attrName>ppt_y</p:attrName>
                                        </p:attrNameLst>
                                      </p:cBhvr>
                                      <p:tavLst>
                                        <p:tav tm="0">
                                          <p:val>
                                            <p:strVal val="#ppt_y+.1"/>
                                          </p:val>
                                        </p:tav>
                                        <p:tav tm="100000">
                                          <p:val>
                                            <p:strVal val="#ppt_y"/>
                                          </p:val>
                                        </p:tav>
                                      </p:tavLst>
                                    </p:anim>
                                    <p:animEffect transition="in" filter="fade">
                                      <p:cBhvr>
                                        <p:cTn id="36" dur="3000" decel="50000">
                                          <p:stCondLst>
                                            <p:cond delay="0"/>
                                          </p:stCondLst>
                                        </p:cTn>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260648"/>
            <a:ext cx="7242048" cy="626328"/>
          </a:xfrm>
        </p:spPr>
        <p:txBody>
          <a:bodyPr/>
          <a:lstStyle/>
          <a:p>
            <a:pPr algn="ctr"/>
            <a:r>
              <a:rPr lang="ru-RU" dirty="0" smtClean="0"/>
              <a:t>История </a:t>
            </a:r>
            <a:endParaRPr lang="ru-RU" dirty="0"/>
          </a:p>
        </p:txBody>
      </p:sp>
      <p:pic>
        <p:nvPicPr>
          <p:cNvPr id="3" name="Рисунок 2" descr="silicon_thread_br_24.jpg"/>
          <p:cNvPicPr>
            <a:picLocks noChangeAspect="1"/>
          </p:cNvPicPr>
          <p:nvPr/>
        </p:nvPicPr>
        <p:blipFill>
          <a:blip r:embed="rId2" cstate="print"/>
          <a:srcRect b="6944"/>
          <a:stretch>
            <a:fillRect/>
          </a:stretch>
        </p:blipFill>
        <p:spPr>
          <a:xfrm>
            <a:off x="535533" y="1268760"/>
            <a:ext cx="7428646" cy="5184576"/>
          </a:xfrm>
          <a:prstGeom prst="rect">
            <a:avLst/>
          </a:prstGeom>
        </p:spPr>
      </p:pic>
    </p:spTree>
  </p:cSld>
  <p:clrMapOvr>
    <a:masterClrMapping/>
  </p:clrMapOvr>
  <p:transition>
    <p:dissolv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260648"/>
            <a:ext cx="7242048" cy="626328"/>
          </a:xfrm>
        </p:spPr>
        <p:txBody>
          <a:bodyPr/>
          <a:lstStyle/>
          <a:p>
            <a:pPr algn="ctr"/>
            <a:r>
              <a:rPr lang="ru-RU" dirty="0" smtClean="0"/>
              <a:t>История </a:t>
            </a:r>
            <a:endParaRPr lang="ru-RU" dirty="0"/>
          </a:p>
        </p:txBody>
      </p:sp>
      <p:pic>
        <p:nvPicPr>
          <p:cNvPr id="6" name="Picture 12" descr="49402579_Izobrazhenie_002_kopiya"/>
          <p:cNvPicPr>
            <a:picLocks noGrp="1" noChangeAspect="1" noChangeArrowheads="1"/>
          </p:cNvPicPr>
          <p:nvPr>
            <p:ph sz="half" idx="1"/>
          </p:nvPr>
        </p:nvPicPr>
        <p:blipFill>
          <a:blip r:embed="rId2" cstate="print"/>
          <a:srcRect/>
          <a:stretch>
            <a:fillRect/>
          </a:stretch>
        </p:blipFill>
        <p:spPr bwMode="auto">
          <a:xfrm>
            <a:off x="2123728" y="1052736"/>
            <a:ext cx="4176464" cy="5568619"/>
          </a:xfrm>
          <a:prstGeom prst="rect">
            <a:avLst/>
          </a:prstGeom>
          <a:noFill/>
          <a:ln w="9525">
            <a:noFill/>
            <a:miter lim="800000"/>
            <a:headEnd/>
            <a:tailEnd/>
          </a:ln>
        </p:spPr>
      </p:pic>
      <p:pic>
        <p:nvPicPr>
          <p:cNvPr id="2050" name="Picture 2" descr="D:\открытое занятие фенечки\braslet1.jpg"/>
          <p:cNvPicPr>
            <a:picLocks noGrp="1" noChangeAspect="1" noChangeArrowheads="1"/>
          </p:cNvPicPr>
          <p:nvPr>
            <p:ph sz="half" idx="2"/>
          </p:nvPr>
        </p:nvPicPr>
        <p:blipFill>
          <a:blip r:embed="rId3" cstate="print"/>
          <a:srcRect/>
          <a:stretch>
            <a:fillRect/>
          </a:stretch>
        </p:blipFill>
        <p:spPr bwMode="auto">
          <a:xfrm>
            <a:off x="467544" y="2636912"/>
            <a:ext cx="8210829" cy="3960440"/>
          </a:xfrm>
          <a:prstGeom prst="rect">
            <a:avLst/>
          </a:prstGeom>
          <a:noFill/>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2000"/>
                                        <p:tgtEl>
                                          <p:spTgt spid="6"/>
                                        </p:tgtEl>
                                      </p:cBhvr>
                                    </p:animEffect>
                                  </p:childTnLst>
                                </p:cTn>
                              </p:par>
                            </p:childTnLst>
                          </p:cTn>
                        </p:par>
                        <p:par>
                          <p:cTn id="8" fill="hold">
                            <p:stCondLst>
                              <p:cond delay="2000"/>
                            </p:stCondLst>
                            <p:childTnLst>
                              <p:par>
                                <p:cTn id="9" presetID="4" presetClass="entr" presetSubtype="16" fill="hold" nodeType="afterEffect">
                                  <p:stCondLst>
                                    <p:cond delay="0"/>
                                  </p:stCondLst>
                                  <p:childTnLst>
                                    <p:set>
                                      <p:cBhvr>
                                        <p:cTn id="10" dur="1" fill="hold">
                                          <p:stCondLst>
                                            <p:cond delay="0"/>
                                          </p:stCondLst>
                                        </p:cTn>
                                        <p:tgtEl>
                                          <p:spTgt spid="2050"/>
                                        </p:tgtEl>
                                        <p:attrNameLst>
                                          <p:attrName>style.visibility</p:attrName>
                                        </p:attrNameLst>
                                      </p:cBhvr>
                                      <p:to>
                                        <p:strVal val="visible"/>
                                      </p:to>
                                    </p:set>
                                    <p:animEffect transition="in" filter="box(in)">
                                      <p:cBhvr>
                                        <p:cTn id="11" dur="2000"/>
                                        <p:tgtEl>
                                          <p:spTgt spid="2050"/>
                                        </p:tgtEl>
                                      </p:cBhvr>
                                    </p:animEffect>
                                  </p:childTnLst>
                                </p:cTn>
                              </p:par>
                            </p:childTnLst>
                          </p:cTn>
                        </p:par>
                        <p:par>
                          <p:cTn id="12" fill="hold">
                            <p:stCondLst>
                              <p:cond delay="4000"/>
                            </p:stCondLst>
                            <p:childTnLst>
                              <p:par>
                                <p:cTn id="13" presetID="17" presetClass="exit" presetSubtype="10" fill="hold" nodeType="afterEffect">
                                  <p:stCondLst>
                                    <p:cond delay="0"/>
                                  </p:stCondLst>
                                  <p:childTnLst>
                                    <p:anim calcmode="lin" valueType="num">
                                      <p:cBhvr>
                                        <p:cTn id="14" dur="2000"/>
                                        <p:tgtEl>
                                          <p:spTgt spid="6"/>
                                        </p:tgtEl>
                                        <p:attrNameLst>
                                          <p:attrName>ppt_w</p:attrName>
                                        </p:attrNameLst>
                                      </p:cBhvr>
                                      <p:tavLst>
                                        <p:tav tm="0">
                                          <p:val>
                                            <p:strVal val="ppt_w"/>
                                          </p:val>
                                        </p:tav>
                                        <p:tav tm="100000">
                                          <p:val>
                                            <p:fltVal val="0"/>
                                          </p:val>
                                        </p:tav>
                                      </p:tavLst>
                                    </p:anim>
                                    <p:anim calcmode="lin" valueType="num">
                                      <p:cBhvr>
                                        <p:cTn id="15" dur="2000"/>
                                        <p:tgtEl>
                                          <p:spTgt spid="6"/>
                                        </p:tgtEl>
                                        <p:attrNameLst>
                                          <p:attrName>ppt_h</p:attrName>
                                        </p:attrNameLst>
                                      </p:cBhvr>
                                      <p:tavLst>
                                        <p:tav tm="0">
                                          <p:val>
                                            <p:strVal val="ppt_h"/>
                                          </p:val>
                                        </p:tav>
                                        <p:tav tm="100000">
                                          <p:val>
                                            <p:strVal val="ppt_h"/>
                                          </p:val>
                                        </p:tav>
                                      </p:tavLst>
                                    </p:anim>
                                    <p:set>
                                      <p:cBhvr>
                                        <p:cTn id="16" dur="1" fill="hold">
                                          <p:stCondLst>
                                            <p:cond delay="1999"/>
                                          </p:stCondLst>
                                        </p:cTn>
                                        <p:tgtEl>
                                          <p:spTgt spid="6"/>
                                        </p:tgtEl>
                                        <p:attrNameLst>
                                          <p:attrName>style.visibility</p:attrName>
                                        </p:attrNameLst>
                                      </p:cBhvr>
                                      <p:to>
                                        <p:strVal val="hidden"/>
                                      </p:to>
                                    </p:set>
                                  </p:childTnLst>
                                </p:cTn>
                              </p:par>
                            </p:childTnLst>
                          </p:cTn>
                        </p:par>
                        <p:par>
                          <p:cTn id="17" fill="hold">
                            <p:stCondLst>
                              <p:cond delay="6000"/>
                            </p:stCondLst>
                            <p:childTnLst>
                              <p:par>
                                <p:cTn id="18" presetID="17" presetClass="exit" presetSubtype="10" fill="hold" nodeType="afterEffect">
                                  <p:stCondLst>
                                    <p:cond delay="0"/>
                                  </p:stCondLst>
                                  <p:childTnLst>
                                    <p:anim calcmode="lin" valueType="num">
                                      <p:cBhvr>
                                        <p:cTn id="19" dur="2000"/>
                                        <p:tgtEl>
                                          <p:spTgt spid="2050"/>
                                        </p:tgtEl>
                                        <p:attrNameLst>
                                          <p:attrName>ppt_w</p:attrName>
                                        </p:attrNameLst>
                                      </p:cBhvr>
                                      <p:tavLst>
                                        <p:tav tm="0">
                                          <p:val>
                                            <p:strVal val="ppt_w"/>
                                          </p:val>
                                        </p:tav>
                                        <p:tav tm="100000">
                                          <p:val>
                                            <p:fltVal val="0"/>
                                          </p:val>
                                        </p:tav>
                                      </p:tavLst>
                                    </p:anim>
                                    <p:anim calcmode="lin" valueType="num">
                                      <p:cBhvr>
                                        <p:cTn id="20" dur="2000"/>
                                        <p:tgtEl>
                                          <p:spTgt spid="2050"/>
                                        </p:tgtEl>
                                        <p:attrNameLst>
                                          <p:attrName>ppt_h</p:attrName>
                                        </p:attrNameLst>
                                      </p:cBhvr>
                                      <p:tavLst>
                                        <p:tav tm="0">
                                          <p:val>
                                            <p:strVal val="ppt_h"/>
                                          </p:val>
                                        </p:tav>
                                        <p:tav tm="100000">
                                          <p:val>
                                            <p:strVal val="ppt_h"/>
                                          </p:val>
                                        </p:tav>
                                      </p:tavLst>
                                    </p:anim>
                                    <p:set>
                                      <p:cBhvr>
                                        <p:cTn id="21" dur="1" fill="hold">
                                          <p:stCondLst>
                                            <p:cond delay="1999"/>
                                          </p:stCondLst>
                                        </p:cTn>
                                        <p:tgtEl>
                                          <p:spTgt spid="205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260648"/>
            <a:ext cx="7242048" cy="626328"/>
          </a:xfrm>
        </p:spPr>
        <p:txBody>
          <a:bodyPr/>
          <a:lstStyle/>
          <a:p>
            <a:pPr algn="ctr"/>
            <a:r>
              <a:rPr lang="ru-RU" dirty="0" smtClean="0"/>
              <a:t>История </a:t>
            </a:r>
            <a:endParaRPr lang="ru-RU" dirty="0"/>
          </a:p>
        </p:txBody>
      </p:sp>
      <p:sp>
        <p:nvSpPr>
          <p:cNvPr id="5" name="Содержимое 4"/>
          <p:cNvSpPr txBox="1">
            <a:spLocks/>
          </p:cNvSpPr>
          <p:nvPr/>
        </p:nvSpPr>
        <p:spPr>
          <a:xfrm>
            <a:off x="323528" y="1556792"/>
            <a:ext cx="7272808" cy="3196952"/>
          </a:xfrm>
          <a:prstGeom prst="rect">
            <a:avLst/>
          </a:prstGeom>
        </p:spPr>
        <p:txBody>
          <a:bodyPr vert="horz" anchor="t">
            <a:noAutofit/>
          </a:bodyPr>
          <a:lstStyle/>
          <a:p>
            <a:pPr marL="274320" marR="0" lvl="0" indent="-274320" algn="ctr" defTabSz="914400" rtl="0" eaLnBrk="1" fontAlgn="auto" latinLnBrk="0" hangingPunct="1">
              <a:lnSpc>
                <a:spcPct val="100000"/>
              </a:lnSpc>
              <a:spcBef>
                <a:spcPts val="600"/>
              </a:spcBef>
              <a:spcAft>
                <a:spcPts val="0"/>
              </a:spcAft>
              <a:buClr>
                <a:schemeClr val="tx2"/>
              </a:buClr>
              <a:buSzPct val="73000"/>
              <a:buFont typeface="Wingdings 2"/>
              <a:buNone/>
              <a:tabLst/>
              <a:defRPr/>
            </a:pPr>
            <a:r>
              <a:rPr kumimoji="0" lang="ru-RU" sz="4000" b="0" i="0" u="none" strike="noStrike" kern="1200" cap="none" spc="0" normalizeH="0" baseline="0" noProof="0" dirty="0" smtClean="0">
                <a:ln>
                  <a:noFill/>
                </a:ln>
                <a:solidFill>
                  <a:srgbClr val="C00000"/>
                </a:solidFill>
                <a:effectLst/>
                <a:uLnTx/>
                <a:uFillTx/>
                <a:latin typeface="Times New Roman" pitchFamily="18" charset="0"/>
                <a:ea typeface="+mn-ea"/>
                <a:cs typeface="Times New Roman" pitchFamily="18" charset="0"/>
              </a:rPr>
              <a:t>      Фенечка</a:t>
            </a:r>
            <a:r>
              <a:rPr kumimoji="0" lang="ru-RU" sz="40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a:t>
            </a:r>
          </a:p>
          <a:p>
            <a:pPr marL="274320" marR="0" lvl="0" indent="-274320" algn="l" defTabSz="914400" rtl="0" eaLnBrk="1" fontAlgn="auto" latinLnBrk="0" hangingPunct="1">
              <a:lnSpc>
                <a:spcPct val="100000"/>
              </a:lnSpc>
              <a:spcBef>
                <a:spcPts val="600"/>
              </a:spcBef>
              <a:spcAft>
                <a:spcPts val="0"/>
              </a:spcAft>
              <a:buClr>
                <a:schemeClr val="tx2"/>
              </a:buClr>
              <a:buSzPct val="73000"/>
              <a:buFont typeface="Wingdings 2"/>
              <a:buNone/>
              <a:tabLst/>
              <a:defRPr/>
            </a:pPr>
            <a:r>
              <a:rPr kumimoji="0" lang="ru-RU" sz="40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a:t>
            </a:r>
            <a:r>
              <a:rPr kumimoji="0" lang="ru-RU" sz="4000" b="0" i="0" u="sng"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браслет</a:t>
            </a:r>
            <a:r>
              <a:rPr kumimoji="0" lang="ru-RU" sz="40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ручной работы из ниток, кожи, шнурков, лент или бисера.</a:t>
            </a:r>
            <a:endParaRPr kumimoji="0" lang="ru-RU" sz="40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endParaRPr>
          </a:p>
        </p:txBody>
      </p:sp>
      <p:pic>
        <p:nvPicPr>
          <p:cNvPr id="7" name="Picture 2" descr="E:\Мамино\фенечки\0_24218_4537c696_XL.jpg"/>
          <p:cNvPicPr>
            <a:picLocks noChangeAspect="1" noChangeArrowheads="1"/>
          </p:cNvPicPr>
          <p:nvPr/>
        </p:nvPicPr>
        <p:blipFill>
          <a:blip r:embed="rId2" cstate="print"/>
          <a:srcRect/>
          <a:stretch>
            <a:fillRect/>
          </a:stretch>
        </p:blipFill>
        <p:spPr bwMode="auto">
          <a:xfrm>
            <a:off x="611560" y="1484784"/>
            <a:ext cx="7237020" cy="4392488"/>
          </a:xfrm>
          <a:prstGeom prst="rect">
            <a:avLst/>
          </a:prstGeom>
          <a:noFill/>
          <a:ln w="9525">
            <a:noFill/>
            <a:miter lim="800000"/>
            <a:headEnd/>
            <a:tailEnd/>
          </a:ln>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8" dur="1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9" dur="1500" accel="50000" fill="hold">
                                          <p:stCondLst>
                                            <p:cond delay="1500"/>
                                          </p:stCondLst>
                                        </p:cTn>
                                        <p:tgtEl>
                                          <p:spTgt spid="5"/>
                                        </p:tgtEl>
                                        <p:attrNameLst>
                                          <p:attrName>ppt_w</p:attrName>
                                        </p:attrNameLst>
                                      </p:cBhvr>
                                      <p:tavLst>
                                        <p:tav tm="0">
                                          <p:val>
                                            <p:strVal val="#ppt_w*.05"/>
                                          </p:val>
                                        </p:tav>
                                        <p:tav tm="100000">
                                          <p:val>
                                            <p:strVal val="#ppt_w"/>
                                          </p:val>
                                        </p:tav>
                                      </p:tavLst>
                                    </p:anim>
                                    <p:anim calcmode="lin" valueType="num">
                                      <p:cBhvr>
                                        <p:cTn id="10" dur="3000" fill="hold"/>
                                        <p:tgtEl>
                                          <p:spTgt spid="5"/>
                                        </p:tgtEl>
                                        <p:attrNameLst>
                                          <p:attrName>ppt_h</p:attrName>
                                        </p:attrNameLst>
                                      </p:cBhvr>
                                      <p:tavLst>
                                        <p:tav tm="0">
                                          <p:val>
                                            <p:strVal val="#ppt_h"/>
                                          </p:val>
                                        </p:tav>
                                        <p:tav tm="100000">
                                          <p:val>
                                            <p:strVal val="#ppt_h"/>
                                          </p:val>
                                        </p:tav>
                                      </p:tavLst>
                                    </p:anim>
                                    <p:anim calcmode="lin" valueType="num">
                                      <p:cBhvr>
                                        <p:cTn id="11" dur="1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12" dur="1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13" dur="1500" accel="50000" fill="hold">
                                          <p:stCondLst>
                                            <p:cond delay="1500"/>
                                          </p:stCondLst>
                                        </p:cTn>
                                        <p:tgtEl>
                                          <p:spTgt spid="5"/>
                                        </p:tgtEl>
                                        <p:attrNameLst>
                                          <p:attrName>ppt_y</p:attrName>
                                        </p:attrNameLst>
                                      </p:cBhvr>
                                      <p:tavLst>
                                        <p:tav tm="0">
                                          <p:val>
                                            <p:strVal val="#ppt_y+.1"/>
                                          </p:val>
                                        </p:tav>
                                        <p:tav tm="100000">
                                          <p:val>
                                            <p:strVal val="#ppt_y"/>
                                          </p:val>
                                        </p:tav>
                                      </p:tavLst>
                                    </p:anim>
                                    <p:animEffect transition="in" filter="fade">
                                      <p:cBhvr>
                                        <p:cTn id="14" dur="3000" decel="50000">
                                          <p:stCondLst>
                                            <p:cond delay="0"/>
                                          </p:stCondLst>
                                        </p:cTn>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9"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dissolve">
                                      <p:cBhvr>
                                        <p:cTn id="19"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одержимое 3"/>
          <p:cNvSpPr txBox="1">
            <a:spLocks/>
          </p:cNvSpPr>
          <p:nvPr/>
        </p:nvSpPr>
        <p:spPr>
          <a:xfrm>
            <a:off x="1043608" y="0"/>
            <a:ext cx="7704856" cy="6858000"/>
          </a:xfrm>
          <a:prstGeom prst="rect">
            <a:avLst/>
          </a:prstGeom>
        </p:spPr>
        <p:txBody>
          <a:bodyPr vert="horz" lIns="45720" tIns="0" rIns="45720" bIns="0">
            <a:normAutofit/>
          </a:bodyPr>
          <a:lstStyle/>
          <a:p>
            <a:pPr marL="914400" marR="0" lvl="2" indent="0" algn="ctr" defTabSz="914400" rtl="0" eaLnBrk="1" fontAlgn="auto" latinLnBrk="0" hangingPunct="1">
              <a:lnSpc>
                <a:spcPct val="100000"/>
              </a:lnSpc>
              <a:spcBef>
                <a:spcPts val="400"/>
              </a:spcBef>
              <a:spcAft>
                <a:spcPts val="0"/>
              </a:spcAft>
              <a:buClr>
                <a:schemeClr val="accent4"/>
              </a:buClr>
              <a:buSzPct val="60000"/>
              <a:buFont typeface="Wingdings"/>
              <a:buNone/>
              <a:tabLst/>
              <a:defRPr/>
            </a:pPr>
            <a:r>
              <a:rPr kumimoji="0" lang="ru-RU" sz="2400" b="0" i="0" u="none" strike="noStrike" kern="1200" cap="none" spc="0" normalizeH="0" baseline="0" noProof="0" dirty="0" smtClean="0">
                <a:ln>
                  <a:noFill/>
                </a:ln>
                <a:solidFill>
                  <a:schemeClr val="bg1"/>
                </a:solidFill>
                <a:effectLst/>
                <a:uLnTx/>
                <a:uFillTx/>
                <a:latin typeface="Times New Roman" pitchFamily="18" charset="0"/>
                <a:ea typeface="+mn-ea"/>
                <a:cs typeface="Times New Roman" pitchFamily="18" charset="0"/>
              </a:rPr>
              <a:t>Фантазии полет и рук творенье</a:t>
            </a:r>
          </a:p>
          <a:p>
            <a:pPr marL="914400" marR="0" lvl="2" indent="0" algn="ctr" defTabSz="914400" rtl="0" eaLnBrk="1" fontAlgn="auto" latinLnBrk="0" hangingPunct="1">
              <a:lnSpc>
                <a:spcPct val="100000"/>
              </a:lnSpc>
              <a:spcBef>
                <a:spcPts val="400"/>
              </a:spcBef>
              <a:spcAft>
                <a:spcPts val="0"/>
              </a:spcAft>
              <a:buClr>
                <a:schemeClr val="accent4"/>
              </a:buClr>
              <a:buSzPct val="60000"/>
              <a:buFont typeface="Wingdings"/>
              <a:buNone/>
              <a:tabLst/>
              <a:defRPr/>
            </a:pPr>
            <a:r>
              <a:rPr kumimoji="0" lang="ru-RU" sz="2400" b="0" i="0" u="none" strike="noStrike" kern="1200" cap="none" spc="0" normalizeH="0" baseline="0" noProof="0" dirty="0" smtClean="0">
                <a:ln>
                  <a:noFill/>
                </a:ln>
                <a:solidFill>
                  <a:schemeClr val="bg1"/>
                </a:solidFill>
                <a:effectLst/>
                <a:uLnTx/>
                <a:uFillTx/>
                <a:latin typeface="Times New Roman" pitchFamily="18" charset="0"/>
                <a:ea typeface="+mn-ea"/>
                <a:cs typeface="Times New Roman" pitchFamily="18" charset="0"/>
              </a:rPr>
              <a:t>С восторгом я держу в своих руках…</a:t>
            </a:r>
          </a:p>
          <a:p>
            <a:pPr marL="914400" marR="0" lvl="2" indent="0" algn="ctr" defTabSz="914400" rtl="0" eaLnBrk="1" fontAlgn="auto" latinLnBrk="0" hangingPunct="1">
              <a:lnSpc>
                <a:spcPct val="100000"/>
              </a:lnSpc>
              <a:spcBef>
                <a:spcPts val="400"/>
              </a:spcBef>
              <a:spcAft>
                <a:spcPts val="0"/>
              </a:spcAft>
              <a:buClr>
                <a:schemeClr val="accent4"/>
              </a:buClr>
              <a:buSzPct val="60000"/>
              <a:buFont typeface="Wingdings"/>
              <a:buNone/>
              <a:tabLst/>
              <a:defRPr/>
            </a:pPr>
            <a:r>
              <a:rPr kumimoji="0" lang="ru-RU" sz="2400" b="0" i="0" u="none" strike="noStrike" kern="1200" cap="none" spc="0" normalizeH="0" baseline="0" noProof="0" dirty="0" smtClean="0">
                <a:ln>
                  <a:noFill/>
                </a:ln>
                <a:solidFill>
                  <a:schemeClr val="bg1"/>
                </a:solidFill>
                <a:effectLst/>
                <a:uLnTx/>
                <a:uFillTx/>
                <a:latin typeface="Times New Roman" pitchFamily="18" charset="0"/>
                <a:ea typeface="+mn-ea"/>
                <a:cs typeface="Times New Roman" pitchFamily="18" charset="0"/>
              </a:rPr>
              <a:t>Не знает, к счастью, красота старенья,</a:t>
            </a:r>
          </a:p>
          <a:p>
            <a:pPr marL="914400" marR="0" lvl="2" indent="0" algn="ctr" defTabSz="914400" rtl="0" eaLnBrk="1" fontAlgn="auto" latinLnBrk="0" hangingPunct="1">
              <a:lnSpc>
                <a:spcPct val="100000"/>
              </a:lnSpc>
              <a:spcBef>
                <a:spcPts val="400"/>
              </a:spcBef>
              <a:spcAft>
                <a:spcPts val="0"/>
              </a:spcAft>
              <a:buClr>
                <a:schemeClr val="accent4"/>
              </a:buClr>
              <a:buSzPct val="60000"/>
              <a:buFont typeface="Wingdings"/>
              <a:buNone/>
              <a:tabLst/>
              <a:defRPr/>
            </a:pPr>
            <a:r>
              <a:rPr kumimoji="0" lang="ru-RU" sz="2400" b="0" i="0" u="none" strike="noStrike" kern="1200" cap="none" spc="0" normalizeH="0" baseline="0" noProof="0" dirty="0" smtClean="0">
                <a:ln>
                  <a:noFill/>
                </a:ln>
                <a:solidFill>
                  <a:schemeClr val="bg1"/>
                </a:solidFill>
                <a:effectLst/>
                <a:uLnTx/>
                <a:uFillTx/>
                <a:latin typeface="Times New Roman" pitchFamily="18" charset="0"/>
                <a:ea typeface="+mn-ea"/>
                <a:cs typeface="Times New Roman" pitchFamily="18" charset="0"/>
              </a:rPr>
              <a:t>Любовь к прекрасному живет в веках.</a:t>
            </a:r>
          </a:p>
          <a:p>
            <a:pPr marL="914400" marR="0" lvl="2" indent="0" algn="ctr" defTabSz="914400" rtl="0" eaLnBrk="1" fontAlgn="auto" latinLnBrk="0" hangingPunct="1">
              <a:lnSpc>
                <a:spcPct val="100000"/>
              </a:lnSpc>
              <a:spcBef>
                <a:spcPts val="400"/>
              </a:spcBef>
              <a:spcAft>
                <a:spcPts val="0"/>
              </a:spcAft>
              <a:buClr>
                <a:schemeClr val="accent4"/>
              </a:buClr>
              <a:buSzPct val="60000"/>
              <a:buFont typeface="Wingdings"/>
              <a:buNone/>
              <a:tabLst/>
              <a:defRPr/>
            </a:pPr>
            <a:r>
              <a:rPr kumimoji="0" lang="ru-RU" sz="2400" b="0" i="0" u="none" strike="noStrike" kern="1200" cap="none" spc="0" normalizeH="0" baseline="0" noProof="0" dirty="0" smtClean="0">
                <a:ln>
                  <a:noFill/>
                </a:ln>
                <a:solidFill>
                  <a:schemeClr val="bg1"/>
                </a:solidFill>
                <a:effectLst/>
                <a:uLnTx/>
                <a:uFillTx/>
                <a:latin typeface="Times New Roman" pitchFamily="18" charset="0"/>
                <a:ea typeface="+mn-ea"/>
                <a:cs typeface="Times New Roman" pitchFamily="18" charset="0"/>
              </a:rPr>
              <a:t>Умелец может сделать из железки,</a:t>
            </a:r>
          </a:p>
          <a:p>
            <a:pPr marL="914400" marR="0" lvl="2" indent="0" algn="ctr" defTabSz="914400" rtl="0" eaLnBrk="1" fontAlgn="auto" latinLnBrk="0" hangingPunct="1">
              <a:lnSpc>
                <a:spcPct val="100000"/>
              </a:lnSpc>
              <a:spcBef>
                <a:spcPts val="400"/>
              </a:spcBef>
              <a:spcAft>
                <a:spcPts val="0"/>
              </a:spcAft>
              <a:buClr>
                <a:schemeClr val="accent4"/>
              </a:buClr>
              <a:buSzPct val="60000"/>
              <a:buFont typeface="Wingdings"/>
              <a:buNone/>
              <a:tabLst/>
              <a:defRPr/>
            </a:pPr>
            <a:r>
              <a:rPr kumimoji="0" lang="ru-RU" sz="2400" b="0" i="0" u="none" strike="noStrike" kern="1200" cap="none" spc="0" normalizeH="0" baseline="0" noProof="0" dirty="0" smtClean="0">
                <a:ln>
                  <a:noFill/>
                </a:ln>
                <a:solidFill>
                  <a:schemeClr val="bg1"/>
                </a:solidFill>
                <a:effectLst/>
                <a:uLnTx/>
                <a:uFillTx/>
                <a:latin typeface="Times New Roman" pitchFamily="18" charset="0"/>
                <a:ea typeface="+mn-ea"/>
                <a:cs typeface="Times New Roman" pitchFamily="18" charset="0"/>
              </a:rPr>
              <a:t>Из камня, дерева – шедевры красоты.</a:t>
            </a:r>
          </a:p>
          <a:p>
            <a:pPr marL="914400" marR="0" lvl="2" indent="0" algn="ctr" defTabSz="914400" rtl="0" eaLnBrk="1" fontAlgn="auto" latinLnBrk="0" hangingPunct="1">
              <a:lnSpc>
                <a:spcPct val="100000"/>
              </a:lnSpc>
              <a:spcBef>
                <a:spcPts val="400"/>
              </a:spcBef>
              <a:spcAft>
                <a:spcPts val="0"/>
              </a:spcAft>
              <a:buClr>
                <a:schemeClr val="accent4"/>
              </a:buClr>
              <a:buSzPct val="60000"/>
              <a:buFont typeface="Wingdings"/>
              <a:buNone/>
              <a:tabLst/>
              <a:defRPr/>
            </a:pPr>
            <a:r>
              <a:rPr kumimoji="0" lang="ru-RU" sz="2400" b="0" i="0" u="none" strike="noStrike" kern="1200" cap="none" spc="0" normalizeH="0" baseline="0" noProof="0" dirty="0" smtClean="0">
                <a:ln>
                  <a:noFill/>
                </a:ln>
                <a:solidFill>
                  <a:schemeClr val="bg1"/>
                </a:solidFill>
                <a:effectLst/>
                <a:uLnTx/>
                <a:uFillTx/>
                <a:latin typeface="Times New Roman" pitchFamily="18" charset="0"/>
                <a:ea typeface="+mn-ea"/>
                <a:cs typeface="Times New Roman" pitchFamily="18" charset="0"/>
              </a:rPr>
              <a:t>Из разноцветья бисера и лески,</a:t>
            </a:r>
          </a:p>
          <a:p>
            <a:pPr marL="914400" marR="0" lvl="2" indent="0" algn="ctr" defTabSz="914400" rtl="0" eaLnBrk="1" fontAlgn="auto" latinLnBrk="0" hangingPunct="1">
              <a:lnSpc>
                <a:spcPct val="100000"/>
              </a:lnSpc>
              <a:spcBef>
                <a:spcPts val="400"/>
              </a:spcBef>
              <a:spcAft>
                <a:spcPts val="0"/>
              </a:spcAft>
              <a:buClr>
                <a:schemeClr val="accent4"/>
              </a:buClr>
              <a:buSzPct val="60000"/>
              <a:buFont typeface="Wingdings"/>
              <a:buNone/>
              <a:tabLst/>
              <a:defRPr/>
            </a:pPr>
            <a:r>
              <a:rPr kumimoji="0" lang="ru-RU" sz="2400" b="0" i="0" u="none" strike="noStrike" kern="1200" cap="none" spc="0" normalizeH="0" baseline="0" noProof="0" dirty="0" smtClean="0">
                <a:ln>
                  <a:noFill/>
                </a:ln>
                <a:solidFill>
                  <a:schemeClr val="bg1"/>
                </a:solidFill>
                <a:effectLst/>
                <a:uLnTx/>
                <a:uFillTx/>
                <a:latin typeface="Times New Roman" pitchFamily="18" charset="0"/>
                <a:ea typeface="+mn-ea"/>
                <a:cs typeface="Times New Roman" pitchFamily="18" charset="0"/>
              </a:rPr>
              <a:t>Как в сказке, чудеса творишь и ты.</a:t>
            </a:r>
          </a:p>
          <a:p>
            <a:pPr marL="914400" marR="0" lvl="2" indent="0" algn="ctr" defTabSz="914400" rtl="0" eaLnBrk="1" fontAlgn="auto" latinLnBrk="0" hangingPunct="1">
              <a:lnSpc>
                <a:spcPct val="100000"/>
              </a:lnSpc>
              <a:spcBef>
                <a:spcPts val="400"/>
              </a:spcBef>
              <a:spcAft>
                <a:spcPts val="0"/>
              </a:spcAft>
              <a:buClr>
                <a:schemeClr val="accent4"/>
              </a:buClr>
              <a:buSzPct val="60000"/>
              <a:buFont typeface="Wingdings"/>
              <a:buNone/>
              <a:tabLst/>
              <a:defRPr/>
            </a:pPr>
            <a:r>
              <a:rPr kumimoji="0" lang="ru-RU" sz="2400" b="0" i="0" u="none" strike="noStrike" kern="1200" cap="none" spc="0" normalizeH="0" baseline="0" noProof="0" dirty="0" smtClean="0">
                <a:ln>
                  <a:noFill/>
                </a:ln>
                <a:solidFill>
                  <a:schemeClr val="bg1"/>
                </a:solidFill>
                <a:effectLst/>
                <a:uLnTx/>
                <a:uFillTx/>
                <a:latin typeface="Times New Roman" pitchFamily="18" charset="0"/>
                <a:ea typeface="+mn-ea"/>
                <a:cs typeface="Times New Roman" pitchFamily="18" charset="0"/>
              </a:rPr>
              <a:t>Я прикасаюсь к броши осторожно,</a:t>
            </a:r>
          </a:p>
          <a:p>
            <a:pPr marL="914400" marR="0" lvl="2" indent="0" algn="ctr" defTabSz="914400" rtl="0" eaLnBrk="1" fontAlgn="auto" latinLnBrk="0" hangingPunct="1">
              <a:lnSpc>
                <a:spcPct val="100000"/>
              </a:lnSpc>
              <a:spcBef>
                <a:spcPts val="400"/>
              </a:spcBef>
              <a:spcAft>
                <a:spcPts val="0"/>
              </a:spcAft>
              <a:buClr>
                <a:schemeClr val="accent4"/>
              </a:buClr>
              <a:buSzPct val="60000"/>
              <a:buFont typeface="Wingdings"/>
              <a:buNone/>
              <a:tabLst/>
              <a:defRPr/>
            </a:pPr>
            <a:r>
              <a:rPr kumimoji="0" lang="ru-RU" sz="2400" b="0" i="0" u="none" strike="noStrike" kern="1200" cap="none" spc="0" normalizeH="0" baseline="0" noProof="0" dirty="0" smtClean="0">
                <a:ln>
                  <a:noFill/>
                </a:ln>
                <a:solidFill>
                  <a:schemeClr val="bg1"/>
                </a:solidFill>
                <a:effectLst/>
                <a:uLnTx/>
                <a:uFillTx/>
                <a:latin typeface="Times New Roman" pitchFamily="18" charset="0"/>
                <a:ea typeface="+mn-ea"/>
                <a:cs typeface="Times New Roman" pitchFamily="18" charset="0"/>
              </a:rPr>
              <a:t>Она чарует и ласкает взор.</a:t>
            </a:r>
          </a:p>
          <a:p>
            <a:pPr marL="914400" marR="0" lvl="2" indent="0" algn="ctr" defTabSz="914400" rtl="0" eaLnBrk="1" fontAlgn="auto" latinLnBrk="0" hangingPunct="1">
              <a:lnSpc>
                <a:spcPct val="100000"/>
              </a:lnSpc>
              <a:spcBef>
                <a:spcPts val="400"/>
              </a:spcBef>
              <a:spcAft>
                <a:spcPts val="0"/>
              </a:spcAft>
              <a:buClr>
                <a:schemeClr val="accent4"/>
              </a:buClr>
              <a:buSzPct val="60000"/>
              <a:buFont typeface="Wingdings"/>
              <a:buNone/>
              <a:tabLst/>
              <a:defRPr/>
            </a:pPr>
            <a:r>
              <a:rPr kumimoji="0" lang="ru-RU" sz="2400" b="0" i="0" u="none" strike="noStrike" kern="1200" cap="none" spc="0" normalizeH="0" baseline="0" noProof="0" dirty="0" smtClean="0">
                <a:ln>
                  <a:noFill/>
                </a:ln>
                <a:solidFill>
                  <a:schemeClr val="bg1"/>
                </a:solidFill>
                <a:effectLst/>
                <a:uLnTx/>
                <a:uFillTx/>
                <a:latin typeface="Times New Roman" pitchFamily="18" charset="0"/>
                <a:ea typeface="+mn-ea"/>
                <a:cs typeface="Times New Roman" pitchFamily="18" charset="0"/>
              </a:rPr>
              <a:t>Представить трудно, как это возможно</a:t>
            </a:r>
          </a:p>
          <a:p>
            <a:pPr marL="914400" marR="0" lvl="2" indent="0" algn="ctr" defTabSz="914400" rtl="0" eaLnBrk="1" fontAlgn="auto" latinLnBrk="0" hangingPunct="1">
              <a:lnSpc>
                <a:spcPct val="100000"/>
              </a:lnSpc>
              <a:spcBef>
                <a:spcPts val="400"/>
              </a:spcBef>
              <a:spcAft>
                <a:spcPts val="0"/>
              </a:spcAft>
              <a:buClr>
                <a:schemeClr val="accent4"/>
              </a:buClr>
              <a:buSzPct val="60000"/>
              <a:buFont typeface="Wingdings"/>
              <a:buNone/>
              <a:tabLst/>
              <a:defRPr/>
            </a:pPr>
            <a:r>
              <a:rPr kumimoji="0" lang="ru-RU" sz="2400" b="0" i="0" u="none" strike="noStrike" kern="1200" cap="none" spc="0" normalizeH="0" baseline="0" noProof="0" dirty="0" smtClean="0">
                <a:ln>
                  <a:noFill/>
                </a:ln>
                <a:solidFill>
                  <a:schemeClr val="bg1"/>
                </a:solidFill>
                <a:effectLst/>
                <a:uLnTx/>
                <a:uFillTx/>
                <a:latin typeface="Times New Roman" pitchFamily="18" charset="0"/>
                <a:ea typeface="+mn-ea"/>
                <a:cs typeface="Times New Roman" pitchFamily="18" charset="0"/>
              </a:rPr>
              <a:t>Создать невиданной красы узор.</a:t>
            </a:r>
          </a:p>
          <a:p>
            <a:pPr marL="914400" marR="0" lvl="2" indent="0" algn="ctr" defTabSz="914400" rtl="0" eaLnBrk="1" fontAlgn="auto" latinLnBrk="0" hangingPunct="1">
              <a:lnSpc>
                <a:spcPct val="100000"/>
              </a:lnSpc>
              <a:spcBef>
                <a:spcPts val="400"/>
              </a:spcBef>
              <a:spcAft>
                <a:spcPts val="0"/>
              </a:spcAft>
              <a:buClr>
                <a:schemeClr val="accent4"/>
              </a:buClr>
              <a:buSzPct val="60000"/>
              <a:buFont typeface="Wingdings"/>
              <a:buNone/>
              <a:tabLst/>
              <a:defRPr/>
            </a:pPr>
            <a:r>
              <a:rPr kumimoji="0" lang="ru-RU" sz="2400" b="0" i="0" u="none" strike="noStrike" kern="1200" cap="none" spc="0" normalizeH="0" baseline="0" noProof="0" dirty="0" smtClean="0">
                <a:ln>
                  <a:noFill/>
                </a:ln>
                <a:solidFill>
                  <a:schemeClr val="bg1"/>
                </a:solidFill>
                <a:effectLst/>
                <a:uLnTx/>
                <a:uFillTx/>
                <a:latin typeface="Times New Roman" pitchFamily="18" charset="0"/>
                <a:ea typeface="+mn-ea"/>
                <a:cs typeface="Times New Roman" pitchFamily="18" charset="0"/>
              </a:rPr>
              <a:t>Как результат терпенья и уменья –</a:t>
            </a:r>
          </a:p>
          <a:p>
            <a:pPr marL="914400" marR="0" lvl="2" indent="0" algn="ctr" defTabSz="914400" rtl="0" eaLnBrk="1" fontAlgn="auto" latinLnBrk="0" hangingPunct="1">
              <a:lnSpc>
                <a:spcPct val="100000"/>
              </a:lnSpc>
              <a:spcBef>
                <a:spcPts val="400"/>
              </a:spcBef>
              <a:spcAft>
                <a:spcPts val="0"/>
              </a:spcAft>
              <a:buClr>
                <a:schemeClr val="accent4"/>
              </a:buClr>
              <a:buSzPct val="60000"/>
              <a:buFont typeface="Wingdings"/>
              <a:buNone/>
              <a:tabLst/>
              <a:defRPr/>
            </a:pPr>
            <a:r>
              <a:rPr kumimoji="0" lang="ru-RU" sz="2400" b="0" i="0" u="none" strike="noStrike" kern="1200" cap="none" spc="0" normalizeH="0" baseline="0" noProof="0" dirty="0" smtClean="0">
                <a:ln>
                  <a:noFill/>
                </a:ln>
                <a:solidFill>
                  <a:schemeClr val="bg1"/>
                </a:solidFill>
                <a:effectLst/>
                <a:uLnTx/>
                <a:uFillTx/>
                <a:latin typeface="Times New Roman" pitchFamily="18" charset="0"/>
                <a:ea typeface="+mn-ea"/>
                <a:cs typeface="Times New Roman" pitchFamily="18" charset="0"/>
              </a:rPr>
              <a:t>Изящества и цвета чистота,</a:t>
            </a:r>
          </a:p>
          <a:p>
            <a:pPr marL="914400" marR="0" lvl="2" indent="0" algn="ctr" defTabSz="914400" rtl="0" eaLnBrk="1" fontAlgn="auto" latinLnBrk="0" hangingPunct="1">
              <a:lnSpc>
                <a:spcPct val="100000"/>
              </a:lnSpc>
              <a:spcBef>
                <a:spcPts val="400"/>
              </a:spcBef>
              <a:spcAft>
                <a:spcPts val="0"/>
              </a:spcAft>
              <a:buClr>
                <a:schemeClr val="accent4"/>
              </a:buClr>
              <a:buSzPct val="60000"/>
              <a:buFont typeface="Wingdings"/>
              <a:buNone/>
              <a:tabLst/>
              <a:defRPr/>
            </a:pPr>
            <a:r>
              <a:rPr kumimoji="0" lang="ru-RU" sz="2400" b="0" i="0" u="none" strike="noStrike" kern="1200" cap="none" spc="0" normalizeH="0" baseline="0" noProof="0" dirty="0" smtClean="0">
                <a:ln>
                  <a:noFill/>
                </a:ln>
                <a:solidFill>
                  <a:schemeClr val="bg1"/>
                </a:solidFill>
                <a:effectLst/>
                <a:uLnTx/>
                <a:uFillTx/>
                <a:latin typeface="Times New Roman" pitchFamily="18" charset="0"/>
                <a:ea typeface="+mn-ea"/>
                <a:cs typeface="Times New Roman" pitchFamily="18" charset="0"/>
              </a:rPr>
              <a:t>И совершенство формы... Нет сомненья,</a:t>
            </a:r>
          </a:p>
          <a:p>
            <a:pPr marL="914400" marR="0" lvl="2" indent="0" algn="ctr" defTabSz="914400" rtl="0" eaLnBrk="1" fontAlgn="auto" latinLnBrk="0" hangingPunct="1">
              <a:lnSpc>
                <a:spcPct val="100000"/>
              </a:lnSpc>
              <a:spcBef>
                <a:spcPts val="400"/>
              </a:spcBef>
              <a:spcAft>
                <a:spcPts val="0"/>
              </a:spcAft>
              <a:buClr>
                <a:schemeClr val="accent4"/>
              </a:buClr>
              <a:buSzPct val="60000"/>
              <a:buFont typeface="Wingdings"/>
              <a:buNone/>
              <a:tabLst/>
              <a:defRPr/>
            </a:pPr>
            <a:r>
              <a:rPr kumimoji="0" lang="ru-RU" sz="2400" b="0" i="0" u="none" strike="noStrike" kern="1200" cap="none" spc="0" normalizeH="0" baseline="0" noProof="0" dirty="0" smtClean="0">
                <a:ln>
                  <a:noFill/>
                </a:ln>
                <a:solidFill>
                  <a:schemeClr val="bg1"/>
                </a:solidFill>
                <a:effectLst/>
                <a:uLnTx/>
                <a:uFillTx/>
                <a:latin typeface="Times New Roman" pitchFamily="18" charset="0"/>
                <a:ea typeface="+mn-ea"/>
                <a:cs typeface="Times New Roman" pitchFamily="18" charset="0"/>
              </a:rPr>
              <a:t>Наш мир спасут талант и красота!</a:t>
            </a:r>
            <a:endParaRPr kumimoji="0" lang="ru-RU" sz="24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slide(fromBottom)">
                                      <p:cBhvr>
                                        <p:cTn id="7" dur="2000"/>
                                        <p:tgtEl>
                                          <p:spTgt spid="4">
                                            <p:txEl>
                                              <p:pRg st="0" end="0"/>
                                            </p:txEl>
                                          </p:spTgt>
                                        </p:tgtEl>
                                      </p:cBhvr>
                                    </p:animEffect>
                                  </p:childTnLst>
                                </p:cTn>
                              </p:par>
                            </p:childTnLst>
                          </p:cTn>
                        </p:par>
                        <p:par>
                          <p:cTn id="8" fill="hold">
                            <p:stCondLst>
                              <p:cond delay="2000"/>
                            </p:stCondLst>
                            <p:childTnLst>
                              <p:par>
                                <p:cTn id="9" presetID="12" presetClass="entr" presetSubtype="4" fill="hold" grpId="0" nodeType="after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animEffect transition="in" filter="slide(fromBottom)">
                                      <p:cBhvr>
                                        <p:cTn id="11" dur="2000"/>
                                        <p:tgtEl>
                                          <p:spTgt spid="4">
                                            <p:txEl>
                                              <p:pRg st="1" end="1"/>
                                            </p:txEl>
                                          </p:spTgt>
                                        </p:tgtEl>
                                      </p:cBhvr>
                                    </p:animEffect>
                                  </p:childTnLst>
                                </p:cTn>
                              </p:par>
                            </p:childTnLst>
                          </p:cTn>
                        </p:par>
                        <p:par>
                          <p:cTn id="12" fill="hold">
                            <p:stCondLst>
                              <p:cond delay="4000"/>
                            </p:stCondLst>
                            <p:childTnLst>
                              <p:par>
                                <p:cTn id="13" presetID="12" presetClass="entr" presetSubtype="4" fill="hold" grpId="0" nodeType="after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slide(fromBottom)">
                                      <p:cBhvr>
                                        <p:cTn id="15" dur="2000"/>
                                        <p:tgtEl>
                                          <p:spTgt spid="4">
                                            <p:txEl>
                                              <p:pRg st="2" end="2"/>
                                            </p:txEl>
                                          </p:spTgt>
                                        </p:tgtEl>
                                      </p:cBhvr>
                                    </p:animEffect>
                                  </p:childTnLst>
                                </p:cTn>
                              </p:par>
                            </p:childTnLst>
                          </p:cTn>
                        </p:par>
                        <p:par>
                          <p:cTn id="16" fill="hold">
                            <p:stCondLst>
                              <p:cond delay="6000"/>
                            </p:stCondLst>
                            <p:childTnLst>
                              <p:par>
                                <p:cTn id="17" presetID="12" presetClass="entr" presetSubtype="4" fill="hold" grpId="0" nodeType="after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animEffect transition="in" filter="slide(fromBottom)">
                                      <p:cBhvr>
                                        <p:cTn id="19" dur="2000"/>
                                        <p:tgtEl>
                                          <p:spTgt spid="4">
                                            <p:txEl>
                                              <p:pRg st="3" end="3"/>
                                            </p:txEl>
                                          </p:spTgt>
                                        </p:tgtEl>
                                      </p:cBhvr>
                                    </p:animEffect>
                                  </p:childTnLst>
                                </p:cTn>
                              </p:par>
                            </p:childTnLst>
                          </p:cTn>
                        </p:par>
                        <p:par>
                          <p:cTn id="20" fill="hold">
                            <p:stCondLst>
                              <p:cond delay="8000"/>
                            </p:stCondLst>
                            <p:childTnLst>
                              <p:par>
                                <p:cTn id="21" presetID="12" presetClass="entr" presetSubtype="4" fill="hold" grpId="0" nodeType="after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animEffect transition="in" filter="slide(fromBottom)">
                                      <p:cBhvr>
                                        <p:cTn id="23" dur="2000"/>
                                        <p:tgtEl>
                                          <p:spTgt spid="4">
                                            <p:txEl>
                                              <p:pRg st="4" end="4"/>
                                            </p:txEl>
                                          </p:spTgt>
                                        </p:tgtEl>
                                      </p:cBhvr>
                                    </p:animEffect>
                                  </p:childTnLst>
                                </p:cTn>
                              </p:par>
                            </p:childTnLst>
                          </p:cTn>
                        </p:par>
                        <p:par>
                          <p:cTn id="24" fill="hold">
                            <p:stCondLst>
                              <p:cond delay="10000"/>
                            </p:stCondLst>
                            <p:childTnLst>
                              <p:par>
                                <p:cTn id="25" presetID="12" presetClass="entr" presetSubtype="4" fill="hold" grpId="0" nodeType="afterEffect">
                                  <p:stCondLst>
                                    <p:cond delay="0"/>
                                  </p:stCondLst>
                                  <p:childTnLst>
                                    <p:set>
                                      <p:cBhvr>
                                        <p:cTn id="26" dur="1" fill="hold">
                                          <p:stCondLst>
                                            <p:cond delay="0"/>
                                          </p:stCondLst>
                                        </p:cTn>
                                        <p:tgtEl>
                                          <p:spTgt spid="4">
                                            <p:txEl>
                                              <p:pRg st="5" end="5"/>
                                            </p:txEl>
                                          </p:spTgt>
                                        </p:tgtEl>
                                        <p:attrNameLst>
                                          <p:attrName>style.visibility</p:attrName>
                                        </p:attrNameLst>
                                      </p:cBhvr>
                                      <p:to>
                                        <p:strVal val="visible"/>
                                      </p:to>
                                    </p:set>
                                    <p:animEffect transition="in" filter="slide(fromBottom)">
                                      <p:cBhvr>
                                        <p:cTn id="27" dur="2000"/>
                                        <p:tgtEl>
                                          <p:spTgt spid="4">
                                            <p:txEl>
                                              <p:pRg st="5" end="5"/>
                                            </p:txEl>
                                          </p:spTgt>
                                        </p:tgtEl>
                                      </p:cBhvr>
                                    </p:animEffect>
                                  </p:childTnLst>
                                </p:cTn>
                              </p:par>
                            </p:childTnLst>
                          </p:cTn>
                        </p:par>
                        <p:par>
                          <p:cTn id="28" fill="hold">
                            <p:stCondLst>
                              <p:cond delay="12000"/>
                            </p:stCondLst>
                            <p:childTnLst>
                              <p:par>
                                <p:cTn id="29" presetID="12" presetClass="entr" presetSubtype="4" fill="hold" grpId="0" nodeType="afterEffect">
                                  <p:stCondLst>
                                    <p:cond delay="0"/>
                                  </p:stCondLst>
                                  <p:childTnLst>
                                    <p:set>
                                      <p:cBhvr>
                                        <p:cTn id="30" dur="1" fill="hold">
                                          <p:stCondLst>
                                            <p:cond delay="0"/>
                                          </p:stCondLst>
                                        </p:cTn>
                                        <p:tgtEl>
                                          <p:spTgt spid="4">
                                            <p:txEl>
                                              <p:pRg st="6" end="6"/>
                                            </p:txEl>
                                          </p:spTgt>
                                        </p:tgtEl>
                                        <p:attrNameLst>
                                          <p:attrName>style.visibility</p:attrName>
                                        </p:attrNameLst>
                                      </p:cBhvr>
                                      <p:to>
                                        <p:strVal val="visible"/>
                                      </p:to>
                                    </p:set>
                                    <p:animEffect transition="in" filter="slide(fromBottom)">
                                      <p:cBhvr>
                                        <p:cTn id="31" dur="2000"/>
                                        <p:tgtEl>
                                          <p:spTgt spid="4">
                                            <p:txEl>
                                              <p:pRg st="6" end="6"/>
                                            </p:txEl>
                                          </p:spTgt>
                                        </p:tgtEl>
                                      </p:cBhvr>
                                    </p:animEffect>
                                  </p:childTnLst>
                                </p:cTn>
                              </p:par>
                            </p:childTnLst>
                          </p:cTn>
                        </p:par>
                        <p:par>
                          <p:cTn id="32" fill="hold">
                            <p:stCondLst>
                              <p:cond delay="14000"/>
                            </p:stCondLst>
                            <p:childTnLst>
                              <p:par>
                                <p:cTn id="33" presetID="12" presetClass="entr" presetSubtype="4" fill="hold" grpId="0" nodeType="afterEffect">
                                  <p:stCondLst>
                                    <p:cond delay="0"/>
                                  </p:stCondLst>
                                  <p:childTnLst>
                                    <p:set>
                                      <p:cBhvr>
                                        <p:cTn id="34" dur="1" fill="hold">
                                          <p:stCondLst>
                                            <p:cond delay="0"/>
                                          </p:stCondLst>
                                        </p:cTn>
                                        <p:tgtEl>
                                          <p:spTgt spid="4">
                                            <p:txEl>
                                              <p:pRg st="7" end="7"/>
                                            </p:txEl>
                                          </p:spTgt>
                                        </p:tgtEl>
                                        <p:attrNameLst>
                                          <p:attrName>style.visibility</p:attrName>
                                        </p:attrNameLst>
                                      </p:cBhvr>
                                      <p:to>
                                        <p:strVal val="visible"/>
                                      </p:to>
                                    </p:set>
                                    <p:animEffect transition="in" filter="slide(fromBottom)">
                                      <p:cBhvr>
                                        <p:cTn id="35" dur="2000"/>
                                        <p:tgtEl>
                                          <p:spTgt spid="4">
                                            <p:txEl>
                                              <p:pRg st="7" end="7"/>
                                            </p:txEl>
                                          </p:spTgt>
                                        </p:tgtEl>
                                      </p:cBhvr>
                                    </p:animEffect>
                                  </p:childTnLst>
                                </p:cTn>
                              </p:par>
                            </p:childTnLst>
                          </p:cTn>
                        </p:par>
                        <p:par>
                          <p:cTn id="36" fill="hold">
                            <p:stCondLst>
                              <p:cond delay="16000"/>
                            </p:stCondLst>
                            <p:childTnLst>
                              <p:par>
                                <p:cTn id="37" presetID="12" presetClass="entr" presetSubtype="4" fill="hold" grpId="0" nodeType="afterEffect">
                                  <p:stCondLst>
                                    <p:cond delay="0"/>
                                  </p:stCondLst>
                                  <p:childTnLst>
                                    <p:set>
                                      <p:cBhvr>
                                        <p:cTn id="38" dur="1" fill="hold">
                                          <p:stCondLst>
                                            <p:cond delay="0"/>
                                          </p:stCondLst>
                                        </p:cTn>
                                        <p:tgtEl>
                                          <p:spTgt spid="4">
                                            <p:txEl>
                                              <p:pRg st="8" end="8"/>
                                            </p:txEl>
                                          </p:spTgt>
                                        </p:tgtEl>
                                        <p:attrNameLst>
                                          <p:attrName>style.visibility</p:attrName>
                                        </p:attrNameLst>
                                      </p:cBhvr>
                                      <p:to>
                                        <p:strVal val="visible"/>
                                      </p:to>
                                    </p:set>
                                    <p:animEffect transition="in" filter="slide(fromBottom)">
                                      <p:cBhvr>
                                        <p:cTn id="39" dur="2000"/>
                                        <p:tgtEl>
                                          <p:spTgt spid="4">
                                            <p:txEl>
                                              <p:pRg st="8" end="8"/>
                                            </p:txEl>
                                          </p:spTgt>
                                        </p:tgtEl>
                                      </p:cBhvr>
                                    </p:animEffect>
                                  </p:childTnLst>
                                </p:cTn>
                              </p:par>
                            </p:childTnLst>
                          </p:cTn>
                        </p:par>
                        <p:par>
                          <p:cTn id="40" fill="hold">
                            <p:stCondLst>
                              <p:cond delay="18000"/>
                            </p:stCondLst>
                            <p:childTnLst>
                              <p:par>
                                <p:cTn id="41" presetID="12" presetClass="entr" presetSubtype="4" fill="hold" grpId="0" nodeType="afterEffect">
                                  <p:stCondLst>
                                    <p:cond delay="0"/>
                                  </p:stCondLst>
                                  <p:childTnLst>
                                    <p:set>
                                      <p:cBhvr>
                                        <p:cTn id="42" dur="1" fill="hold">
                                          <p:stCondLst>
                                            <p:cond delay="0"/>
                                          </p:stCondLst>
                                        </p:cTn>
                                        <p:tgtEl>
                                          <p:spTgt spid="4">
                                            <p:txEl>
                                              <p:pRg st="9" end="9"/>
                                            </p:txEl>
                                          </p:spTgt>
                                        </p:tgtEl>
                                        <p:attrNameLst>
                                          <p:attrName>style.visibility</p:attrName>
                                        </p:attrNameLst>
                                      </p:cBhvr>
                                      <p:to>
                                        <p:strVal val="visible"/>
                                      </p:to>
                                    </p:set>
                                    <p:animEffect transition="in" filter="slide(fromBottom)">
                                      <p:cBhvr>
                                        <p:cTn id="43" dur="2000"/>
                                        <p:tgtEl>
                                          <p:spTgt spid="4">
                                            <p:txEl>
                                              <p:pRg st="9" end="9"/>
                                            </p:txEl>
                                          </p:spTgt>
                                        </p:tgtEl>
                                      </p:cBhvr>
                                    </p:animEffect>
                                  </p:childTnLst>
                                </p:cTn>
                              </p:par>
                            </p:childTnLst>
                          </p:cTn>
                        </p:par>
                        <p:par>
                          <p:cTn id="44" fill="hold">
                            <p:stCondLst>
                              <p:cond delay="20000"/>
                            </p:stCondLst>
                            <p:childTnLst>
                              <p:par>
                                <p:cTn id="45" presetID="12" presetClass="entr" presetSubtype="4" fill="hold" grpId="0" nodeType="afterEffect">
                                  <p:stCondLst>
                                    <p:cond delay="0"/>
                                  </p:stCondLst>
                                  <p:childTnLst>
                                    <p:set>
                                      <p:cBhvr>
                                        <p:cTn id="46" dur="1" fill="hold">
                                          <p:stCondLst>
                                            <p:cond delay="0"/>
                                          </p:stCondLst>
                                        </p:cTn>
                                        <p:tgtEl>
                                          <p:spTgt spid="4">
                                            <p:txEl>
                                              <p:pRg st="10" end="10"/>
                                            </p:txEl>
                                          </p:spTgt>
                                        </p:tgtEl>
                                        <p:attrNameLst>
                                          <p:attrName>style.visibility</p:attrName>
                                        </p:attrNameLst>
                                      </p:cBhvr>
                                      <p:to>
                                        <p:strVal val="visible"/>
                                      </p:to>
                                    </p:set>
                                    <p:animEffect transition="in" filter="slide(fromBottom)">
                                      <p:cBhvr>
                                        <p:cTn id="47" dur="2000"/>
                                        <p:tgtEl>
                                          <p:spTgt spid="4">
                                            <p:txEl>
                                              <p:pRg st="10" end="10"/>
                                            </p:txEl>
                                          </p:spTgt>
                                        </p:tgtEl>
                                      </p:cBhvr>
                                    </p:animEffect>
                                  </p:childTnLst>
                                </p:cTn>
                              </p:par>
                            </p:childTnLst>
                          </p:cTn>
                        </p:par>
                        <p:par>
                          <p:cTn id="48" fill="hold">
                            <p:stCondLst>
                              <p:cond delay="22000"/>
                            </p:stCondLst>
                            <p:childTnLst>
                              <p:par>
                                <p:cTn id="49" presetID="12" presetClass="entr" presetSubtype="4" fill="hold" grpId="0" nodeType="afterEffect">
                                  <p:stCondLst>
                                    <p:cond delay="0"/>
                                  </p:stCondLst>
                                  <p:childTnLst>
                                    <p:set>
                                      <p:cBhvr>
                                        <p:cTn id="50" dur="1" fill="hold">
                                          <p:stCondLst>
                                            <p:cond delay="0"/>
                                          </p:stCondLst>
                                        </p:cTn>
                                        <p:tgtEl>
                                          <p:spTgt spid="4">
                                            <p:txEl>
                                              <p:pRg st="11" end="11"/>
                                            </p:txEl>
                                          </p:spTgt>
                                        </p:tgtEl>
                                        <p:attrNameLst>
                                          <p:attrName>style.visibility</p:attrName>
                                        </p:attrNameLst>
                                      </p:cBhvr>
                                      <p:to>
                                        <p:strVal val="visible"/>
                                      </p:to>
                                    </p:set>
                                    <p:animEffect transition="in" filter="slide(fromBottom)">
                                      <p:cBhvr>
                                        <p:cTn id="51" dur="2000"/>
                                        <p:tgtEl>
                                          <p:spTgt spid="4">
                                            <p:txEl>
                                              <p:pRg st="11" end="11"/>
                                            </p:txEl>
                                          </p:spTgt>
                                        </p:tgtEl>
                                      </p:cBhvr>
                                    </p:animEffect>
                                  </p:childTnLst>
                                </p:cTn>
                              </p:par>
                            </p:childTnLst>
                          </p:cTn>
                        </p:par>
                        <p:par>
                          <p:cTn id="52" fill="hold">
                            <p:stCondLst>
                              <p:cond delay="24000"/>
                            </p:stCondLst>
                            <p:childTnLst>
                              <p:par>
                                <p:cTn id="53" presetID="12" presetClass="entr" presetSubtype="4" fill="hold" grpId="0" nodeType="afterEffect">
                                  <p:stCondLst>
                                    <p:cond delay="0"/>
                                  </p:stCondLst>
                                  <p:childTnLst>
                                    <p:set>
                                      <p:cBhvr>
                                        <p:cTn id="54" dur="1" fill="hold">
                                          <p:stCondLst>
                                            <p:cond delay="0"/>
                                          </p:stCondLst>
                                        </p:cTn>
                                        <p:tgtEl>
                                          <p:spTgt spid="4">
                                            <p:txEl>
                                              <p:pRg st="12" end="12"/>
                                            </p:txEl>
                                          </p:spTgt>
                                        </p:tgtEl>
                                        <p:attrNameLst>
                                          <p:attrName>style.visibility</p:attrName>
                                        </p:attrNameLst>
                                      </p:cBhvr>
                                      <p:to>
                                        <p:strVal val="visible"/>
                                      </p:to>
                                    </p:set>
                                    <p:animEffect transition="in" filter="slide(fromBottom)">
                                      <p:cBhvr>
                                        <p:cTn id="55" dur="2000"/>
                                        <p:tgtEl>
                                          <p:spTgt spid="4">
                                            <p:txEl>
                                              <p:pRg st="12" end="12"/>
                                            </p:txEl>
                                          </p:spTgt>
                                        </p:tgtEl>
                                      </p:cBhvr>
                                    </p:animEffect>
                                  </p:childTnLst>
                                </p:cTn>
                              </p:par>
                            </p:childTnLst>
                          </p:cTn>
                        </p:par>
                        <p:par>
                          <p:cTn id="56" fill="hold">
                            <p:stCondLst>
                              <p:cond delay="26000"/>
                            </p:stCondLst>
                            <p:childTnLst>
                              <p:par>
                                <p:cTn id="57" presetID="12" presetClass="entr" presetSubtype="4" fill="hold" grpId="0" nodeType="afterEffect">
                                  <p:stCondLst>
                                    <p:cond delay="0"/>
                                  </p:stCondLst>
                                  <p:childTnLst>
                                    <p:set>
                                      <p:cBhvr>
                                        <p:cTn id="58" dur="1" fill="hold">
                                          <p:stCondLst>
                                            <p:cond delay="0"/>
                                          </p:stCondLst>
                                        </p:cTn>
                                        <p:tgtEl>
                                          <p:spTgt spid="4">
                                            <p:txEl>
                                              <p:pRg st="13" end="13"/>
                                            </p:txEl>
                                          </p:spTgt>
                                        </p:tgtEl>
                                        <p:attrNameLst>
                                          <p:attrName>style.visibility</p:attrName>
                                        </p:attrNameLst>
                                      </p:cBhvr>
                                      <p:to>
                                        <p:strVal val="visible"/>
                                      </p:to>
                                    </p:set>
                                    <p:animEffect transition="in" filter="slide(fromBottom)">
                                      <p:cBhvr>
                                        <p:cTn id="59" dur="2000"/>
                                        <p:tgtEl>
                                          <p:spTgt spid="4">
                                            <p:txEl>
                                              <p:pRg st="13" end="13"/>
                                            </p:txEl>
                                          </p:spTgt>
                                        </p:tgtEl>
                                      </p:cBhvr>
                                    </p:animEffect>
                                  </p:childTnLst>
                                </p:cTn>
                              </p:par>
                            </p:childTnLst>
                          </p:cTn>
                        </p:par>
                        <p:par>
                          <p:cTn id="60" fill="hold">
                            <p:stCondLst>
                              <p:cond delay="28000"/>
                            </p:stCondLst>
                            <p:childTnLst>
                              <p:par>
                                <p:cTn id="61" presetID="12" presetClass="entr" presetSubtype="4" fill="hold" grpId="0" nodeType="afterEffect">
                                  <p:stCondLst>
                                    <p:cond delay="0"/>
                                  </p:stCondLst>
                                  <p:childTnLst>
                                    <p:set>
                                      <p:cBhvr>
                                        <p:cTn id="62" dur="1" fill="hold">
                                          <p:stCondLst>
                                            <p:cond delay="0"/>
                                          </p:stCondLst>
                                        </p:cTn>
                                        <p:tgtEl>
                                          <p:spTgt spid="4">
                                            <p:txEl>
                                              <p:pRg st="14" end="14"/>
                                            </p:txEl>
                                          </p:spTgt>
                                        </p:tgtEl>
                                        <p:attrNameLst>
                                          <p:attrName>style.visibility</p:attrName>
                                        </p:attrNameLst>
                                      </p:cBhvr>
                                      <p:to>
                                        <p:strVal val="visible"/>
                                      </p:to>
                                    </p:set>
                                    <p:animEffect transition="in" filter="slide(fromBottom)">
                                      <p:cBhvr>
                                        <p:cTn id="63" dur="2000"/>
                                        <p:tgtEl>
                                          <p:spTgt spid="4">
                                            <p:txEl>
                                              <p:pRg st="14" end="14"/>
                                            </p:txEl>
                                          </p:spTgt>
                                        </p:tgtEl>
                                      </p:cBhvr>
                                    </p:animEffect>
                                  </p:childTnLst>
                                </p:cTn>
                              </p:par>
                            </p:childTnLst>
                          </p:cTn>
                        </p:par>
                        <p:par>
                          <p:cTn id="64" fill="hold">
                            <p:stCondLst>
                              <p:cond delay="30000"/>
                            </p:stCondLst>
                            <p:childTnLst>
                              <p:par>
                                <p:cTn id="65" presetID="12" presetClass="entr" presetSubtype="4" fill="hold" grpId="0" nodeType="afterEffect">
                                  <p:stCondLst>
                                    <p:cond delay="0"/>
                                  </p:stCondLst>
                                  <p:childTnLst>
                                    <p:set>
                                      <p:cBhvr>
                                        <p:cTn id="66" dur="1" fill="hold">
                                          <p:stCondLst>
                                            <p:cond delay="0"/>
                                          </p:stCondLst>
                                        </p:cTn>
                                        <p:tgtEl>
                                          <p:spTgt spid="4">
                                            <p:txEl>
                                              <p:pRg st="15" end="15"/>
                                            </p:txEl>
                                          </p:spTgt>
                                        </p:tgtEl>
                                        <p:attrNameLst>
                                          <p:attrName>style.visibility</p:attrName>
                                        </p:attrNameLst>
                                      </p:cBhvr>
                                      <p:to>
                                        <p:strVal val="visible"/>
                                      </p:to>
                                    </p:set>
                                    <p:animEffect transition="in" filter="slide(fromBottom)">
                                      <p:cBhvr>
                                        <p:cTn id="67" dur="2000"/>
                                        <p:tgtEl>
                                          <p:spTgt spid="4">
                                            <p:txEl>
                                              <p:pRg st="15" end="1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260648"/>
            <a:ext cx="7242048" cy="626328"/>
          </a:xfrm>
        </p:spPr>
        <p:txBody>
          <a:bodyPr/>
          <a:lstStyle/>
          <a:p>
            <a:pPr algn="ctr"/>
            <a:r>
              <a:rPr lang="ru-RU" dirty="0" smtClean="0"/>
              <a:t>История </a:t>
            </a:r>
            <a:endParaRPr lang="ru-RU" dirty="0"/>
          </a:p>
        </p:txBody>
      </p:sp>
      <p:sp>
        <p:nvSpPr>
          <p:cNvPr id="4" name="Содержимое 3"/>
          <p:cNvSpPr>
            <a:spLocks noGrp="1"/>
          </p:cNvSpPr>
          <p:nvPr>
            <p:ph sz="half" idx="2"/>
          </p:nvPr>
        </p:nvSpPr>
        <p:spPr>
          <a:xfrm>
            <a:off x="2627784" y="1052737"/>
            <a:ext cx="5400600" cy="1080119"/>
          </a:xfrm>
        </p:spPr>
        <p:txBody>
          <a:bodyPr/>
          <a:lstStyle/>
          <a:p>
            <a:pPr algn="ctr">
              <a:buNone/>
            </a:pPr>
            <a:r>
              <a:rPr lang="ru-RU" dirty="0" smtClean="0">
                <a:latin typeface="Times New Roman" pitchFamily="18" charset="0"/>
                <a:cs typeface="Times New Roman" pitchFamily="18" charset="0"/>
              </a:rPr>
              <a:t>- это люди, которые  изготавливают фенечки</a:t>
            </a:r>
          </a:p>
        </p:txBody>
      </p:sp>
      <p:sp>
        <p:nvSpPr>
          <p:cNvPr id="5" name="Содержимое 4"/>
          <p:cNvSpPr>
            <a:spLocks noGrp="1"/>
          </p:cNvSpPr>
          <p:nvPr>
            <p:ph sz="half" idx="1"/>
          </p:nvPr>
        </p:nvSpPr>
        <p:spPr>
          <a:xfrm>
            <a:off x="755576" y="1196752"/>
            <a:ext cx="2458616" cy="648071"/>
          </a:xfrm>
        </p:spPr>
        <p:txBody>
          <a:bodyPr/>
          <a:lstStyle/>
          <a:p>
            <a:pPr>
              <a:buNone/>
            </a:pPr>
            <a:r>
              <a:rPr lang="ru-RU" dirty="0" smtClean="0">
                <a:solidFill>
                  <a:srgbClr val="C00000"/>
                </a:solidFill>
                <a:latin typeface="Times New Roman" pitchFamily="18" charset="0"/>
                <a:cs typeface="Times New Roman" pitchFamily="18" charset="0"/>
              </a:rPr>
              <a:t>Фенькоплёты</a:t>
            </a:r>
            <a:endParaRPr lang="ru-RU" dirty="0">
              <a:solidFill>
                <a:srgbClr val="C00000"/>
              </a:solidFill>
              <a:latin typeface="Times New Roman" pitchFamily="18" charset="0"/>
              <a:cs typeface="Times New Roman" pitchFamily="18" charset="0"/>
            </a:endParaRPr>
          </a:p>
        </p:txBody>
      </p:sp>
      <p:pic>
        <p:nvPicPr>
          <p:cNvPr id="2050" name="Picture 2" descr="G:\DCIM\100MSDCF\DSC00513.JPG"/>
          <p:cNvPicPr>
            <a:picLocks noChangeAspect="1" noChangeArrowheads="1"/>
          </p:cNvPicPr>
          <p:nvPr/>
        </p:nvPicPr>
        <p:blipFill>
          <a:blip r:embed="rId2" cstate="print"/>
          <a:srcRect t="15350" b="13251"/>
          <a:stretch>
            <a:fillRect/>
          </a:stretch>
        </p:blipFill>
        <p:spPr bwMode="auto">
          <a:xfrm>
            <a:off x="1475656" y="2132856"/>
            <a:ext cx="4731990" cy="4504792"/>
          </a:xfrm>
          <a:prstGeom prst="rect">
            <a:avLst/>
          </a:prstGeom>
          <a:noFill/>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after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p:cTn id="7" dur="1500" decel="50000" fill="hold">
                                          <p:stCondLst>
                                            <p:cond delay="0"/>
                                          </p:stCondLst>
                                        </p:cTn>
                                        <p:tgtEl>
                                          <p:spTgt spid="2050"/>
                                        </p:tgtEl>
                                        <p:attrNameLst>
                                          <p:attrName>style.rotation</p:attrName>
                                        </p:attrNameLst>
                                      </p:cBhvr>
                                      <p:tavLst>
                                        <p:tav tm="0">
                                          <p:val>
                                            <p:fltVal val="-90"/>
                                          </p:val>
                                        </p:tav>
                                        <p:tav tm="100000">
                                          <p:val>
                                            <p:fltVal val="0"/>
                                          </p:val>
                                        </p:tav>
                                      </p:tavLst>
                                    </p:anim>
                                    <p:anim calcmode="lin" valueType="num">
                                      <p:cBhvr>
                                        <p:cTn id="8" dur="1500" decel="50000" fill="hold">
                                          <p:stCondLst>
                                            <p:cond delay="0"/>
                                          </p:stCondLst>
                                        </p:cTn>
                                        <p:tgtEl>
                                          <p:spTgt spid="2050"/>
                                        </p:tgtEl>
                                        <p:attrNameLst>
                                          <p:attrName>ppt_w</p:attrName>
                                        </p:attrNameLst>
                                      </p:cBhvr>
                                      <p:tavLst>
                                        <p:tav tm="0">
                                          <p:val>
                                            <p:strVal val="#ppt_w"/>
                                          </p:val>
                                        </p:tav>
                                        <p:tav tm="100000">
                                          <p:val>
                                            <p:strVal val="#ppt_w*.05"/>
                                          </p:val>
                                        </p:tav>
                                      </p:tavLst>
                                    </p:anim>
                                    <p:anim calcmode="lin" valueType="num">
                                      <p:cBhvr>
                                        <p:cTn id="9" dur="1500" accel="50000" fill="hold">
                                          <p:stCondLst>
                                            <p:cond delay="1500"/>
                                          </p:stCondLst>
                                        </p:cTn>
                                        <p:tgtEl>
                                          <p:spTgt spid="2050"/>
                                        </p:tgtEl>
                                        <p:attrNameLst>
                                          <p:attrName>ppt_w</p:attrName>
                                        </p:attrNameLst>
                                      </p:cBhvr>
                                      <p:tavLst>
                                        <p:tav tm="0">
                                          <p:val>
                                            <p:strVal val="#ppt_w*.05"/>
                                          </p:val>
                                        </p:tav>
                                        <p:tav tm="100000">
                                          <p:val>
                                            <p:strVal val="#ppt_w"/>
                                          </p:val>
                                        </p:tav>
                                      </p:tavLst>
                                    </p:anim>
                                    <p:anim calcmode="lin" valueType="num">
                                      <p:cBhvr>
                                        <p:cTn id="10" dur="3000" fill="hold"/>
                                        <p:tgtEl>
                                          <p:spTgt spid="2050"/>
                                        </p:tgtEl>
                                        <p:attrNameLst>
                                          <p:attrName>ppt_h</p:attrName>
                                        </p:attrNameLst>
                                      </p:cBhvr>
                                      <p:tavLst>
                                        <p:tav tm="0">
                                          <p:val>
                                            <p:strVal val="#ppt_h"/>
                                          </p:val>
                                        </p:tav>
                                        <p:tav tm="100000">
                                          <p:val>
                                            <p:strVal val="#ppt_h"/>
                                          </p:val>
                                        </p:tav>
                                      </p:tavLst>
                                    </p:anim>
                                    <p:anim calcmode="lin" valueType="num">
                                      <p:cBhvr>
                                        <p:cTn id="11" dur="1500" decel="50000" fill="hold">
                                          <p:stCondLst>
                                            <p:cond delay="0"/>
                                          </p:stCondLst>
                                        </p:cTn>
                                        <p:tgtEl>
                                          <p:spTgt spid="2050"/>
                                        </p:tgtEl>
                                        <p:attrNameLst>
                                          <p:attrName>ppt_x</p:attrName>
                                        </p:attrNameLst>
                                      </p:cBhvr>
                                      <p:tavLst>
                                        <p:tav tm="0">
                                          <p:val>
                                            <p:strVal val="#ppt_x+.4"/>
                                          </p:val>
                                        </p:tav>
                                        <p:tav tm="100000">
                                          <p:val>
                                            <p:strVal val="#ppt_x"/>
                                          </p:val>
                                        </p:tav>
                                      </p:tavLst>
                                    </p:anim>
                                    <p:anim calcmode="lin" valueType="num">
                                      <p:cBhvr>
                                        <p:cTn id="12" dur="1500" decel="50000" fill="hold">
                                          <p:stCondLst>
                                            <p:cond delay="0"/>
                                          </p:stCondLst>
                                        </p:cTn>
                                        <p:tgtEl>
                                          <p:spTgt spid="2050"/>
                                        </p:tgtEl>
                                        <p:attrNameLst>
                                          <p:attrName>ppt_y</p:attrName>
                                        </p:attrNameLst>
                                      </p:cBhvr>
                                      <p:tavLst>
                                        <p:tav tm="0">
                                          <p:val>
                                            <p:strVal val="#ppt_y-.2"/>
                                          </p:val>
                                        </p:tav>
                                        <p:tav tm="100000">
                                          <p:val>
                                            <p:strVal val="#ppt_y+.1"/>
                                          </p:val>
                                        </p:tav>
                                      </p:tavLst>
                                    </p:anim>
                                    <p:anim calcmode="lin" valueType="num">
                                      <p:cBhvr>
                                        <p:cTn id="13" dur="1500" accel="50000" fill="hold">
                                          <p:stCondLst>
                                            <p:cond delay="1500"/>
                                          </p:stCondLst>
                                        </p:cTn>
                                        <p:tgtEl>
                                          <p:spTgt spid="2050"/>
                                        </p:tgtEl>
                                        <p:attrNameLst>
                                          <p:attrName>ppt_y</p:attrName>
                                        </p:attrNameLst>
                                      </p:cBhvr>
                                      <p:tavLst>
                                        <p:tav tm="0">
                                          <p:val>
                                            <p:strVal val="#ppt_y+.1"/>
                                          </p:val>
                                        </p:tav>
                                        <p:tav tm="100000">
                                          <p:val>
                                            <p:strVal val="#ppt_y"/>
                                          </p:val>
                                        </p:tav>
                                      </p:tavLst>
                                    </p:anim>
                                    <p:animEffect transition="in" filter="fade">
                                      <p:cBhvr>
                                        <p:cTn id="14" dur="3000" decel="50000">
                                          <p:stCondLst>
                                            <p:cond delay="0"/>
                                          </p:stCondLst>
                                        </p:cTn>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dirty="0" smtClean="0"/>
              <a:t>Виды фенечек</a:t>
            </a:r>
            <a:endParaRPr lang="ru-RU" dirty="0"/>
          </a:p>
        </p:txBody>
      </p:sp>
      <p:sp>
        <p:nvSpPr>
          <p:cNvPr id="5" name="Содержимое 2"/>
          <p:cNvSpPr txBox="1">
            <a:spLocks/>
          </p:cNvSpPr>
          <p:nvPr/>
        </p:nvSpPr>
        <p:spPr>
          <a:xfrm>
            <a:off x="0" y="2924944"/>
            <a:ext cx="3275856" cy="1440160"/>
          </a:xfrm>
          <a:prstGeom prst="rect">
            <a:avLst/>
          </a:prstGeom>
        </p:spPr>
        <p:txBody>
          <a:bodyPr vert="horz">
            <a:normAutofit/>
          </a:bodyPr>
          <a:lstStyle/>
          <a:p>
            <a:pPr marL="274320" marR="0" lvl="0" indent="-274320" algn="l" defTabSz="914400" rtl="0" eaLnBrk="1" fontAlgn="auto" latinLnBrk="0" hangingPunct="1">
              <a:lnSpc>
                <a:spcPct val="100000"/>
              </a:lnSpc>
              <a:spcBef>
                <a:spcPts val="600"/>
              </a:spcBef>
              <a:spcAft>
                <a:spcPts val="0"/>
              </a:spcAft>
              <a:buClr>
                <a:schemeClr val="tx2"/>
              </a:buClr>
              <a:buSzPct val="73000"/>
              <a:buFont typeface="Wingdings 2"/>
              <a:buChar char=""/>
              <a:tabLst/>
              <a:defRPr/>
            </a:pPr>
            <a:r>
              <a:rPr kumimoji="0" lang="ru-RU" sz="2600" b="0" i="0" u="none" strike="noStrike" kern="1200" cap="none" spc="0" normalizeH="0" baseline="0" noProof="0" dirty="0" smtClean="0">
                <a:ln>
                  <a:noFill/>
                </a:ln>
                <a:solidFill>
                  <a:schemeClr val="tx1"/>
                </a:solidFill>
                <a:effectLst/>
                <a:uLnTx/>
                <a:uFillTx/>
                <a:latin typeface="+mn-lt"/>
                <a:ea typeface="+mn-ea"/>
                <a:cs typeface="+mn-cs"/>
              </a:rPr>
              <a:t>Фенечки из бисера  </a:t>
            </a:r>
          </a:p>
        </p:txBody>
      </p:sp>
      <p:pic>
        <p:nvPicPr>
          <p:cNvPr id="13" name="Рисунок 12" descr="fenechki4.jpg"/>
          <p:cNvPicPr>
            <a:picLocks noChangeAspect="1"/>
          </p:cNvPicPr>
          <p:nvPr/>
        </p:nvPicPr>
        <p:blipFill>
          <a:blip r:embed="rId2" cstate="print"/>
          <a:stretch>
            <a:fillRect/>
          </a:stretch>
        </p:blipFill>
        <p:spPr>
          <a:xfrm>
            <a:off x="2699792" y="1556792"/>
            <a:ext cx="4032448" cy="5024430"/>
          </a:xfrm>
          <a:prstGeom prst="rect">
            <a:avLst/>
          </a:prstGeom>
        </p:spPr>
      </p:pic>
    </p:spTree>
  </p:cSld>
  <p:clrMapOvr>
    <a:masterClrMapping/>
  </p:clrMapOvr>
  <p:transition>
    <p:dissolv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dirty="0" smtClean="0"/>
              <a:t>Виды фенечек</a:t>
            </a:r>
            <a:endParaRPr lang="ru-RU" dirty="0"/>
          </a:p>
        </p:txBody>
      </p:sp>
      <p:sp>
        <p:nvSpPr>
          <p:cNvPr id="7" name="Содержимое 2"/>
          <p:cNvSpPr txBox="1">
            <a:spLocks/>
          </p:cNvSpPr>
          <p:nvPr/>
        </p:nvSpPr>
        <p:spPr>
          <a:xfrm>
            <a:off x="0" y="2708920"/>
            <a:ext cx="3347864" cy="2016224"/>
          </a:xfrm>
          <a:prstGeom prst="rect">
            <a:avLst/>
          </a:prstGeom>
        </p:spPr>
        <p:txBody>
          <a:bodyPr vert="horz">
            <a:normAutofit/>
          </a:bodyPr>
          <a:lstStyle/>
          <a:p>
            <a:pPr marL="274320" marR="0" lvl="0" indent="-274320" algn="l" defTabSz="914400" rtl="0" eaLnBrk="1" fontAlgn="auto" latinLnBrk="0" hangingPunct="1">
              <a:lnSpc>
                <a:spcPct val="100000"/>
              </a:lnSpc>
              <a:spcBef>
                <a:spcPts val="600"/>
              </a:spcBef>
              <a:spcAft>
                <a:spcPts val="0"/>
              </a:spcAft>
              <a:buClr>
                <a:schemeClr val="tx2"/>
              </a:buClr>
              <a:buSzPct val="73000"/>
              <a:buFont typeface="Wingdings 2"/>
              <a:buChar char=""/>
              <a:tabLst/>
              <a:defRPr/>
            </a:pPr>
            <a:r>
              <a:rPr kumimoji="0" lang="ru-RU" sz="2600" b="0" i="0" u="none" strike="noStrike" kern="1200" cap="none" spc="0" normalizeH="0" baseline="0" noProof="0" dirty="0" smtClean="0">
                <a:ln>
                  <a:noFill/>
                </a:ln>
                <a:solidFill>
                  <a:schemeClr val="tx1"/>
                </a:solidFill>
                <a:effectLst/>
                <a:uLnTx/>
                <a:uFillTx/>
                <a:latin typeface="+mn-lt"/>
                <a:ea typeface="+mn-ea"/>
                <a:cs typeface="+mn-cs"/>
              </a:rPr>
              <a:t>Фенечки из атласных лент</a:t>
            </a:r>
          </a:p>
          <a:p>
            <a:pPr marL="274320" marR="0" lvl="0" indent="-274320" algn="l" defTabSz="914400" rtl="0" eaLnBrk="1" fontAlgn="auto" latinLnBrk="0" hangingPunct="1">
              <a:lnSpc>
                <a:spcPct val="100000"/>
              </a:lnSpc>
              <a:spcBef>
                <a:spcPts val="600"/>
              </a:spcBef>
              <a:spcAft>
                <a:spcPts val="0"/>
              </a:spcAft>
              <a:buClr>
                <a:schemeClr val="tx2"/>
              </a:buClr>
              <a:buSzPct val="73000"/>
              <a:buFont typeface="Wingdings 2"/>
              <a:buChar char=""/>
              <a:tabLst/>
              <a:defRPr/>
            </a:pPr>
            <a:endParaRPr kumimoji="0" lang="ru-RU" sz="2600" b="0" i="0" u="none" strike="noStrike" kern="1200" cap="none" spc="0" normalizeH="0" baseline="0" noProof="0" dirty="0">
              <a:ln>
                <a:noFill/>
              </a:ln>
              <a:solidFill>
                <a:schemeClr val="tx1"/>
              </a:solidFill>
              <a:effectLst/>
              <a:uLnTx/>
              <a:uFillTx/>
              <a:latin typeface="+mn-lt"/>
              <a:ea typeface="+mn-ea"/>
              <a:cs typeface="+mn-cs"/>
            </a:endParaRPr>
          </a:p>
        </p:txBody>
      </p:sp>
      <p:pic>
        <p:nvPicPr>
          <p:cNvPr id="11" name="Рисунок 10" descr="100_2335.jpg"/>
          <p:cNvPicPr>
            <a:picLocks noChangeAspect="1"/>
          </p:cNvPicPr>
          <p:nvPr/>
        </p:nvPicPr>
        <p:blipFill>
          <a:blip r:embed="rId2" cstate="print"/>
          <a:stretch>
            <a:fillRect/>
          </a:stretch>
        </p:blipFill>
        <p:spPr>
          <a:xfrm>
            <a:off x="2708243" y="1700808"/>
            <a:ext cx="5376597" cy="4032448"/>
          </a:xfrm>
          <a:prstGeom prst="rect">
            <a:avLst/>
          </a:prstGeom>
        </p:spPr>
      </p:pic>
    </p:spTree>
  </p:cSld>
  <p:clrMapOvr>
    <a:masterClrMapping/>
  </p:clrMapOvr>
  <p:transition>
    <p:dissolv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dirty="0" smtClean="0"/>
              <a:t>Виды фенечек</a:t>
            </a:r>
            <a:endParaRPr lang="ru-RU" dirty="0"/>
          </a:p>
        </p:txBody>
      </p:sp>
      <p:sp>
        <p:nvSpPr>
          <p:cNvPr id="6" name="Содержимое 2"/>
          <p:cNvSpPr txBox="1">
            <a:spLocks/>
          </p:cNvSpPr>
          <p:nvPr/>
        </p:nvSpPr>
        <p:spPr>
          <a:xfrm>
            <a:off x="0" y="2780928"/>
            <a:ext cx="2627784" cy="2016224"/>
          </a:xfrm>
          <a:prstGeom prst="rect">
            <a:avLst/>
          </a:prstGeom>
        </p:spPr>
        <p:txBody>
          <a:bodyPr vert="horz">
            <a:normAutofit/>
          </a:bodyPr>
          <a:lstStyle/>
          <a:p>
            <a:pPr marL="274320" marR="0" lvl="0" indent="-274320" algn="l" defTabSz="914400" rtl="0" eaLnBrk="1" fontAlgn="auto" latinLnBrk="0" hangingPunct="1">
              <a:lnSpc>
                <a:spcPct val="100000"/>
              </a:lnSpc>
              <a:spcBef>
                <a:spcPts val="600"/>
              </a:spcBef>
              <a:spcAft>
                <a:spcPts val="0"/>
              </a:spcAft>
              <a:buClr>
                <a:schemeClr val="tx2"/>
              </a:buClr>
              <a:buSzPct val="73000"/>
              <a:buFont typeface="Wingdings 2"/>
              <a:buChar char=""/>
              <a:tabLst/>
              <a:defRPr/>
            </a:pPr>
            <a:r>
              <a:rPr kumimoji="0" lang="ru-RU" sz="2600" b="0" i="0" u="none" strike="noStrike" kern="1200" cap="none" spc="0" normalizeH="0" baseline="0" noProof="0" dirty="0" smtClean="0">
                <a:ln>
                  <a:noFill/>
                </a:ln>
                <a:solidFill>
                  <a:schemeClr val="tx1"/>
                </a:solidFill>
                <a:effectLst/>
                <a:uLnTx/>
                <a:uFillTx/>
                <a:latin typeface="+mn-lt"/>
                <a:ea typeface="+mn-ea"/>
                <a:cs typeface="+mn-cs"/>
              </a:rPr>
              <a:t>Фенечки связанные крючком</a:t>
            </a:r>
          </a:p>
        </p:txBody>
      </p:sp>
      <p:pic>
        <p:nvPicPr>
          <p:cNvPr id="11" name="Рисунок 10" descr="Рисунок1.jpg"/>
          <p:cNvPicPr>
            <a:picLocks noChangeAspect="1"/>
          </p:cNvPicPr>
          <p:nvPr/>
        </p:nvPicPr>
        <p:blipFill>
          <a:blip r:embed="rId2" cstate="print"/>
          <a:srcRect t="10284" r="185"/>
          <a:stretch>
            <a:fillRect/>
          </a:stretch>
        </p:blipFill>
        <p:spPr>
          <a:xfrm>
            <a:off x="2900330" y="2060848"/>
            <a:ext cx="5200062" cy="3600400"/>
          </a:xfrm>
          <a:prstGeom prst="rect">
            <a:avLst/>
          </a:prstGeom>
        </p:spPr>
      </p:pic>
    </p:spTree>
  </p:cSld>
  <p:clrMapOvr>
    <a:masterClrMapping/>
  </p:clrMapOvr>
  <p:transition>
    <p:dissolv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dirty="0" smtClean="0"/>
              <a:t>Виды фенечек</a:t>
            </a:r>
            <a:endParaRPr lang="ru-RU" dirty="0"/>
          </a:p>
        </p:txBody>
      </p:sp>
      <p:sp>
        <p:nvSpPr>
          <p:cNvPr id="8" name="Содержимое 2"/>
          <p:cNvSpPr txBox="1">
            <a:spLocks/>
          </p:cNvSpPr>
          <p:nvPr/>
        </p:nvSpPr>
        <p:spPr>
          <a:xfrm>
            <a:off x="0" y="2924944"/>
            <a:ext cx="2195736" cy="1224136"/>
          </a:xfrm>
          <a:prstGeom prst="rect">
            <a:avLst/>
          </a:prstGeom>
        </p:spPr>
        <p:txBody>
          <a:bodyPr vert="horz">
            <a:normAutofit/>
          </a:bodyPr>
          <a:lstStyle/>
          <a:p>
            <a:pPr marL="274320" marR="0" lvl="0" indent="-274320" algn="l" defTabSz="914400" rtl="0" eaLnBrk="1" fontAlgn="auto" latinLnBrk="0" hangingPunct="1">
              <a:lnSpc>
                <a:spcPct val="100000"/>
              </a:lnSpc>
              <a:spcBef>
                <a:spcPts val="600"/>
              </a:spcBef>
              <a:spcAft>
                <a:spcPts val="0"/>
              </a:spcAft>
              <a:buClr>
                <a:schemeClr val="tx2"/>
              </a:buClr>
              <a:buSzPct val="73000"/>
              <a:buFont typeface="Wingdings 2"/>
              <a:buChar char=""/>
              <a:tabLst/>
              <a:defRPr/>
            </a:pPr>
            <a:r>
              <a:rPr kumimoji="0" lang="ru-RU" sz="2600" b="0" i="0" u="none" strike="noStrike" kern="1200" cap="none" spc="0" normalizeH="0" baseline="0" noProof="0" dirty="0" smtClean="0">
                <a:ln>
                  <a:noFill/>
                </a:ln>
                <a:solidFill>
                  <a:schemeClr val="tx1"/>
                </a:solidFill>
                <a:effectLst/>
                <a:uLnTx/>
                <a:uFillTx/>
                <a:latin typeface="+mn-lt"/>
                <a:ea typeface="+mn-ea"/>
                <a:cs typeface="+mn-cs"/>
              </a:rPr>
              <a:t>Фенечки из бусин</a:t>
            </a:r>
          </a:p>
        </p:txBody>
      </p:sp>
      <p:pic>
        <p:nvPicPr>
          <p:cNvPr id="11" name="Рисунок 10" descr="bus004.jpg"/>
          <p:cNvPicPr>
            <a:picLocks noChangeAspect="1"/>
          </p:cNvPicPr>
          <p:nvPr/>
        </p:nvPicPr>
        <p:blipFill>
          <a:blip r:embed="rId2" cstate="print"/>
          <a:stretch>
            <a:fillRect/>
          </a:stretch>
        </p:blipFill>
        <p:spPr>
          <a:xfrm>
            <a:off x="2195736" y="1754814"/>
            <a:ext cx="5912205" cy="4434154"/>
          </a:xfrm>
          <a:prstGeom prst="rect">
            <a:avLst/>
          </a:prstGeom>
        </p:spPr>
      </p:pic>
      <p:pic>
        <p:nvPicPr>
          <p:cNvPr id="12" name="Рисунок 11" descr="bus007.jpg"/>
          <p:cNvPicPr>
            <a:picLocks noChangeAspect="1"/>
          </p:cNvPicPr>
          <p:nvPr/>
        </p:nvPicPr>
        <p:blipFill>
          <a:blip r:embed="rId3" cstate="print"/>
          <a:stretch>
            <a:fillRect/>
          </a:stretch>
        </p:blipFill>
        <p:spPr>
          <a:xfrm>
            <a:off x="2286000" y="1619250"/>
            <a:ext cx="5814392" cy="4603060"/>
          </a:xfrm>
          <a:prstGeom prst="rect">
            <a:avLst/>
          </a:prstGeom>
        </p:spPr>
      </p:pic>
    </p:spTree>
  </p:cSld>
  <p:clrMapOvr>
    <a:masterClrMapping/>
  </p:clrMapOvr>
  <p:transition>
    <p:dissolv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dirty="0" smtClean="0"/>
              <a:t>Виды фенечек</a:t>
            </a:r>
            <a:endParaRPr lang="ru-RU" dirty="0"/>
          </a:p>
        </p:txBody>
      </p:sp>
      <p:sp>
        <p:nvSpPr>
          <p:cNvPr id="3" name="Содержимое 2"/>
          <p:cNvSpPr>
            <a:spLocks noGrp="1"/>
          </p:cNvSpPr>
          <p:nvPr>
            <p:ph idx="1"/>
          </p:nvPr>
        </p:nvSpPr>
        <p:spPr>
          <a:xfrm>
            <a:off x="0" y="2708920"/>
            <a:ext cx="2771800" cy="1656184"/>
          </a:xfrm>
        </p:spPr>
        <p:txBody>
          <a:bodyPr>
            <a:normAutofit/>
          </a:bodyPr>
          <a:lstStyle/>
          <a:p>
            <a:r>
              <a:rPr lang="ru-RU" dirty="0" smtClean="0"/>
              <a:t>Фенечки из ниток «мулине» </a:t>
            </a:r>
          </a:p>
        </p:txBody>
      </p:sp>
      <p:pic>
        <p:nvPicPr>
          <p:cNvPr id="14" name="Picture 5" descr="E:\Мамино\фенечки\ab067e8633b4.jpg"/>
          <p:cNvPicPr>
            <a:picLocks noChangeAspect="1" noChangeArrowheads="1"/>
          </p:cNvPicPr>
          <p:nvPr/>
        </p:nvPicPr>
        <p:blipFill>
          <a:blip r:embed="rId2" cstate="print"/>
          <a:srcRect/>
          <a:stretch>
            <a:fillRect/>
          </a:stretch>
        </p:blipFill>
        <p:spPr bwMode="auto">
          <a:xfrm>
            <a:off x="2771800" y="1916832"/>
            <a:ext cx="5126351" cy="3240360"/>
          </a:xfrm>
          <a:prstGeom prst="rect">
            <a:avLst/>
          </a:prstGeom>
          <a:noFill/>
          <a:ln w="9525">
            <a:noFill/>
            <a:miter lim="800000"/>
            <a:headEnd/>
            <a:tailEnd/>
          </a:ln>
        </p:spPr>
      </p:pic>
    </p:spTree>
  </p:cSld>
  <p:clrMapOvr>
    <a:masterClrMapping/>
  </p:clrMapOvr>
  <p:transition>
    <p:dissolv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dirty="0" smtClean="0"/>
              <a:t>Виды фенечек</a:t>
            </a:r>
            <a:endParaRPr lang="ru-RU" dirty="0"/>
          </a:p>
        </p:txBody>
      </p:sp>
      <p:sp>
        <p:nvSpPr>
          <p:cNvPr id="3" name="Содержимое 2"/>
          <p:cNvSpPr>
            <a:spLocks noGrp="1"/>
          </p:cNvSpPr>
          <p:nvPr>
            <p:ph idx="1"/>
          </p:nvPr>
        </p:nvSpPr>
        <p:spPr>
          <a:xfrm>
            <a:off x="0" y="2852936"/>
            <a:ext cx="2771800" cy="1656184"/>
          </a:xfrm>
        </p:spPr>
        <p:txBody>
          <a:bodyPr>
            <a:normAutofit/>
          </a:bodyPr>
          <a:lstStyle/>
          <a:p>
            <a:r>
              <a:rPr lang="ru-RU" dirty="0" smtClean="0"/>
              <a:t>Фенечки из лент</a:t>
            </a:r>
          </a:p>
        </p:txBody>
      </p:sp>
      <p:pic>
        <p:nvPicPr>
          <p:cNvPr id="5" name="Picture 8" descr="Фенечки из ленточек. Фенечки из мулине или Браслеты Дружбы - Уроки и схемы плетения фенечек"/>
          <p:cNvPicPr>
            <a:picLocks noChangeAspect="1" noChangeArrowheads="1"/>
          </p:cNvPicPr>
          <p:nvPr/>
        </p:nvPicPr>
        <p:blipFill>
          <a:blip r:embed="rId2" cstate="print"/>
          <a:srcRect/>
          <a:stretch>
            <a:fillRect/>
          </a:stretch>
        </p:blipFill>
        <p:spPr>
          <a:xfrm>
            <a:off x="2339752" y="1700808"/>
            <a:ext cx="5563344" cy="4062401"/>
          </a:xfrm>
          <a:prstGeom prst="rect">
            <a:avLst/>
          </a:prstGeom>
        </p:spPr>
      </p:pic>
    </p:spTree>
  </p:cSld>
  <p:clrMapOvr>
    <a:masterClrMapping/>
  </p:clrMapOvr>
  <p:transition>
    <p:dissolv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320040"/>
            <a:ext cx="8100392" cy="1143000"/>
          </a:xfrm>
        </p:spPr>
        <p:txBody>
          <a:bodyPr>
            <a:normAutofit fontScale="90000"/>
          </a:bodyPr>
          <a:lstStyle/>
          <a:p>
            <a:pPr algn="ctr"/>
            <a:r>
              <a:rPr lang="ru-RU" i="1" dirty="0" smtClean="0"/>
              <a:t>Материалы </a:t>
            </a:r>
            <a:br>
              <a:rPr lang="ru-RU" i="1" dirty="0" smtClean="0"/>
            </a:br>
            <a:r>
              <a:rPr lang="ru-RU" i="1" dirty="0" smtClean="0"/>
              <a:t>для изготовления фенечек</a:t>
            </a:r>
            <a:endParaRPr lang="ru-RU" dirty="0"/>
          </a:p>
        </p:txBody>
      </p:sp>
      <p:sp>
        <p:nvSpPr>
          <p:cNvPr id="3" name="Содержимое 2"/>
          <p:cNvSpPr>
            <a:spLocks noGrp="1"/>
          </p:cNvSpPr>
          <p:nvPr>
            <p:ph idx="1"/>
          </p:nvPr>
        </p:nvSpPr>
        <p:spPr/>
        <p:txBody>
          <a:bodyPr>
            <a:normAutofit lnSpcReduction="10000"/>
          </a:bodyPr>
          <a:lstStyle/>
          <a:p>
            <a:r>
              <a:rPr lang="ru-RU" sz="3200" dirty="0" smtClean="0">
                <a:latin typeface="Times New Roman" pitchFamily="18" charset="0"/>
                <a:cs typeface="Times New Roman" pitchFamily="18" charset="0"/>
              </a:rPr>
              <a:t>атласные ленты разного цвета и ширины</a:t>
            </a:r>
          </a:p>
          <a:p>
            <a:r>
              <a:rPr lang="ru-RU" sz="3200" dirty="0" smtClean="0">
                <a:latin typeface="Times New Roman" pitchFamily="18" charset="0"/>
                <a:cs typeface="Times New Roman" pitchFamily="18" charset="0"/>
              </a:rPr>
              <a:t> бусины или бисер разного цвета</a:t>
            </a:r>
          </a:p>
          <a:p>
            <a:r>
              <a:rPr lang="ru-RU" sz="3200" dirty="0" smtClean="0">
                <a:latin typeface="Times New Roman" pitchFamily="18" charset="0"/>
                <a:cs typeface="Times New Roman" pitchFamily="18" charset="0"/>
              </a:rPr>
              <a:t>эластичная нить</a:t>
            </a:r>
          </a:p>
          <a:p>
            <a:r>
              <a:rPr lang="ru-RU" sz="3200" dirty="0" err="1" smtClean="0">
                <a:latin typeface="Times New Roman" pitchFamily="18" charset="0"/>
                <a:cs typeface="Times New Roman" pitchFamily="18" charset="0"/>
              </a:rPr>
              <a:t>х\б</a:t>
            </a:r>
            <a:r>
              <a:rPr lang="ru-RU" sz="3200" dirty="0" smtClean="0">
                <a:latin typeface="Times New Roman" pitchFamily="18" charset="0"/>
                <a:cs typeface="Times New Roman" pitchFamily="18" charset="0"/>
              </a:rPr>
              <a:t> нитки «мулине»</a:t>
            </a:r>
          </a:p>
          <a:p>
            <a:r>
              <a:rPr lang="ru-RU" sz="3200" dirty="0" smtClean="0">
                <a:latin typeface="Times New Roman" pitchFamily="18" charset="0"/>
                <a:cs typeface="Times New Roman" pitchFamily="18" charset="0"/>
              </a:rPr>
              <a:t>кожа</a:t>
            </a:r>
          </a:p>
          <a:p>
            <a:r>
              <a:rPr lang="ru-RU" sz="3200" dirty="0" smtClean="0">
                <a:latin typeface="Times New Roman" pitchFamily="18" charset="0"/>
                <a:cs typeface="Times New Roman" pitchFamily="18" charset="0"/>
              </a:rPr>
              <a:t>шнуры</a:t>
            </a:r>
          </a:p>
          <a:p>
            <a:r>
              <a:rPr lang="ru-RU" sz="3200" dirty="0" smtClean="0">
                <a:latin typeface="Times New Roman" pitchFamily="18" charset="0"/>
                <a:cs typeface="Times New Roman" pitchFamily="18" charset="0"/>
              </a:rPr>
              <a:t>пуговицы</a:t>
            </a:r>
          </a:p>
          <a:p>
            <a:r>
              <a:rPr lang="ru-RU" sz="3200" dirty="0" smtClean="0">
                <a:latin typeface="Times New Roman" pitchFamily="18" charset="0"/>
                <a:cs typeface="Times New Roman" pitchFamily="18" charset="0"/>
              </a:rPr>
              <a:t>иголки</a:t>
            </a:r>
          </a:p>
          <a:p>
            <a:endParaRPr lang="ru-RU" sz="3200" dirty="0" smtClean="0">
              <a:latin typeface="Times New Roman" pitchFamily="18" charset="0"/>
              <a:cs typeface="Times New Roman" pitchFamily="18" charset="0"/>
            </a:endParaRPr>
          </a:p>
          <a:p>
            <a:endParaRPr lang="ru-RU" dirty="0"/>
          </a:p>
        </p:txBody>
      </p:sp>
    </p:spTree>
  </p:cSld>
  <p:clrMapOvr>
    <a:masterClrMapping/>
  </p:clrMapOvr>
  <p:transition>
    <p:dissolv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4139952" y="1196752"/>
            <a:ext cx="4104456" cy="4680520"/>
          </a:xfrm>
        </p:spPr>
        <p:txBody>
          <a:bodyPr>
            <a:noAutofit/>
          </a:bodyPr>
          <a:lstStyle/>
          <a:p>
            <a:endParaRPr lang="ru-RU" sz="2800" dirty="0"/>
          </a:p>
        </p:txBody>
      </p:sp>
      <p:pic>
        <p:nvPicPr>
          <p:cNvPr id="4" name="Рисунок 3" descr="0c12403676bb53546fcf6f149a8a8d.jpg"/>
          <p:cNvPicPr>
            <a:picLocks noChangeAspect="1"/>
          </p:cNvPicPr>
          <p:nvPr/>
        </p:nvPicPr>
        <p:blipFill>
          <a:blip r:embed="rId2" cstate="print"/>
          <a:stretch>
            <a:fillRect/>
          </a:stretch>
        </p:blipFill>
        <p:spPr>
          <a:xfrm>
            <a:off x="0" y="0"/>
            <a:ext cx="5715000" cy="4286250"/>
          </a:xfrm>
          <a:prstGeom prst="rect">
            <a:avLst/>
          </a:prstGeom>
        </p:spPr>
      </p:pic>
      <p:pic>
        <p:nvPicPr>
          <p:cNvPr id="5" name="Рисунок 4" descr="4a2c39.jpg"/>
          <p:cNvPicPr>
            <a:picLocks noChangeAspect="1"/>
          </p:cNvPicPr>
          <p:nvPr/>
        </p:nvPicPr>
        <p:blipFill>
          <a:blip r:embed="rId3" cstate="print"/>
          <a:stretch>
            <a:fillRect/>
          </a:stretch>
        </p:blipFill>
        <p:spPr>
          <a:xfrm>
            <a:off x="4067945" y="255000"/>
            <a:ext cx="5076056" cy="6603000"/>
          </a:xfrm>
          <a:prstGeom prst="rect">
            <a:avLst/>
          </a:prstGeom>
        </p:spPr>
      </p:pic>
      <p:pic>
        <p:nvPicPr>
          <p:cNvPr id="6" name="Рисунок 5" descr="11.jpg"/>
          <p:cNvPicPr>
            <a:picLocks noChangeAspect="1"/>
          </p:cNvPicPr>
          <p:nvPr/>
        </p:nvPicPr>
        <p:blipFill>
          <a:blip r:embed="rId4" cstate="print"/>
          <a:stretch>
            <a:fillRect/>
          </a:stretch>
        </p:blipFill>
        <p:spPr>
          <a:xfrm>
            <a:off x="0" y="1852612"/>
            <a:ext cx="7198081" cy="5005388"/>
          </a:xfrm>
          <a:prstGeom prst="rect">
            <a:avLst/>
          </a:prstGeom>
        </p:spPr>
      </p:pic>
      <p:pic>
        <p:nvPicPr>
          <p:cNvPr id="7" name="Рисунок 6" descr="3868.jpg"/>
          <p:cNvPicPr>
            <a:picLocks noChangeAspect="1"/>
          </p:cNvPicPr>
          <p:nvPr/>
        </p:nvPicPr>
        <p:blipFill>
          <a:blip r:embed="rId5" cstate="print"/>
          <a:stretch>
            <a:fillRect/>
          </a:stretch>
        </p:blipFill>
        <p:spPr>
          <a:xfrm>
            <a:off x="3048000" y="0"/>
            <a:ext cx="6096000" cy="4572000"/>
          </a:xfrm>
          <a:prstGeom prst="rect">
            <a:avLst/>
          </a:prstGeom>
        </p:spPr>
      </p:pic>
      <p:pic>
        <p:nvPicPr>
          <p:cNvPr id="12" name="Рисунок 11" descr="32862607.jpg"/>
          <p:cNvPicPr>
            <a:picLocks noChangeAspect="1"/>
          </p:cNvPicPr>
          <p:nvPr/>
        </p:nvPicPr>
        <p:blipFill>
          <a:blip r:embed="rId6" cstate="print"/>
          <a:stretch>
            <a:fillRect/>
          </a:stretch>
        </p:blipFill>
        <p:spPr>
          <a:xfrm>
            <a:off x="-1" y="0"/>
            <a:ext cx="5149416" cy="5517232"/>
          </a:xfrm>
          <a:prstGeom prst="rect">
            <a:avLst/>
          </a:prstGeom>
        </p:spPr>
      </p:pic>
      <p:pic>
        <p:nvPicPr>
          <p:cNvPr id="13" name="Рисунок 12" descr="61579631_1.jpg"/>
          <p:cNvPicPr>
            <a:picLocks noChangeAspect="1"/>
          </p:cNvPicPr>
          <p:nvPr/>
        </p:nvPicPr>
        <p:blipFill>
          <a:blip r:embed="rId7" cstate="print"/>
          <a:stretch>
            <a:fillRect/>
          </a:stretch>
        </p:blipFill>
        <p:spPr>
          <a:xfrm>
            <a:off x="3563888" y="1534573"/>
            <a:ext cx="5580112" cy="5323427"/>
          </a:xfrm>
          <a:prstGeom prst="rect">
            <a:avLst/>
          </a:prstGeom>
        </p:spPr>
      </p:pic>
      <p:pic>
        <p:nvPicPr>
          <p:cNvPr id="14" name="Рисунок 13" descr="dsc02663.jpg"/>
          <p:cNvPicPr>
            <a:picLocks noChangeAspect="1"/>
          </p:cNvPicPr>
          <p:nvPr/>
        </p:nvPicPr>
        <p:blipFill>
          <a:blip r:embed="rId8" cstate="print"/>
          <a:stretch>
            <a:fillRect/>
          </a:stretch>
        </p:blipFill>
        <p:spPr>
          <a:xfrm>
            <a:off x="-1" y="1556792"/>
            <a:ext cx="7068277" cy="5301208"/>
          </a:xfrm>
          <a:prstGeom prst="rect">
            <a:avLst/>
          </a:prstGeom>
        </p:spPr>
      </p:pic>
      <p:pic>
        <p:nvPicPr>
          <p:cNvPr id="15" name="Рисунок 14" descr="107705110_kamni.jpg"/>
          <p:cNvPicPr>
            <a:picLocks noChangeAspect="1"/>
          </p:cNvPicPr>
          <p:nvPr/>
        </p:nvPicPr>
        <p:blipFill>
          <a:blip r:embed="rId9" cstate="print"/>
          <a:stretch>
            <a:fillRect/>
          </a:stretch>
        </p:blipFill>
        <p:spPr>
          <a:xfrm>
            <a:off x="2459645" y="0"/>
            <a:ext cx="6684356" cy="4437112"/>
          </a:xfrm>
          <a:prstGeom prst="rect">
            <a:avLst/>
          </a:prstGeom>
        </p:spPr>
      </p:pic>
      <p:pic>
        <p:nvPicPr>
          <p:cNvPr id="16" name="Рисунок 15" descr="chto-to-iz-bisera.jpg"/>
          <p:cNvPicPr>
            <a:picLocks noChangeAspect="1"/>
          </p:cNvPicPr>
          <p:nvPr/>
        </p:nvPicPr>
        <p:blipFill>
          <a:blip r:embed="rId10" cstate="print"/>
          <a:srcRect r="6818"/>
          <a:stretch>
            <a:fillRect/>
          </a:stretch>
        </p:blipFill>
        <p:spPr>
          <a:xfrm>
            <a:off x="0" y="-1"/>
            <a:ext cx="4644008" cy="5506941"/>
          </a:xfrm>
          <a:prstGeom prst="rect">
            <a:avLst/>
          </a:prstGeom>
        </p:spPr>
      </p:pic>
      <p:pic>
        <p:nvPicPr>
          <p:cNvPr id="17" name="Рисунок 16" descr="f_11814569.jpg"/>
          <p:cNvPicPr>
            <a:picLocks noChangeAspect="1"/>
          </p:cNvPicPr>
          <p:nvPr/>
        </p:nvPicPr>
        <p:blipFill>
          <a:blip r:embed="rId11" cstate="print"/>
          <a:stretch>
            <a:fillRect/>
          </a:stretch>
        </p:blipFill>
        <p:spPr>
          <a:xfrm>
            <a:off x="3048000" y="2286000"/>
            <a:ext cx="6096000" cy="4572000"/>
          </a:xfrm>
          <a:prstGeom prst="rect">
            <a:avLst/>
          </a:prstGeom>
        </p:spPr>
      </p:pic>
      <p:pic>
        <p:nvPicPr>
          <p:cNvPr id="18" name="Рисунок 17" descr="silicon_thread_br_23.jpg"/>
          <p:cNvPicPr>
            <a:picLocks noChangeAspect="1"/>
          </p:cNvPicPr>
          <p:nvPr/>
        </p:nvPicPr>
        <p:blipFill>
          <a:blip r:embed="rId12" cstate="print"/>
          <a:srcRect b="7055"/>
          <a:stretch>
            <a:fillRect/>
          </a:stretch>
        </p:blipFill>
        <p:spPr>
          <a:xfrm>
            <a:off x="0" y="2204864"/>
            <a:ext cx="6675142" cy="4653136"/>
          </a:xfrm>
          <a:prstGeom prst="rect">
            <a:avLst/>
          </a:prstGeom>
        </p:spPr>
      </p:pic>
      <p:pic>
        <p:nvPicPr>
          <p:cNvPr id="19" name="Рисунок 18" descr="sxemy-dlya-brasletov-iz-bisera.jpg"/>
          <p:cNvPicPr>
            <a:picLocks noChangeAspect="1"/>
          </p:cNvPicPr>
          <p:nvPr/>
        </p:nvPicPr>
        <p:blipFill>
          <a:blip r:embed="rId13" cstate="print"/>
          <a:stretch>
            <a:fillRect/>
          </a:stretch>
        </p:blipFill>
        <p:spPr>
          <a:xfrm>
            <a:off x="2459765" y="0"/>
            <a:ext cx="6684235" cy="5013176"/>
          </a:xfrm>
          <a:prstGeom prst="rect">
            <a:avLst/>
          </a:prstGeom>
        </p:spPr>
      </p:pic>
      <p:pic>
        <p:nvPicPr>
          <p:cNvPr id="20" name="Рисунок 19" descr="free-beading-necklace-pattern-11.jpg"/>
          <p:cNvPicPr>
            <a:picLocks noChangeAspect="1"/>
          </p:cNvPicPr>
          <p:nvPr/>
        </p:nvPicPr>
        <p:blipFill>
          <a:blip r:embed="rId14" cstate="print"/>
          <a:stretch>
            <a:fillRect/>
          </a:stretch>
        </p:blipFill>
        <p:spPr>
          <a:xfrm>
            <a:off x="0" y="0"/>
            <a:ext cx="5724128" cy="5062673"/>
          </a:xfrm>
          <a:prstGeom prst="rect">
            <a:avLst/>
          </a:prstGeom>
        </p:spPr>
      </p:pic>
      <p:pic>
        <p:nvPicPr>
          <p:cNvPr id="21" name="Рисунок 20" descr="000032184893_#_3_#_Bisernoe_chudo.jpg"/>
          <p:cNvPicPr>
            <a:picLocks noChangeAspect="1"/>
          </p:cNvPicPr>
          <p:nvPr/>
        </p:nvPicPr>
        <p:blipFill>
          <a:blip r:embed="rId15" cstate="print"/>
          <a:stretch>
            <a:fillRect/>
          </a:stretch>
        </p:blipFill>
        <p:spPr>
          <a:xfrm>
            <a:off x="2915816" y="1653163"/>
            <a:ext cx="6228184" cy="5204837"/>
          </a:xfrm>
          <a:prstGeom prst="rect">
            <a:avLst/>
          </a:prstGeom>
        </p:spPr>
      </p:pic>
      <p:pic>
        <p:nvPicPr>
          <p:cNvPr id="22" name="Рисунок 21" descr="000032156325_#_3_#_Bisernoe_chudo.jpg"/>
          <p:cNvPicPr>
            <a:picLocks noChangeAspect="1"/>
          </p:cNvPicPr>
          <p:nvPr/>
        </p:nvPicPr>
        <p:blipFill>
          <a:blip r:embed="rId16" cstate="print"/>
          <a:srcRect t="8991" b="13984"/>
          <a:stretch>
            <a:fillRect/>
          </a:stretch>
        </p:blipFill>
        <p:spPr>
          <a:xfrm>
            <a:off x="0" y="1124744"/>
            <a:ext cx="5582556" cy="5733256"/>
          </a:xfrm>
          <a:prstGeom prst="rect">
            <a:avLst/>
          </a:prstGeom>
        </p:spPr>
      </p:pic>
      <p:pic>
        <p:nvPicPr>
          <p:cNvPr id="23" name="Рисунок 22" descr="mk_der_bis_5.jpg"/>
          <p:cNvPicPr>
            <a:picLocks noChangeAspect="1"/>
          </p:cNvPicPr>
          <p:nvPr/>
        </p:nvPicPr>
        <p:blipFill>
          <a:blip r:embed="rId17" cstate="print"/>
          <a:srcRect l="16309" r="15652"/>
          <a:stretch>
            <a:fillRect/>
          </a:stretch>
        </p:blipFill>
        <p:spPr>
          <a:xfrm>
            <a:off x="3284349" y="0"/>
            <a:ext cx="5859651" cy="5733256"/>
          </a:xfrm>
          <a:prstGeom prst="rect">
            <a:avLst/>
          </a:prstGeom>
        </p:spPr>
      </p:pic>
      <p:pic>
        <p:nvPicPr>
          <p:cNvPr id="24" name="Рисунок 23" descr="DSC02625_1.JPG"/>
          <p:cNvPicPr>
            <a:picLocks noChangeAspect="1"/>
          </p:cNvPicPr>
          <p:nvPr/>
        </p:nvPicPr>
        <p:blipFill>
          <a:blip r:embed="rId18" cstate="print"/>
          <a:stretch>
            <a:fillRect/>
          </a:stretch>
        </p:blipFill>
        <p:spPr>
          <a:xfrm>
            <a:off x="-1" y="0"/>
            <a:ext cx="6396203" cy="4797152"/>
          </a:xfrm>
          <a:prstGeom prst="rect">
            <a:avLst/>
          </a:prstGeom>
        </p:spPr>
      </p:pic>
      <p:pic>
        <p:nvPicPr>
          <p:cNvPr id="25" name="Рисунок 24" descr="10905.jpg"/>
          <p:cNvPicPr>
            <a:picLocks noChangeAspect="1"/>
          </p:cNvPicPr>
          <p:nvPr/>
        </p:nvPicPr>
        <p:blipFill>
          <a:blip r:embed="rId19" cstate="print"/>
          <a:stretch>
            <a:fillRect/>
          </a:stretch>
        </p:blipFill>
        <p:spPr>
          <a:xfrm>
            <a:off x="2459765" y="1844824"/>
            <a:ext cx="6684235" cy="5013176"/>
          </a:xfrm>
          <a:prstGeom prst="rect">
            <a:avLst/>
          </a:prstGeom>
        </p:spPr>
      </p:pic>
      <p:pic>
        <p:nvPicPr>
          <p:cNvPr id="26" name="Рисунок 25" descr="1-Глициния1.jpg"/>
          <p:cNvPicPr>
            <a:picLocks noChangeAspect="1"/>
          </p:cNvPicPr>
          <p:nvPr/>
        </p:nvPicPr>
        <p:blipFill>
          <a:blip r:embed="rId20" cstate="print"/>
          <a:stretch>
            <a:fillRect/>
          </a:stretch>
        </p:blipFill>
        <p:spPr>
          <a:xfrm>
            <a:off x="0" y="665170"/>
            <a:ext cx="5580112" cy="6192830"/>
          </a:xfrm>
          <a:prstGeom prst="rect">
            <a:avLst/>
          </a:prstGeom>
        </p:spPr>
      </p:pic>
      <p:pic>
        <p:nvPicPr>
          <p:cNvPr id="27" name="Рисунок 26" descr="biser1.jpg"/>
          <p:cNvPicPr>
            <a:picLocks noChangeAspect="1"/>
          </p:cNvPicPr>
          <p:nvPr/>
        </p:nvPicPr>
        <p:blipFill>
          <a:blip r:embed="rId21" cstate="print"/>
          <a:stretch>
            <a:fillRect/>
          </a:stretch>
        </p:blipFill>
        <p:spPr>
          <a:xfrm>
            <a:off x="3409950" y="0"/>
            <a:ext cx="5734050" cy="5314950"/>
          </a:xfrm>
          <a:prstGeom prst="rect">
            <a:avLst/>
          </a:prstGeom>
        </p:spPr>
      </p:pic>
      <p:pic>
        <p:nvPicPr>
          <p:cNvPr id="28" name="Рисунок 27" descr="eff8781d02cb3d768a8e450f96163920.jpg"/>
          <p:cNvPicPr>
            <a:picLocks noChangeAspect="1"/>
          </p:cNvPicPr>
          <p:nvPr/>
        </p:nvPicPr>
        <p:blipFill>
          <a:blip r:embed="rId22" cstate="print"/>
          <a:stretch>
            <a:fillRect/>
          </a:stretch>
        </p:blipFill>
        <p:spPr>
          <a:xfrm>
            <a:off x="-1" y="0"/>
            <a:ext cx="6133033" cy="4941168"/>
          </a:xfrm>
          <a:prstGeom prst="rect">
            <a:avLst/>
          </a:prstGeom>
        </p:spPr>
      </p:pic>
      <p:pic>
        <p:nvPicPr>
          <p:cNvPr id="29" name="Рисунок 28" descr="ромашка.jpg"/>
          <p:cNvPicPr>
            <a:picLocks noChangeAspect="1"/>
          </p:cNvPicPr>
          <p:nvPr/>
        </p:nvPicPr>
        <p:blipFill>
          <a:blip r:embed="rId23" cstate="print"/>
          <a:stretch>
            <a:fillRect/>
          </a:stretch>
        </p:blipFill>
        <p:spPr>
          <a:xfrm>
            <a:off x="2843808" y="2132856"/>
            <a:ext cx="6300192" cy="4725144"/>
          </a:xfrm>
          <a:prstGeom prst="rect">
            <a:avLst/>
          </a:prstGeom>
        </p:spPr>
      </p:pic>
      <p:pic>
        <p:nvPicPr>
          <p:cNvPr id="30" name="Рисунок 29" descr="розовая орхидея.jpg"/>
          <p:cNvPicPr>
            <a:picLocks noChangeAspect="1"/>
          </p:cNvPicPr>
          <p:nvPr/>
        </p:nvPicPr>
        <p:blipFill>
          <a:blip r:embed="rId24" cstate="print"/>
          <a:srcRect b="6638"/>
          <a:stretch>
            <a:fillRect/>
          </a:stretch>
        </p:blipFill>
        <p:spPr>
          <a:xfrm>
            <a:off x="0" y="1166664"/>
            <a:ext cx="4572000" cy="5691336"/>
          </a:xfrm>
          <a:prstGeom prst="rect">
            <a:avLst/>
          </a:prstGeom>
        </p:spPr>
      </p:pic>
      <p:pic>
        <p:nvPicPr>
          <p:cNvPr id="31" name="Рисунок 30" descr="Berezka.jpg"/>
          <p:cNvPicPr>
            <a:picLocks noChangeAspect="1"/>
          </p:cNvPicPr>
          <p:nvPr/>
        </p:nvPicPr>
        <p:blipFill>
          <a:blip r:embed="rId25" cstate="print"/>
          <a:stretch>
            <a:fillRect/>
          </a:stretch>
        </p:blipFill>
        <p:spPr>
          <a:xfrm>
            <a:off x="3851920" y="0"/>
            <a:ext cx="5292080" cy="6027424"/>
          </a:xfrm>
          <a:prstGeom prst="rect">
            <a:avLst/>
          </a:prstGeom>
        </p:spPr>
      </p:pic>
      <p:pic>
        <p:nvPicPr>
          <p:cNvPr id="32" name="Рисунок 31" descr="5846.jpg"/>
          <p:cNvPicPr>
            <a:picLocks noChangeAspect="1"/>
          </p:cNvPicPr>
          <p:nvPr/>
        </p:nvPicPr>
        <p:blipFill>
          <a:blip r:embed="rId26" cstate="print"/>
          <a:stretch>
            <a:fillRect/>
          </a:stretch>
        </p:blipFill>
        <p:spPr>
          <a:xfrm>
            <a:off x="-1" y="-1"/>
            <a:ext cx="3916681" cy="6858001"/>
          </a:xfrm>
          <a:prstGeom prst="rect">
            <a:avLst/>
          </a:prstGeom>
        </p:spPr>
      </p:pic>
      <p:pic>
        <p:nvPicPr>
          <p:cNvPr id="33" name="Рисунок 32" descr="58f4620836-ukrasheniya-kulon-iz-bisera-magiya-klevera-n5111.jpg"/>
          <p:cNvPicPr>
            <a:picLocks noChangeAspect="1"/>
          </p:cNvPicPr>
          <p:nvPr/>
        </p:nvPicPr>
        <p:blipFill>
          <a:blip r:embed="rId27" cstate="print"/>
          <a:stretch>
            <a:fillRect/>
          </a:stretch>
        </p:blipFill>
        <p:spPr>
          <a:xfrm>
            <a:off x="2939819" y="2204864"/>
            <a:ext cx="6204181" cy="4653136"/>
          </a:xfrm>
          <a:prstGeom prst="rect">
            <a:avLst/>
          </a:prstGeom>
        </p:spPr>
      </p:pic>
      <p:pic>
        <p:nvPicPr>
          <p:cNvPr id="34" name="Рисунок 33" descr="ORqqSS1n40U.jpg"/>
          <p:cNvPicPr>
            <a:picLocks noChangeAspect="1"/>
          </p:cNvPicPr>
          <p:nvPr/>
        </p:nvPicPr>
        <p:blipFill>
          <a:blip r:embed="rId28" cstate="print"/>
          <a:srcRect l="20693"/>
          <a:stretch>
            <a:fillRect/>
          </a:stretch>
        </p:blipFill>
        <p:spPr>
          <a:xfrm>
            <a:off x="0" y="1856259"/>
            <a:ext cx="5931575" cy="5001741"/>
          </a:xfrm>
          <a:prstGeom prst="rect">
            <a:avLst/>
          </a:prstGeom>
        </p:spPr>
      </p:pic>
      <p:pic>
        <p:nvPicPr>
          <p:cNvPr id="35" name="Рисунок 34" descr="cvetok02.jpg"/>
          <p:cNvPicPr>
            <a:picLocks noChangeAspect="1"/>
          </p:cNvPicPr>
          <p:nvPr/>
        </p:nvPicPr>
        <p:blipFill>
          <a:blip r:embed="rId29" cstate="print"/>
          <a:stretch>
            <a:fillRect/>
          </a:stretch>
        </p:blipFill>
        <p:spPr>
          <a:xfrm>
            <a:off x="2363755" y="0"/>
            <a:ext cx="6780245" cy="5085184"/>
          </a:xfrm>
          <a:prstGeom prst="rect">
            <a:avLst/>
          </a:prstGeom>
        </p:spPr>
      </p:pic>
      <p:pic>
        <p:nvPicPr>
          <p:cNvPr id="36" name="Рисунок 35" descr="40b733a042e589765cf6ba3ead1b1464.jpg"/>
          <p:cNvPicPr>
            <a:picLocks noChangeAspect="1"/>
          </p:cNvPicPr>
          <p:nvPr/>
        </p:nvPicPr>
        <p:blipFill>
          <a:blip r:embed="rId30" cstate="print"/>
          <a:stretch>
            <a:fillRect/>
          </a:stretch>
        </p:blipFill>
        <p:spPr>
          <a:xfrm>
            <a:off x="0" y="0"/>
            <a:ext cx="4805320" cy="5907806"/>
          </a:xfrm>
          <a:prstGeom prst="rect">
            <a:avLst/>
          </a:prstGeom>
        </p:spPr>
      </p:pic>
      <p:pic>
        <p:nvPicPr>
          <p:cNvPr id="37" name="Рисунок 36" descr="kupalnica-derevo-iz-bisera.jpg.pagespeed.ce.9-qEx8VYew.jpg"/>
          <p:cNvPicPr>
            <a:picLocks noChangeAspect="1"/>
          </p:cNvPicPr>
          <p:nvPr/>
        </p:nvPicPr>
        <p:blipFill>
          <a:blip r:embed="rId31" cstate="print"/>
          <a:srcRect l="15485" r="16121"/>
          <a:stretch>
            <a:fillRect/>
          </a:stretch>
        </p:blipFill>
        <p:spPr>
          <a:xfrm>
            <a:off x="4644008" y="278421"/>
            <a:ext cx="4499992" cy="6579579"/>
          </a:xfrm>
          <a:prstGeom prst="rect">
            <a:avLst/>
          </a:prstGeom>
        </p:spPr>
      </p:pic>
      <p:pic>
        <p:nvPicPr>
          <p:cNvPr id="38" name="Рисунок 37" descr="d18480426092l.jpg"/>
          <p:cNvPicPr>
            <a:picLocks noChangeAspect="1"/>
          </p:cNvPicPr>
          <p:nvPr/>
        </p:nvPicPr>
        <p:blipFill>
          <a:blip r:embed="rId32" cstate="print"/>
          <a:stretch>
            <a:fillRect/>
          </a:stretch>
        </p:blipFill>
        <p:spPr>
          <a:xfrm>
            <a:off x="0" y="2060848"/>
            <a:ext cx="6853075" cy="4797152"/>
          </a:xfrm>
          <a:prstGeom prst="rect">
            <a:avLst/>
          </a:prstGeom>
        </p:spPr>
      </p:pic>
      <p:pic>
        <p:nvPicPr>
          <p:cNvPr id="39" name="Рисунок 38" descr="91487932_1.jpg"/>
          <p:cNvPicPr>
            <a:picLocks noChangeAspect="1"/>
          </p:cNvPicPr>
          <p:nvPr/>
        </p:nvPicPr>
        <p:blipFill>
          <a:blip r:embed="rId33" cstate="print"/>
          <a:stretch>
            <a:fillRect/>
          </a:stretch>
        </p:blipFill>
        <p:spPr>
          <a:xfrm>
            <a:off x="3059832" y="0"/>
            <a:ext cx="6084168" cy="5769819"/>
          </a:xfrm>
          <a:prstGeom prst="rect">
            <a:avLst/>
          </a:prstGeom>
        </p:spPr>
      </p:pic>
      <p:pic>
        <p:nvPicPr>
          <p:cNvPr id="40" name="Рисунок 39" descr="getImage (5).jpg"/>
          <p:cNvPicPr>
            <a:picLocks noChangeAspect="1"/>
          </p:cNvPicPr>
          <p:nvPr/>
        </p:nvPicPr>
        <p:blipFill>
          <a:blip r:embed="rId34" cstate="print"/>
          <a:stretch>
            <a:fillRect/>
          </a:stretch>
        </p:blipFill>
        <p:spPr>
          <a:xfrm>
            <a:off x="0" y="0"/>
            <a:ext cx="6350000" cy="4229100"/>
          </a:xfrm>
          <a:prstGeom prst="rect">
            <a:avLst/>
          </a:prstGeom>
        </p:spPr>
      </p:pic>
      <p:pic>
        <p:nvPicPr>
          <p:cNvPr id="41" name="Рисунок 40" descr="getImage (9).jpg"/>
          <p:cNvPicPr>
            <a:picLocks noChangeAspect="1"/>
          </p:cNvPicPr>
          <p:nvPr/>
        </p:nvPicPr>
        <p:blipFill>
          <a:blip r:embed="rId35" cstate="print"/>
          <a:stretch>
            <a:fillRect/>
          </a:stretch>
        </p:blipFill>
        <p:spPr>
          <a:xfrm>
            <a:off x="2651787" y="1988840"/>
            <a:ext cx="6492213" cy="4869160"/>
          </a:xfrm>
          <a:prstGeom prst="rect">
            <a:avLst/>
          </a:prstGeom>
        </p:spPr>
      </p:pic>
      <p:pic>
        <p:nvPicPr>
          <p:cNvPr id="42" name="Рисунок 41" descr="getImage (3).jpg"/>
          <p:cNvPicPr>
            <a:picLocks noChangeAspect="1"/>
          </p:cNvPicPr>
          <p:nvPr/>
        </p:nvPicPr>
        <p:blipFill>
          <a:blip r:embed="rId36" cstate="print"/>
          <a:srcRect l="17145" r="18083" b="4754"/>
          <a:stretch>
            <a:fillRect/>
          </a:stretch>
        </p:blipFill>
        <p:spPr>
          <a:xfrm>
            <a:off x="0" y="1058858"/>
            <a:ext cx="5940152" cy="5799142"/>
          </a:xfrm>
          <a:prstGeom prst="rect">
            <a:avLst/>
          </a:prstGeom>
        </p:spPr>
      </p:pic>
      <p:pic>
        <p:nvPicPr>
          <p:cNvPr id="43" name="Рисунок 42" descr="getImage (7).jpg"/>
          <p:cNvPicPr>
            <a:picLocks noChangeAspect="1"/>
          </p:cNvPicPr>
          <p:nvPr/>
        </p:nvPicPr>
        <p:blipFill>
          <a:blip r:embed="rId37" cstate="print"/>
          <a:stretch>
            <a:fillRect/>
          </a:stretch>
        </p:blipFill>
        <p:spPr>
          <a:xfrm>
            <a:off x="3063809" y="0"/>
            <a:ext cx="6080191" cy="4680942"/>
          </a:xfrm>
          <a:prstGeom prst="rect">
            <a:avLst/>
          </a:prstGeom>
        </p:spPr>
      </p:pic>
      <p:pic>
        <p:nvPicPr>
          <p:cNvPr id="44" name="Рисунок 43" descr="92766-33113093-m750x740.jpg"/>
          <p:cNvPicPr>
            <a:picLocks noChangeAspect="1"/>
          </p:cNvPicPr>
          <p:nvPr/>
        </p:nvPicPr>
        <p:blipFill>
          <a:blip r:embed="rId38" cstate="print"/>
          <a:srcRect t="4851" b="6951"/>
          <a:stretch>
            <a:fillRect/>
          </a:stretch>
        </p:blipFill>
        <p:spPr>
          <a:xfrm>
            <a:off x="0" y="0"/>
            <a:ext cx="6450227" cy="6048672"/>
          </a:xfrm>
          <a:prstGeom prst="rect">
            <a:avLst/>
          </a:prstGeom>
        </p:spPr>
      </p:pic>
      <p:pic>
        <p:nvPicPr>
          <p:cNvPr id="45" name="Рисунок 44" descr="80651966_large_il_570xN158747737.jpg"/>
          <p:cNvPicPr>
            <a:picLocks noChangeAspect="1"/>
          </p:cNvPicPr>
          <p:nvPr/>
        </p:nvPicPr>
        <p:blipFill>
          <a:blip r:embed="rId39" cstate="print"/>
          <a:stretch>
            <a:fillRect/>
          </a:stretch>
        </p:blipFill>
        <p:spPr>
          <a:xfrm>
            <a:off x="3714750" y="561975"/>
            <a:ext cx="5429250" cy="6296025"/>
          </a:xfrm>
          <a:prstGeom prst="rect">
            <a:avLst/>
          </a:prstGeom>
        </p:spPr>
      </p:pic>
      <p:pic>
        <p:nvPicPr>
          <p:cNvPr id="46" name="Рисунок 45" descr="1416155050_26_750x515.jpg"/>
          <p:cNvPicPr>
            <a:picLocks noChangeAspect="1"/>
          </p:cNvPicPr>
          <p:nvPr/>
        </p:nvPicPr>
        <p:blipFill>
          <a:blip r:embed="rId40" cstate="print"/>
          <a:stretch>
            <a:fillRect/>
          </a:stretch>
        </p:blipFill>
        <p:spPr>
          <a:xfrm>
            <a:off x="0" y="2204864"/>
            <a:ext cx="6776412" cy="4653136"/>
          </a:xfrm>
          <a:prstGeom prst="rect">
            <a:avLst/>
          </a:prstGeom>
        </p:spPr>
      </p:pic>
      <p:pic>
        <p:nvPicPr>
          <p:cNvPr id="47" name="Рисунок 46" descr="SDC175052.JPG"/>
          <p:cNvPicPr>
            <a:picLocks noChangeAspect="1"/>
          </p:cNvPicPr>
          <p:nvPr/>
        </p:nvPicPr>
        <p:blipFill>
          <a:blip r:embed="rId41" cstate="print"/>
          <a:stretch>
            <a:fillRect/>
          </a:stretch>
        </p:blipFill>
        <p:spPr>
          <a:xfrm>
            <a:off x="3032820" y="476672"/>
            <a:ext cx="6111180" cy="5119739"/>
          </a:xfrm>
          <a:prstGeom prst="rect">
            <a:avLst/>
          </a:prstGeom>
        </p:spPr>
      </p:pic>
      <p:pic>
        <p:nvPicPr>
          <p:cNvPr id="48" name="Рисунок 47" descr="54634109_1265096711_629ab7edf09f.jpg"/>
          <p:cNvPicPr>
            <a:picLocks noChangeAspect="1"/>
          </p:cNvPicPr>
          <p:nvPr/>
        </p:nvPicPr>
        <p:blipFill>
          <a:blip r:embed="rId42" cstate="print"/>
          <a:stretch>
            <a:fillRect/>
          </a:stretch>
        </p:blipFill>
        <p:spPr>
          <a:xfrm>
            <a:off x="0" y="0"/>
            <a:ext cx="4572000" cy="6096000"/>
          </a:xfrm>
          <a:prstGeom prst="rect">
            <a:avLst/>
          </a:prstGeom>
        </p:spPr>
      </p:pic>
      <p:pic>
        <p:nvPicPr>
          <p:cNvPr id="49" name="Рисунок 48" descr="f33c81a34537.jpg"/>
          <p:cNvPicPr>
            <a:picLocks noChangeAspect="1"/>
          </p:cNvPicPr>
          <p:nvPr/>
        </p:nvPicPr>
        <p:blipFill>
          <a:blip r:embed="rId43" cstate="print"/>
          <a:stretch>
            <a:fillRect/>
          </a:stretch>
        </p:blipFill>
        <p:spPr>
          <a:xfrm>
            <a:off x="2381250" y="1790700"/>
            <a:ext cx="6762750" cy="5067300"/>
          </a:xfrm>
          <a:prstGeom prst="rect">
            <a:avLst/>
          </a:prstGeom>
        </p:spPr>
      </p:pic>
      <p:pic>
        <p:nvPicPr>
          <p:cNvPr id="50" name="Рисунок 49" descr="31,5дол.jpg"/>
          <p:cNvPicPr>
            <a:picLocks noChangeAspect="1"/>
          </p:cNvPicPr>
          <p:nvPr/>
        </p:nvPicPr>
        <p:blipFill>
          <a:blip r:embed="rId44" cstate="print"/>
          <a:stretch>
            <a:fillRect/>
          </a:stretch>
        </p:blipFill>
        <p:spPr>
          <a:xfrm>
            <a:off x="0" y="2204864"/>
            <a:ext cx="7016634" cy="4653136"/>
          </a:xfrm>
          <a:prstGeom prst="rect">
            <a:avLst/>
          </a:prstGeom>
        </p:spPr>
      </p:pic>
      <p:pic>
        <p:nvPicPr>
          <p:cNvPr id="51" name="Рисунок 50" descr="Снимок.JPG"/>
          <p:cNvPicPr>
            <a:picLocks noChangeAspect="1"/>
          </p:cNvPicPr>
          <p:nvPr/>
        </p:nvPicPr>
        <p:blipFill>
          <a:blip r:embed="rId45" cstate="print"/>
          <a:stretch>
            <a:fillRect/>
          </a:stretch>
        </p:blipFill>
        <p:spPr>
          <a:xfrm>
            <a:off x="2411760" y="0"/>
            <a:ext cx="7077393" cy="4068255"/>
          </a:xfrm>
          <a:prstGeom prst="rect">
            <a:avLst/>
          </a:prstGeom>
        </p:spPr>
      </p:pic>
      <p:pic>
        <p:nvPicPr>
          <p:cNvPr id="52" name="Рисунок 51" descr="imgce13e1c8-5712-4c5d-8fd3-6df2953b1d1e.jpg"/>
          <p:cNvPicPr>
            <a:picLocks noChangeAspect="1"/>
          </p:cNvPicPr>
          <p:nvPr/>
        </p:nvPicPr>
        <p:blipFill>
          <a:blip r:embed="rId46" cstate="print"/>
          <a:stretch>
            <a:fillRect/>
          </a:stretch>
        </p:blipFill>
        <p:spPr>
          <a:xfrm>
            <a:off x="0" y="0"/>
            <a:ext cx="5265373" cy="3949030"/>
          </a:xfrm>
          <a:prstGeom prst="rect">
            <a:avLst/>
          </a:prstGeom>
        </p:spPr>
      </p:pic>
      <p:pic>
        <p:nvPicPr>
          <p:cNvPr id="53" name="Рисунок 52" descr="braslety-iz-lentochek-svoimi-rukami-3.jpg"/>
          <p:cNvPicPr>
            <a:picLocks noChangeAspect="1"/>
          </p:cNvPicPr>
          <p:nvPr/>
        </p:nvPicPr>
        <p:blipFill>
          <a:blip r:embed="rId47" cstate="print"/>
          <a:stretch>
            <a:fillRect/>
          </a:stretch>
        </p:blipFill>
        <p:spPr>
          <a:xfrm>
            <a:off x="1924205" y="2060848"/>
            <a:ext cx="7219796" cy="4797153"/>
          </a:xfrm>
          <a:prstGeom prst="rect">
            <a:avLst/>
          </a:prstGeom>
        </p:spPr>
      </p:pic>
      <p:pic>
        <p:nvPicPr>
          <p:cNvPr id="54" name="Рисунок 53" descr="3csb88bTFtY.jpg"/>
          <p:cNvPicPr>
            <a:picLocks noChangeAspect="1"/>
          </p:cNvPicPr>
          <p:nvPr/>
        </p:nvPicPr>
        <p:blipFill>
          <a:blip r:embed="rId48" cstate="print"/>
          <a:stretch>
            <a:fillRect/>
          </a:stretch>
        </p:blipFill>
        <p:spPr>
          <a:xfrm>
            <a:off x="0" y="2299866"/>
            <a:ext cx="6024317" cy="4558134"/>
          </a:xfrm>
          <a:prstGeom prst="rect">
            <a:avLst/>
          </a:prstGeom>
        </p:spPr>
      </p:pic>
      <p:pic>
        <p:nvPicPr>
          <p:cNvPr id="55" name="Рисунок 54" descr="60653808_PICT0461.JPG"/>
          <p:cNvPicPr>
            <a:picLocks noChangeAspect="1"/>
          </p:cNvPicPr>
          <p:nvPr/>
        </p:nvPicPr>
        <p:blipFill>
          <a:blip r:embed="rId49" cstate="print"/>
          <a:stretch>
            <a:fillRect/>
          </a:stretch>
        </p:blipFill>
        <p:spPr>
          <a:xfrm>
            <a:off x="2636237" y="0"/>
            <a:ext cx="6507764" cy="4797152"/>
          </a:xfrm>
          <a:prstGeom prst="rect">
            <a:avLst/>
          </a:prstGeom>
        </p:spPr>
      </p:pic>
      <p:pic>
        <p:nvPicPr>
          <p:cNvPr id="56" name="Рисунок 55" descr="fenechki-dlya-modnic.jpg"/>
          <p:cNvPicPr>
            <a:picLocks noChangeAspect="1"/>
          </p:cNvPicPr>
          <p:nvPr/>
        </p:nvPicPr>
        <p:blipFill>
          <a:blip r:embed="rId50" cstate="print"/>
          <a:stretch>
            <a:fillRect/>
          </a:stretch>
        </p:blipFill>
        <p:spPr>
          <a:xfrm>
            <a:off x="1331640" y="260648"/>
            <a:ext cx="6552728" cy="6214407"/>
          </a:xfrm>
          <a:prstGeom prst="rect">
            <a:avLst/>
          </a:prstGeom>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0" fill="hold"/>
                                        <p:tgtEl>
                                          <p:spTgt spid="4"/>
                                        </p:tgtEl>
                                        <p:attrNameLst>
                                          <p:attrName>ppt_x</p:attrName>
                                        </p:attrNameLst>
                                      </p:cBhvr>
                                      <p:tavLst>
                                        <p:tav tm="0">
                                          <p:val>
                                            <p:strVal val="1+#ppt_w/2"/>
                                          </p:val>
                                        </p:tav>
                                        <p:tav tm="100000">
                                          <p:val>
                                            <p:strVal val="#ppt_x"/>
                                          </p:val>
                                        </p:tav>
                                      </p:tavLst>
                                    </p:anim>
                                    <p:anim calcmode="lin" valueType="num">
                                      <p:cBhvr additive="base">
                                        <p:cTn id="8" dur="50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0"/>
                            </p:stCondLst>
                            <p:childTnLst>
                              <p:par>
                                <p:cTn id="10" presetID="2" presetClass="entr" presetSubtype="8"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0" fill="hold"/>
                                        <p:tgtEl>
                                          <p:spTgt spid="5"/>
                                        </p:tgtEl>
                                        <p:attrNameLst>
                                          <p:attrName>ppt_x</p:attrName>
                                        </p:attrNameLst>
                                      </p:cBhvr>
                                      <p:tavLst>
                                        <p:tav tm="0">
                                          <p:val>
                                            <p:strVal val="0-#ppt_w/2"/>
                                          </p:val>
                                        </p:tav>
                                        <p:tav tm="100000">
                                          <p:val>
                                            <p:strVal val="#ppt_x"/>
                                          </p:val>
                                        </p:tav>
                                      </p:tavLst>
                                    </p:anim>
                                    <p:anim calcmode="lin" valueType="num">
                                      <p:cBhvr additive="base">
                                        <p:cTn id="13" dur="5000" fill="hold"/>
                                        <p:tgtEl>
                                          <p:spTgt spid="5"/>
                                        </p:tgtEl>
                                        <p:attrNameLst>
                                          <p:attrName>ppt_y</p:attrName>
                                        </p:attrNameLst>
                                      </p:cBhvr>
                                      <p:tavLst>
                                        <p:tav tm="0">
                                          <p:val>
                                            <p:strVal val="#ppt_y"/>
                                          </p:val>
                                        </p:tav>
                                        <p:tav tm="100000">
                                          <p:val>
                                            <p:strVal val="#ppt_y"/>
                                          </p:val>
                                        </p:tav>
                                      </p:tavLst>
                                    </p:anim>
                                  </p:childTnLst>
                                </p:cTn>
                              </p:par>
                            </p:childTnLst>
                          </p:cTn>
                        </p:par>
                        <p:par>
                          <p:cTn id="14" fill="hold">
                            <p:stCondLst>
                              <p:cond delay="10000"/>
                            </p:stCondLst>
                            <p:childTnLst>
                              <p:par>
                                <p:cTn id="15" presetID="2" presetClass="entr" presetSubtype="1"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0" fill="hold"/>
                                        <p:tgtEl>
                                          <p:spTgt spid="6"/>
                                        </p:tgtEl>
                                        <p:attrNameLst>
                                          <p:attrName>ppt_x</p:attrName>
                                        </p:attrNameLst>
                                      </p:cBhvr>
                                      <p:tavLst>
                                        <p:tav tm="0">
                                          <p:val>
                                            <p:strVal val="#ppt_x"/>
                                          </p:val>
                                        </p:tav>
                                        <p:tav tm="100000">
                                          <p:val>
                                            <p:strVal val="#ppt_x"/>
                                          </p:val>
                                        </p:tav>
                                      </p:tavLst>
                                    </p:anim>
                                    <p:anim calcmode="lin" valueType="num">
                                      <p:cBhvr additive="base">
                                        <p:cTn id="18" dur="5000" fill="hold"/>
                                        <p:tgtEl>
                                          <p:spTgt spid="6"/>
                                        </p:tgtEl>
                                        <p:attrNameLst>
                                          <p:attrName>ppt_y</p:attrName>
                                        </p:attrNameLst>
                                      </p:cBhvr>
                                      <p:tavLst>
                                        <p:tav tm="0">
                                          <p:val>
                                            <p:strVal val="0-#ppt_h/2"/>
                                          </p:val>
                                        </p:tav>
                                        <p:tav tm="100000">
                                          <p:val>
                                            <p:strVal val="#ppt_y"/>
                                          </p:val>
                                        </p:tav>
                                      </p:tavLst>
                                    </p:anim>
                                  </p:childTnLst>
                                </p:cTn>
                              </p:par>
                            </p:childTnLst>
                          </p:cTn>
                        </p:par>
                        <p:par>
                          <p:cTn id="19" fill="hold">
                            <p:stCondLst>
                              <p:cond delay="15000"/>
                            </p:stCondLst>
                            <p:childTnLst>
                              <p:par>
                                <p:cTn id="20" presetID="2" presetClass="entr" presetSubtype="4"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0" fill="hold"/>
                                        <p:tgtEl>
                                          <p:spTgt spid="7"/>
                                        </p:tgtEl>
                                        <p:attrNameLst>
                                          <p:attrName>ppt_x</p:attrName>
                                        </p:attrNameLst>
                                      </p:cBhvr>
                                      <p:tavLst>
                                        <p:tav tm="0">
                                          <p:val>
                                            <p:strVal val="#ppt_x"/>
                                          </p:val>
                                        </p:tav>
                                        <p:tav tm="100000">
                                          <p:val>
                                            <p:strVal val="#ppt_x"/>
                                          </p:val>
                                        </p:tav>
                                      </p:tavLst>
                                    </p:anim>
                                    <p:anim calcmode="lin" valueType="num">
                                      <p:cBhvr additive="base">
                                        <p:cTn id="23" dur="5000" fill="hold"/>
                                        <p:tgtEl>
                                          <p:spTgt spid="7"/>
                                        </p:tgtEl>
                                        <p:attrNameLst>
                                          <p:attrName>ppt_y</p:attrName>
                                        </p:attrNameLst>
                                      </p:cBhvr>
                                      <p:tavLst>
                                        <p:tav tm="0">
                                          <p:val>
                                            <p:strVal val="1+#ppt_h/2"/>
                                          </p:val>
                                        </p:tav>
                                        <p:tav tm="100000">
                                          <p:val>
                                            <p:strVal val="#ppt_y"/>
                                          </p:val>
                                        </p:tav>
                                      </p:tavLst>
                                    </p:anim>
                                  </p:childTnLst>
                                </p:cTn>
                              </p:par>
                            </p:childTnLst>
                          </p:cTn>
                        </p:par>
                        <p:par>
                          <p:cTn id="24" fill="hold">
                            <p:stCondLst>
                              <p:cond delay="20000"/>
                            </p:stCondLst>
                            <p:childTnLst>
                              <p:par>
                                <p:cTn id="25" presetID="4" presetClass="entr" presetSubtype="16" fill="hold"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box(in)">
                                      <p:cBhvr>
                                        <p:cTn id="27" dur="5000"/>
                                        <p:tgtEl>
                                          <p:spTgt spid="12"/>
                                        </p:tgtEl>
                                      </p:cBhvr>
                                    </p:animEffect>
                                  </p:childTnLst>
                                </p:cTn>
                              </p:par>
                            </p:childTnLst>
                          </p:cTn>
                        </p:par>
                        <p:par>
                          <p:cTn id="28" fill="hold">
                            <p:stCondLst>
                              <p:cond delay="25000"/>
                            </p:stCondLst>
                            <p:childTnLst>
                              <p:par>
                                <p:cTn id="29" presetID="4" presetClass="entr" presetSubtype="16"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box(in)">
                                      <p:cBhvr>
                                        <p:cTn id="31" dur="5000"/>
                                        <p:tgtEl>
                                          <p:spTgt spid="13"/>
                                        </p:tgtEl>
                                      </p:cBhvr>
                                    </p:animEffect>
                                  </p:childTnLst>
                                </p:cTn>
                              </p:par>
                            </p:childTnLst>
                          </p:cTn>
                        </p:par>
                        <p:par>
                          <p:cTn id="32" fill="hold">
                            <p:stCondLst>
                              <p:cond delay="30000"/>
                            </p:stCondLst>
                            <p:childTnLst>
                              <p:par>
                                <p:cTn id="33" presetID="4" presetClass="entr" presetSubtype="16" fill="hold"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box(in)">
                                      <p:cBhvr>
                                        <p:cTn id="35" dur="5000"/>
                                        <p:tgtEl>
                                          <p:spTgt spid="14"/>
                                        </p:tgtEl>
                                      </p:cBhvr>
                                    </p:animEffect>
                                  </p:childTnLst>
                                </p:cTn>
                              </p:par>
                            </p:childTnLst>
                          </p:cTn>
                        </p:par>
                        <p:par>
                          <p:cTn id="36" fill="hold">
                            <p:stCondLst>
                              <p:cond delay="35000"/>
                            </p:stCondLst>
                            <p:childTnLst>
                              <p:par>
                                <p:cTn id="37" presetID="4" presetClass="entr" presetSubtype="16" fill="hold"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box(in)">
                                      <p:cBhvr>
                                        <p:cTn id="39" dur="5000"/>
                                        <p:tgtEl>
                                          <p:spTgt spid="15"/>
                                        </p:tgtEl>
                                      </p:cBhvr>
                                    </p:animEffect>
                                  </p:childTnLst>
                                </p:cTn>
                              </p:par>
                            </p:childTnLst>
                          </p:cTn>
                        </p:par>
                        <p:par>
                          <p:cTn id="40" fill="hold">
                            <p:stCondLst>
                              <p:cond delay="40000"/>
                            </p:stCondLst>
                            <p:childTnLst>
                              <p:par>
                                <p:cTn id="41" presetID="3" presetClass="entr" presetSubtype="10" fill="hold"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blinds(horizontal)">
                                      <p:cBhvr>
                                        <p:cTn id="43" dur="5000"/>
                                        <p:tgtEl>
                                          <p:spTgt spid="16"/>
                                        </p:tgtEl>
                                      </p:cBhvr>
                                    </p:animEffect>
                                  </p:childTnLst>
                                </p:cTn>
                              </p:par>
                            </p:childTnLst>
                          </p:cTn>
                        </p:par>
                        <p:par>
                          <p:cTn id="44" fill="hold">
                            <p:stCondLst>
                              <p:cond delay="45000"/>
                            </p:stCondLst>
                            <p:childTnLst>
                              <p:par>
                                <p:cTn id="45" presetID="3" presetClass="entr" presetSubtype="10" fill="hold" nodeType="after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blinds(horizontal)">
                                      <p:cBhvr>
                                        <p:cTn id="47" dur="5000"/>
                                        <p:tgtEl>
                                          <p:spTgt spid="17"/>
                                        </p:tgtEl>
                                      </p:cBhvr>
                                    </p:animEffect>
                                  </p:childTnLst>
                                </p:cTn>
                              </p:par>
                            </p:childTnLst>
                          </p:cTn>
                        </p:par>
                        <p:par>
                          <p:cTn id="48" fill="hold">
                            <p:stCondLst>
                              <p:cond delay="50000"/>
                            </p:stCondLst>
                            <p:childTnLst>
                              <p:par>
                                <p:cTn id="49" presetID="3" presetClass="entr" presetSubtype="10" fill="hold" nodeType="after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blinds(horizontal)">
                                      <p:cBhvr>
                                        <p:cTn id="51" dur="5000"/>
                                        <p:tgtEl>
                                          <p:spTgt spid="18"/>
                                        </p:tgtEl>
                                      </p:cBhvr>
                                    </p:animEffect>
                                  </p:childTnLst>
                                </p:cTn>
                              </p:par>
                            </p:childTnLst>
                          </p:cTn>
                        </p:par>
                        <p:par>
                          <p:cTn id="52" fill="hold">
                            <p:stCondLst>
                              <p:cond delay="55000"/>
                            </p:stCondLst>
                            <p:childTnLst>
                              <p:par>
                                <p:cTn id="53" presetID="3" presetClass="entr" presetSubtype="10" fill="hold" nodeType="after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blinds(horizontal)">
                                      <p:cBhvr>
                                        <p:cTn id="55" dur="5000"/>
                                        <p:tgtEl>
                                          <p:spTgt spid="19"/>
                                        </p:tgtEl>
                                      </p:cBhvr>
                                    </p:animEffect>
                                  </p:childTnLst>
                                </p:cTn>
                              </p:par>
                            </p:childTnLst>
                          </p:cTn>
                        </p:par>
                        <p:par>
                          <p:cTn id="56" fill="hold">
                            <p:stCondLst>
                              <p:cond delay="60000"/>
                            </p:stCondLst>
                            <p:childTnLst>
                              <p:par>
                                <p:cTn id="57" presetID="5" presetClass="entr" presetSubtype="10" fill="hold" nodeType="afterEffect">
                                  <p:stCondLst>
                                    <p:cond delay="0"/>
                                  </p:stCondLst>
                                  <p:childTnLst>
                                    <p:set>
                                      <p:cBhvr>
                                        <p:cTn id="58" dur="1" fill="hold">
                                          <p:stCondLst>
                                            <p:cond delay="0"/>
                                          </p:stCondLst>
                                        </p:cTn>
                                        <p:tgtEl>
                                          <p:spTgt spid="20"/>
                                        </p:tgtEl>
                                        <p:attrNameLst>
                                          <p:attrName>style.visibility</p:attrName>
                                        </p:attrNameLst>
                                      </p:cBhvr>
                                      <p:to>
                                        <p:strVal val="visible"/>
                                      </p:to>
                                    </p:set>
                                    <p:animEffect transition="in" filter="checkerboard(across)">
                                      <p:cBhvr>
                                        <p:cTn id="59" dur="5000"/>
                                        <p:tgtEl>
                                          <p:spTgt spid="20"/>
                                        </p:tgtEl>
                                      </p:cBhvr>
                                    </p:animEffect>
                                  </p:childTnLst>
                                </p:cTn>
                              </p:par>
                            </p:childTnLst>
                          </p:cTn>
                        </p:par>
                        <p:par>
                          <p:cTn id="60" fill="hold">
                            <p:stCondLst>
                              <p:cond delay="65000"/>
                            </p:stCondLst>
                            <p:childTnLst>
                              <p:par>
                                <p:cTn id="61" presetID="5" presetClass="entr" presetSubtype="5" fill="hold" nodeType="afterEffect">
                                  <p:stCondLst>
                                    <p:cond delay="0"/>
                                  </p:stCondLst>
                                  <p:childTnLst>
                                    <p:set>
                                      <p:cBhvr>
                                        <p:cTn id="62" dur="1" fill="hold">
                                          <p:stCondLst>
                                            <p:cond delay="0"/>
                                          </p:stCondLst>
                                        </p:cTn>
                                        <p:tgtEl>
                                          <p:spTgt spid="21"/>
                                        </p:tgtEl>
                                        <p:attrNameLst>
                                          <p:attrName>style.visibility</p:attrName>
                                        </p:attrNameLst>
                                      </p:cBhvr>
                                      <p:to>
                                        <p:strVal val="visible"/>
                                      </p:to>
                                    </p:set>
                                    <p:animEffect transition="in" filter="checkerboard(down)">
                                      <p:cBhvr>
                                        <p:cTn id="63" dur="5000"/>
                                        <p:tgtEl>
                                          <p:spTgt spid="21"/>
                                        </p:tgtEl>
                                      </p:cBhvr>
                                    </p:animEffect>
                                  </p:childTnLst>
                                </p:cTn>
                              </p:par>
                            </p:childTnLst>
                          </p:cTn>
                        </p:par>
                        <p:par>
                          <p:cTn id="64" fill="hold">
                            <p:stCondLst>
                              <p:cond delay="70000"/>
                            </p:stCondLst>
                            <p:childTnLst>
                              <p:par>
                                <p:cTn id="65" presetID="5" presetClass="entr" presetSubtype="5" fill="hold" nodeType="afterEffect">
                                  <p:stCondLst>
                                    <p:cond delay="0"/>
                                  </p:stCondLst>
                                  <p:childTnLst>
                                    <p:set>
                                      <p:cBhvr>
                                        <p:cTn id="66" dur="1" fill="hold">
                                          <p:stCondLst>
                                            <p:cond delay="0"/>
                                          </p:stCondLst>
                                        </p:cTn>
                                        <p:tgtEl>
                                          <p:spTgt spid="22"/>
                                        </p:tgtEl>
                                        <p:attrNameLst>
                                          <p:attrName>style.visibility</p:attrName>
                                        </p:attrNameLst>
                                      </p:cBhvr>
                                      <p:to>
                                        <p:strVal val="visible"/>
                                      </p:to>
                                    </p:set>
                                    <p:animEffect transition="in" filter="checkerboard(down)">
                                      <p:cBhvr>
                                        <p:cTn id="67" dur="5000"/>
                                        <p:tgtEl>
                                          <p:spTgt spid="22"/>
                                        </p:tgtEl>
                                      </p:cBhvr>
                                    </p:animEffect>
                                  </p:childTnLst>
                                </p:cTn>
                              </p:par>
                            </p:childTnLst>
                          </p:cTn>
                        </p:par>
                        <p:par>
                          <p:cTn id="68" fill="hold">
                            <p:stCondLst>
                              <p:cond delay="75000"/>
                            </p:stCondLst>
                            <p:childTnLst>
                              <p:par>
                                <p:cTn id="69" presetID="5" presetClass="entr" presetSubtype="10" fill="hold" nodeType="afterEffect">
                                  <p:stCondLst>
                                    <p:cond delay="0"/>
                                  </p:stCondLst>
                                  <p:childTnLst>
                                    <p:set>
                                      <p:cBhvr>
                                        <p:cTn id="70" dur="1" fill="hold">
                                          <p:stCondLst>
                                            <p:cond delay="0"/>
                                          </p:stCondLst>
                                        </p:cTn>
                                        <p:tgtEl>
                                          <p:spTgt spid="23"/>
                                        </p:tgtEl>
                                        <p:attrNameLst>
                                          <p:attrName>style.visibility</p:attrName>
                                        </p:attrNameLst>
                                      </p:cBhvr>
                                      <p:to>
                                        <p:strVal val="visible"/>
                                      </p:to>
                                    </p:set>
                                    <p:animEffect transition="in" filter="checkerboard(across)">
                                      <p:cBhvr>
                                        <p:cTn id="71" dur="5000"/>
                                        <p:tgtEl>
                                          <p:spTgt spid="23"/>
                                        </p:tgtEl>
                                      </p:cBhvr>
                                    </p:animEffect>
                                  </p:childTnLst>
                                </p:cTn>
                              </p:par>
                            </p:childTnLst>
                          </p:cTn>
                        </p:par>
                        <p:par>
                          <p:cTn id="72" fill="hold">
                            <p:stCondLst>
                              <p:cond delay="80000"/>
                            </p:stCondLst>
                            <p:childTnLst>
                              <p:par>
                                <p:cTn id="73" presetID="25" presetClass="entr" presetSubtype="0" fill="hold" nodeType="afterEffect">
                                  <p:stCondLst>
                                    <p:cond delay="0"/>
                                  </p:stCondLst>
                                  <p:childTnLst>
                                    <p:set>
                                      <p:cBhvr>
                                        <p:cTn id="74" dur="1" fill="hold">
                                          <p:stCondLst>
                                            <p:cond delay="0"/>
                                          </p:stCondLst>
                                        </p:cTn>
                                        <p:tgtEl>
                                          <p:spTgt spid="24"/>
                                        </p:tgtEl>
                                        <p:attrNameLst>
                                          <p:attrName>style.visibility</p:attrName>
                                        </p:attrNameLst>
                                      </p:cBhvr>
                                      <p:to>
                                        <p:strVal val="visible"/>
                                      </p:to>
                                    </p:set>
                                    <p:anim calcmode="lin" valueType="num">
                                      <p:cBhvr>
                                        <p:cTn id="75" dur="2500" decel="50000" fill="hold">
                                          <p:stCondLst>
                                            <p:cond delay="0"/>
                                          </p:stCondLst>
                                        </p:cTn>
                                        <p:tgtEl>
                                          <p:spTgt spid="24"/>
                                        </p:tgtEl>
                                        <p:attrNameLst>
                                          <p:attrName>style.rotation</p:attrName>
                                        </p:attrNameLst>
                                      </p:cBhvr>
                                      <p:tavLst>
                                        <p:tav tm="0">
                                          <p:val>
                                            <p:fltVal val="-90"/>
                                          </p:val>
                                        </p:tav>
                                        <p:tav tm="100000">
                                          <p:val>
                                            <p:fltVal val="0"/>
                                          </p:val>
                                        </p:tav>
                                      </p:tavLst>
                                    </p:anim>
                                    <p:anim calcmode="lin" valueType="num">
                                      <p:cBhvr>
                                        <p:cTn id="76" dur="2500" decel="50000" fill="hold">
                                          <p:stCondLst>
                                            <p:cond delay="0"/>
                                          </p:stCondLst>
                                        </p:cTn>
                                        <p:tgtEl>
                                          <p:spTgt spid="24"/>
                                        </p:tgtEl>
                                        <p:attrNameLst>
                                          <p:attrName>ppt_w</p:attrName>
                                        </p:attrNameLst>
                                      </p:cBhvr>
                                      <p:tavLst>
                                        <p:tav tm="0">
                                          <p:val>
                                            <p:strVal val="#ppt_w"/>
                                          </p:val>
                                        </p:tav>
                                        <p:tav tm="100000">
                                          <p:val>
                                            <p:strVal val="#ppt_w*.05"/>
                                          </p:val>
                                        </p:tav>
                                      </p:tavLst>
                                    </p:anim>
                                    <p:anim calcmode="lin" valueType="num">
                                      <p:cBhvr>
                                        <p:cTn id="77" dur="2500" accel="50000" fill="hold">
                                          <p:stCondLst>
                                            <p:cond delay="2500"/>
                                          </p:stCondLst>
                                        </p:cTn>
                                        <p:tgtEl>
                                          <p:spTgt spid="24"/>
                                        </p:tgtEl>
                                        <p:attrNameLst>
                                          <p:attrName>ppt_w</p:attrName>
                                        </p:attrNameLst>
                                      </p:cBhvr>
                                      <p:tavLst>
                                        <p:tav tm="0">
                                          <p:val>
                                            <p:strVal val="#ppt_w*.05"/>
                                          </p:val>
                                        </p:tav>
                                        <p:tav tm="100000">
                                          <p:val>
                                            <p:strVal val="#ppt_w"/>
                                          </p:val>
                                        </p:tav>
                                      </p:tavLst>
                                    </p:anim>
                                    <p:anim calcmode="lin" valueType="num">
                                      <p:cBhvr>
                                        <p:cTn id="78" dur="5000" fill="hold"/>
                                        <p:tgtEl>
                                          <p:spTgt spid="24"/>
                                        </p:tgtEl>
                                        <p:attrNameLst>
                                          <p:attrName>ppt_h</p:attrName>
                                        </p:attrNameLst>
                                      </p:cBhvr>
                                      <p:tavLst>
                                        <p:tav tm="0">
                                          <p:val>
                                            <p:strVal val="#ppt_h"/>
                                          </p:val>
                                        </p:tav>
                                        <p:tav tm="100000">
                                          <p:val>
                                            <p:strVal val="#ppt_h"/>
                                          </p:val>
                                        </p:tav>
                                      </p:tavLst>
                                    </p:anim>
                                    <p:anim calcmode="lin" valueType="num">
                                      <p:cBhvr>
                                        <p:cTn id="79" dur="2500" decel="50000" fill="hold">
                                          <p:stCondLst>
                                            <p:cond delay="0"/>
                                          </p:stCondLst>
                                        </p:cTn>
                                        <p:tgtEl>
                                          <p:spTgt spid="24"/>
                                        </p:tgtEl>
                                        <p:attrNameLst>
                                          <p:attrName>ppt_x</p:attrName>
                                        </p:attrNameLst>
                                      </p:cBhvr>
                                      <p:tavLst>
                                        <p:tav tm="0">
                                          <p:val>
                                            <p:strVal val="#ppt_x+.4"/>
                                          </p:val>
                                        </p:tav>
                                        <p:tav tm="100000">
                                          <p:val>
                                            <p:strVal val="#ppt_x"/>
                                          </p:val>
                                        </p:tav>
                                      </p:tavLst>
                                    </p:anim>
                                    <p:anim calcmode="lin" valueType="num">
                                      <p:cBhvr>
                                        <p:cTn id="80" dur="2500" decel="50000" fill="hold">
                                          <p:stCondLst>
                                            <p:cond delay="0"/>
                                          </p:stCondLst>
                                        </p:cTn>
                                        <p:tgtEl>
                                          <p:spTgt spid="24"/>
                                        </p:tgtEl>
                                        <p:attrNameLst>
                                          <p:attrName>ppt_y</p:attrName>
                                        </p:attrNameLst>
                                      </p:cBhvr>
                                      <p:tavLst>
                                        <p:tav tm="0">
                                          <p:val>
                                            <p:strVal val="#ppt_y-.2"/>
                                          </p:val>
                                        </p:tav>
                                        <p:tav tm="100000">
                                          <p:val>
                                            <p:strVal val="#ppt_y+.1"/>
                                          </p:val>
                                        </p:tav>
                                      </p:tavLst>
                                    </p:anim>
                                    <p:anim calcmode="lin" valueType="num">
                                      <p:cBhvr>
                                        <p:cTn id="81" dur="2500" accel="50000" fill="hold">
                                          <p:stCondLst>
                                            <p:cond delay="2500"/>
                                          </p:stCondLst>
                                        </p:cTn>
                                        <p:tgtEl>
                                          <p:spTgt spid="24"/>
                                        </p:tgtEl>
                                        <p:attrNameLst>
                                          <p:attrName>ppt_y</p:attrName>
                                        </p:attrNameLst>
                                      </p:cBhvr>
                                      <p:tavLst>
                                        <p:tav tm="0">
                                          <p:val>
                                            <p:strVal val="#ppt_y+.1"/>
                                          </p:val>
                                        </p:tav>
                                        <p:tav tm="100000">
                                          <p:val>
                                            <p:strVal val="#ppt_y"/>
                                          </p:val>
                                        </p:tav>
                                      </p:tavLst>
                                    </p:anim>
                                    <p:animEffect transition="in" filter="fade">
                                      <p:cBhvr>
                                        <p:cTn id="82" dur="5000" decel="50000">
                                          <p:stCondLst>
                                            <p:cond delay="0"/>
                                          </p:stCondLst>
                                        </p:cTn>
                                        <p:tgtEl>
                                          <p:spTgt spid="24"/>
                                        </p:tgtEl>
                                      </p:cBhvr>
                                    </p:animEffect>
                                  </p:childTnLst>
                                </p:cTn>
                              </p:par>
                            </p:childTnLst>
                          </p:cTn>
                        </p:par>
                        <p:par>
                          <p:cTn id="83" fill="hold">
                            <p:stCondLst>
                              <p:cond delay="85000"/>
                            </p:stCondLst>
                            <p:childTnLst>
                              <p:par>
                                <p:cTn id="84" presetID="25" presetClass="entr" presetSubtype="0" fill="hold" nodeType="afterEffect">
                                  <p:stCondLst>
                                    <p:cond delay="0"/>
                                  </p:stCondLst>
                                  <p:childTnLst>
                                    <p:set>
                                      <p:cBhvr>
                                        <p:cTn id="85" dur="1" fill="hold">
                                          <p:stCondLst>
                                            <p:cond delay="0"/>
                                          </p:stCondLst>
                                        </p:cTn>
                                        <p:tgtEl>
                                          <p:spTgt spid="25"/>
                                        </p:tgtEl>
                                        <p:attrNameLst>
                                          <p:attrName>style.visibility</p:attrName>
                                        </p:attrNameLst>
                                      </p:cBhvr>
                                      <p:to>
                                        <p:strVal val="visible"/>
                                      </p:to>
                                    </p:set>
                                    <p:anim calcmode="lin" valueType="num">
                                      <p:cBhvr>
                                        <p:cTn id="86" dur="2500" decel="50000" fill="hold">
                                          <p:stCondLst>
                                            <p:cond delay="0"/>
                                          </p:stCondLst>
                                        </p:cTn>
                                        <p:tgtEl>
                                          <p:spTgt spid="25"/>
                                        </p:tgtEl>
                                        <p:attrNameLst>
                                          <p:attrName>style.rotation</p:attrName>
                                        </p:attrNameLst>
                                      </p:cBhvr>
                                      <p:tavLst>
                                        <p:tav tm="0">
                                          <p:val>
                                            <p:fltVal val="-90"/>
                                          </p:val>
                                        </p:tav>
                                        <p:tav tm="100000">
                                          <p:val>
                                            <p:fltVal val="0"/>
                                          </p:val>
                                        </p:tav>
                                      </p:tavLst>
                                    </p:anim>
                                    <p:anim calcmode="lin" valueType="num">
                                      <p:cBhvr>
                                        <p:cTn id="87" dur="2500" decel="50000" fill="hold">
                                          <p:stCondLst>
                                            <p:cond delay="0"/>
                                          </p:stCondLst>
                                        </p:cTn>
                                        <p:tgtEl>
                                          <p:spTgt spid="25"/>
                                        </p:tgtEl>
                                        <p:attrNameLst>
                                          <p:attrName>ppt_w</p:attrName>
                                        </p:attrNameLst>
                                      </p:cBhvr>
                                      <p:tavLst>
                                        <p:tav tm="0">
                                          <p:val>
                                            <p:strVal val="#ppt_w"/>
                                          </p:val>
                                        </p:tav>
                                        <p:tav tm="100000">
                                          <p:val>
                                            <p:strVal val="#ppt_w*.05"/>
                                          </p:val>
                                        </p:tav>
                                      </p:tavLst>
                                    </p:anim>
                                    <p:anim calcmode="lin" valueType="num">
                                      <p:cBhvr>
                                        <p:cTn id="88" dur="2500" accel="50000" fill="hold">
                                          <p:stCondLst>
                                            <p:cond delay="2500"/>
                                          </p:stCondLst>
                                        </p:cTn>
                                        <p:tgtEl>
                                          <p:spTgt spid="25"/>
                                        </p:tgtEl>
                                        <p:attrNameLst>
                                          <p:attrName>ppt_w</p:attrName>
                                        </p:attrNameLst>
                                      </p:cBhvr>
                                      <p:tavLst>
                                        <p:tav tm="0">
                                          <p:val>
                                            <p:strVal val="#ppt_w*.05"/>
                                          </p:val>
                                        </p:tav>
                                        <p:tav tm="100000">
                                          <p:val>
                                            <p:strVal val="#ppt_w"/>
                                          </p:val>
                                        </p:tav>
                                      </p:tavLst>
                                    </p:anim>
                                    <p:anim calcmode="lin" valueType="num">
                                      <p:cBhvr>
                                        <p:cTn id="89" dur="5000" fill="hold"/>
                                        <p:tgtEl>
                                          <p:spTgt spid="25"/>
                                        </p:tgtEl>
                                        <p:attrNameLst>
                                          <p:attrName>ppt_h</p:attrName>
                                        </p:attrNameLst>
                                      </p:cBhvr>
                                      <p:tavLst>
                                        <p:tav tm="0">
                                          <p:val>
                                            <p:strVal val="#ppt_h"/>
                                          </p:val>
                                        </p:tav>
                                        <p:tav tm="100000">
                                          <p:val>
                                            <p:strVal val="#ppt_h"/>
                                          </p:val>
                                        </p:tav>
                                      </p:tavLst>
                                    </p:anim>
                                    <p:anim calcmode="lin" valueType="num">
                                      <p:cBhvr>
                                        <p:cTn id="90" dur="2500" decel="50000" fill="hold">
                                          <p:stCondLst>
                                            <p:cond delay="0"/>
                                          </p:stCondLst>
                                        </p:cTn>
                                        <p:tgtEl>
                                          <p:spTgt spid="25"/>
                                        </p:tgtEl>
                                        <p:attrNameLst>
                                          <p:attrName>ppt_x</p:attrName>
                                        </p:attrNameLst>
                                      </p:cBhvr>
                                      <p:tavLst>
                                        <p:tav tm="0">
                                          <p:val>
                                            <p:strVal val="#ppt_x+.4"/>
                                          </p:val>
                                        </p:tav>
                                        <p:tav tm="100000">
                                          <p:val>
                                            <p:strVal val="#ppt_x"/>
                                          </p:val>
                                        </p:tav>
                                      </p:tavLst>
                                    </p:anim>
                                    <p:anim calcmode="lin" valueType="num">
                                      <p:cBhvr>
                                        <p:cTn id="91" dur="2500" decel="50000" fill="hold">
                                          <p:stCondLst>
                                            <p:cond delay="0"/>
                                          </p:stCondLst>
                                        </p:cTn>
                                        <p:tgtEl>
                                          <p:spTgt spid="25"/>
                                        </p:tgtEl>
                                        <p:attrNameLst>
                                          <p:attrName>ppt_y</p:attrName>
                                        </p:attrNameLst>
                                      </p:cBhvr>
                                      <p:tavLst>
                                        <p:tav tm="0">
                                          <p:val>
                                            <p:strVal val="#ppt_y-.2"/>
                                          </p:val>
                                        </p:tav>
                                        <p:tav tm="100000">
                                          <p:val>
                                            <p:strVal val="#ppt_y+.1"/>
                                          </p:val>
                                        </p:tav>
                                      </p:tavLst>
                                    </p:anim>
                                    <p:anim calcmode="lin" valueType="num">
                                      <p:cBhvr>
                                        <p:cTn id="92" dur="2500" accel="50000" fill="hold">
                                          <p:stCondLst>
                                            <p:cond delay="2500"/>
                                          </p:stCondLst>
                                        </p:cTn>
                                        <p:tgtEl>
                                          <p:spTgt spid="25"/>
                                        </p:tgtEl>
                                        <p:attrNameLst>
                                          <p:attrName>ppt_y</p:attrName>
                                        </p:attrNameLst>
                                      </p:cBhvr>
                                      <p:tavLst>
                                        <p:tav tm="0">
                                          <p:val>
                                            <p:strVal val="#ppt_y+.1"/>
                                          </p:val>
                                        </p:tav>
                                        <p:tav tm="100000">
                                          <p:val>
                                            <p:strVal val="#ppt_y"/>
                                          </p:val>
                                        </p:tav>
                                      </p:tavLst>
                                    </p:anim>
                                    <p:animEffect transition="in" filter="fade">
                                      <p:cBhvr>
                                        <p:cTn id="93" dur="5000" decel="50000">
                                          <p:stCondLst>
                                            <p:cond delay="0"/>
                                          </p:stCondLst>
                                        </p:cTn>
                                        <p:tgtEl>
                                          <p:spTgt spid="25"/>
                                        </p:tgtEl>
                                      </p:cBhvr>
                                    </p:animEffect>
                                  </p:childTnLst>
                                </p:cTn>
                              </p:par>
                            </p:childTnLst>
                          </p:cTn>
                        </p:par>
                        <p:par>
                          <p:cTn id="94" fill="hold">
                            <p:stCondLst>
                              <p:cond delay="90000"/>
                            </p:stCondLst>
                            <p:childTnLst>
                              <p:par>
                                <p:cTn id="95" presetID="25" presetClass="entr" presetSubtype="0" fill="hold" nodeType="afterEffect">
                                  <p:stCondLst>
                                    <p:cond delay="0"/>
                                  </p:stCondLst>
                                  <p:childTnLst>
                                    <p:set>
                                      <p:cBhvr>
                                        <p:cTn id="96" dur="1" fill="hold">
                                          <p:stCondLst>
                                            <p:cond delay="0"/>
                                          </p:stCondLst>
                                        </p:cTn>
                                        <p:tgtEl>
                                          <p:spTgt spid="26"/>
                                        </p:tgtEl>
                                        <p:attrNameLst>
                                          <p:attrName>style.visibility</p:attrName>
                                        </p:attrNameLst>
                                      </p:cBhvr>
                                      <p:to>
                                        <p:strVal val="visible"/>
                                      </p:to>
                                    </p:set>
                                    <p:anim calcmode="lin" valueType="num">
                                      <p:cBhvr>
                                        <p:cTn id="97" dur="2500" decel="50000" fill="hold">
                                          <p:stCondLst>
                                            <p:cond delay="0"/>
                                          </p:stCondLst>
                                        </p:cTn>
                                        <p:tgtEl>
                                          <p:spTgt spid="26"/>
                                        </p:tgtEl>
                                        <p:attrNameLst>
                                          <p:attrName>style.rotation</p:attrName>
                                        </p:attrNameLst>
                                      </p:cBhvr>
                                      <p:tavLst>
                                        <p:tav tm="0">
                                          <p:val>
                                            <p:fltVal val="-90"/>
                                          </p:val>
                                        </p:tav>
                                        <p:tav tm="100000">
                                          <p:val>
                                            <p:fltVal val="0"/>
                                          </p:val>
                                        </p:tav>
                                      </p:tavLst>
                                    </p:anim>
                                    <p:anim calcmode="lin" valueType="num">
                                      <p:cBhvr>
                                        <p:cTn id="98" dur="2500" decel="50000" fill="hold">
                                          <p:stCondLst>
                                            <p:cond delay="0"/>
                                          </p:stCondLst>
                                        </p:cTn>
                                        <p:tgtEl>
                                          <p:spTgt spid="26"/>
                                        </p:tgtEl>
                                        <p:attrNameLst>
                                          <p:attrName>ppt_w</p:attrName>
                                        </p:attrNameLst>
                                      </p:cBhvr>
                                      <p:tavLst>
                                        <p:tav tm="0">
                                          <p:val>
                                            <p:strVal val="#ppt_w"/>
                                          </p:val>
                                        </p:tav>
                                        <p:tav tm="100000">
                                          <p:val>
                                            <p:strVal val="#ppt_w*.05"/>
                                          </p:val>
                                        </p:tav>
                                      </p:tavLst>
                                    </p:anim>
                                    <p:anim calcmode="lin" valueType="num">
                                      <p:cBhvr>
                                        <p:cTn id="99" dur="2500" accel="50000" fill="hold">
                                          <p:stCondLst>
                                            <p:cond delay="2500"/>
                                          </p:stCondLst>
                                        </p:cTn>
                                        <p:tgtEl>
                                          <p:spTgt spid="26"/>
                                        </p:tgtEl>
                                        <p:attrNameLst>
                                          <p:attrName>ppt_w</p:attrName>
                                        </p:attrNameLst>
                                      </p:cBhvr>
                                      <p:tavLst>
                                        <p:tav tm="0">
                                          <p:val>
                                            <p:strVal val="#ppt_w*.05"/>
                                          </p:val>
                                        </p:tav>
                                        <p:tav tm="100000">
                                          <p:val>
                                            <p:strVal val="#ppt_w"/>
                                          </p:val>
                                        </p:tav>
                                      </p:tavLst>
                                    </p:anim>
                                    <p:anim calcmode="lin" valueType="num">
                                      <p:cBhvr>
                                        <p:cTn id="100" dur="5000" fill="hold"/>
                                        <p:tgtEl>
                                          <p:spTgt spid="26"/>
                                        </p:tgtEl>
                                        <p:attrNameLst>
                                          <p:attrName>ppt_h</p:attrName>
                                        </p:attrNameLst>
                                      </p:cBhvr>
                                      <p:tavLst>
                                        <p:tav tm="0">
                                          <p:val>
                                            <p:strVal val="#ppt_h"/>
                                          </p:val>
                                        </p:tav>
                                        <p:tav tm="100000">
                                          <p:val>
                                            <p:strVal val="#ppt_h"/>
                                          </p:val>
                                        </p:tav>
                                      </p:tavLst>
                                    </p:anim>
                                    <p:anim calcmode="lin" valueType="num">
                                      <p:cBhvr>
                                        <p:cTn id="101" dur="2500" decel="50000" fill="hold">
                                          <p:stCondLst>
                                            <p:cond delay="0"/>
                                          </p:stCondLst>
                                        </p:cTn>
                                        <p:tgtEl>
                                          <p:spTgt spid="26"/>
                                        </p:tgtEl>
                                        <p:attrNameLst>
                                          <p:attrName>ppt_x</p:attrName>
                                        </p:attrNameLst>
                                      </p:cBhvr>
                                      <p:tavLst>
                                        <p:tav tm="0">
                                          <p:val>
                                            <p:strVal val="#ppt_x+.4"/>
                                          </p:val>
                                        </p:tav>
                                        <p:tav tm="100000">
                                          <p:val>
                                            <p:strVal val="#ppt_x"/>
                                          </p:val>
                                        </p:tav>
                                      </p:tavLst>
                                    </p:anim>
                                    <p:anim calcmode="lin" valueType="num">
                                      <p:cBhvr>
                                        <p:cTn id="102" dur="2500" decel="50000" fill="hold">
                                          <p:stCondLst>
                                            <p:cond delay="0"/>
                                          </p:stCondLst>
                                        </p:cTn>
                                        <p:tgtEl>
                                          <p:spTgt spid="26"/>
                                        </p:tgtEl>
                                        <p:attrNameLst>
                                          <p:attrName>ppt_y</p:attrName>
                                        </p:attrNameLst>
                                      </p:cBhvr>
                                      <p:tavLst>
                                        <p:tav tm="0">
                                          <p:val>
                                            <p:strVal val="#ppt_y-.2"/>
                                          </p:val>
                                        </p:tav>
                                        <p:tav tm="100000">
                                          <p:val>
                                            <p:strVal val="#ppt_y+.1"/>
                                          </p:val>
                                        </p:tav>
                                      </p:tavLst>
                                    </p:anim>
                                    <p:anim calcmode="lin" valueType="num">
                                      <p:cBhvr>
                                        <p:cTn id="103" dur="2500" accel="50000" fill="hold">
                                          <p:stCondLst>
                                            <p:cond delay="2500"/>
                                          </p:stCondLst>
                                        </p:cTn>
                                        <p:tgtEl>
                                          <p:spTgt spid="26"/>
                                        </p:tgtEl>
                                        <p:attrNameLst>
                                          <p:attrName>ppt_y</p:attrName>
                                        </p:attrNameLst>
                                      </p:cBhvr>
                                      <p:tavLst>
                                        <p:tav tm="0">
                                          <p:val>
                                            <p:strVal val="#ppt_y+.1"/>
                                          </p:val>
                                        </p:tav>
                                        <p:tav tm="100000">
                                          <p:val>
                                            <p:strVal val="#ppt_y"/>
                                          </p:val>
                                        </p:tav>
                                      </p:tavLst>
                                    </p:anim>
                                    <p:animEffect transition="in" filter="fade">
                                      <p:cBhvr>
                                        <p:cTn id="104" dur="5000" decel="50000">
                                          <p:stCondLst>
                                            <p:cond delay="0"/>
                                          </p:stCondLst>
                                        </p:cTn>
                                        <p:tgtEl>
                                          <p:spTgt spid="26"/>
                                        </p:tgtEl>
                                      </p:cBhvr>
                                    </p:animEffect>
                                  </p:childTnLst>
                                </p:cTn>
                              </p:par>
                            </p:childTnLst>
                          </p:cTn>
                        </p:par>
                        <p:par>
                          <p:cTn id="105" fill="hold">
                            <p:stCondLst>
                              <p:cond delay="95000"/>
                            </p:stCondLst>
                            <p:childTnLst>
                              <p:par>
                                <p:cTn id="106" presetID="25" presetClass="entr" presetSubtype="0" fill="hold" nodeType="afterEffect">
                                  <p:stCondLst>
                                    <p:cond delay="0"/>
                                  </p:stCondLst>
                                  <p:childTnLst>
                                    <p:set>
                                      <p:cBhvr>
                                        <p:cTn id="107" dur="1" fill="hold">
                                          <p:stCondLst>
                                            <p:cond delay="0"/>
                                          </p:stCondLst>
                                        </p:cTn>
                                        <p:tgtEl>
                                          <p:spTgt spid="27"/>
                                        </p:tgtEl>
                                        <p:attrNameLst>
                                          <p:attrName>style.visibility</p:attrName>
                                        </p:attrNameLst>
                                      </p:cBhvr>
                                      <p:to>
                                        <p:strVal val="visible"/>
                                      </p:to>
                                    </p:set>
                                    <p:anim calcmode="lin" valueType="num">
                                      <p:cBhvr>
                                        <p:cTn id="108" dur="2500" decel="50000" fill="hold">
                                          <p:stCondLst>
                                            <p:cond delay="0"/>
                                          </p:stCondLst>
                                        </p:cTn>
                                        <p:tgtEl>
                                          <p:spTgt spid="27"/>
                                        </p:tgtEl>
                                        <p:attrNameLst>
                                          <p:attrName>style.rotation</p:attrName>
                                        </p:attrNameLst>
                                      </p:cBhvr>
                                      <p:tavLst>
                                        <p:tav tm="0">
                                          <p:val>
                                            <p:fltVal val="-90"/>
                                          </p:val>
                                        </p:tav>
                                        <p:tav tm="100000">
                                          <p:val>
                                            <p:fltVal val="0"/>
                                          </p:val>
                                        </p:tav>
                                      </p:tavLst>
                                    </p:anim>
                                    <p:anim calcmode="lin" valueType="num">
                                      <p:cBhvr>
                                        <p:cTn id="109" dur="2500" decel="50000" fill="hold">
                                          <p:stCondLst>
                                            <p:cond delay="0"/>
                                          </p:stCondLst>
                                        </p:cTn>
                                        <p:tgtEl>
                                          <p:spTgt spid="27"/>
                                        </p:tgtEl>
                                        <p:attrNameLst>
                                          <p:attrName>ppt_w</p:attrName>
                                        </p:attrNameLst>
                                      </p:cBhvr>
                                      <p:tavLst>
                                        <p:tav tm="0">
                                          <p:val>
                                            <p:strVal val="#ppt_w"/>
                                          </p:val>
                                        </p:tav>
                                        <p:tav tm="100000">
                                          <p:val>
                                            <p:strVal val="#ppt_w*.05"/>
                                          </p:val>
                                        </p:tav>
                                      </p:tavLst>
                                    </p:anim>
                                    <p:anim calcmode="lin" valueType="num">
                                      <p:cBhvr>
                                        <p:cTn id="110" dur="2500" accel="50000" fill="hold">
                                          <p:stCondLst>
                                            <p:cond delay="2500"/>
                                          </p:stCondLst>
                                        </p:cTn>
                                        <p:tgtEl>
                                          <p:spTgt spid="27"/>
                                        </p:tgtEl>
                                        <p:attrNameLst>
                                          <p:attrName>ppt_w</p:attrName>
                                        </p:attrNameLst>
                                      </p:cBhvr>
                                      <p:tavLst>
                                        <p:tav tm="0">
                                          <p:val>
                                            <p:strVal val="#ppt_w*.05"/>
                                          </p:val>
                                        </p:tav>
                                        <p:tav tm="100000">
                                          <p:val>
                                            <p:strVal val="#ppt_w"/>
                                          </p:val>
                                        </p:tav>
                                      </p:tavLst>
                                    </p:anim>
                                    <p:anim calcmode="lin" valueType="num">
                                      <p:cBhvr>
                                        <p:cTn id="111" dur="5000" fill="hold"/>
                                        <p:tgtEl>
                                          <p:spTgt spid="27"/>
                                        </p:tgtEl>
                                        <p:attrNameLst>
                                          <p:attrName>ppt_h</p:attrName>
                                        </p:attrNameLst>
                                      </p:cBhvr>
                                      <p:tavLst>
                                        <p:tav tm="0">
                                          <p:val>
                                            <p:strVal val="#ppt_h"/>
                                          </p:val>
                                        </p:tav>
                                        <p:tav tm="100000">
                                          <p:val>
                                            <p:strVal val="#ppt_h"/>
                                          </p:val>
                                        </p:tav>
                                      </p:tavLst>
                                    </p:anim>
                                    <p:anim calcmode="lin" valueType="num">
                                      <p:cBhvr>
                                        <p:cTn id="112" dur="2500" decel="50000" fill="hold">
                                          <p:stCondLst>
                                            <p:cond delay="0"/>
                                          </p:stCondLst>
                                        </p:cTn>
                                        <p:tgtEl>
                                          <p:spTgt spid="27"/>
                                        </p:tgtEl>
                                        <p:attrNameLst>
                                          <p:attrName>ppt_x</p:attrName>
                                        </p:attrNameLst>
                                      </p:cBhvr>
                                      <p:tavLst>
                                        <p:tav tm="0">
                                          <p:val>
                                            <p:strVal val="#ppt_x+.4"/>
                                          </p:val>
                                        </p:tav>
                                        <p:tav tm="100000">
                                          <p:val>
                                            <p:strVal val="#ppt_x"/>
                                          </p:val>
                                        </p:tav>
                                      </p:tavLst>
                                    </p:anim>
                                    <p:anim calcmode="lin" valueType="num">
                                      <p:cBhvr>
                                        <p:cTn id="113" dur="2500" decel="50000" fill="hold">
                                          <p:stCondLst>
                                            <p:cond delay="0"/>
                                          </p:stCondLst>
                                        </p:cTn>
                                        <p:tgtEl>
                                          <p:spTgt spid="27"/>
                                        </p:tgtEl>
                                        <p:attrNameLst>
                                          <p:attrName>ppt_y</p:attrName>
                                        </p:attrNameLst>
                                      </p:cBhvr>
                                      <p:tavLst>
                                        <p:tav tm="0">
                                          <p:val>
                                            <p:strVal val="#ppt_y-.2"/>
                                          </p:val>
                                        </p:tav>
                                        <p:tav tm="100000">
                                          <p:val>
                                            <p:strVal val="#ppt_y+.1"/>
                                          </p:val>
                                        </p:tav>
                                      </p:tavLst>
                                    </p:anim>
                                    <p:anim calcmode="lin" valueType="num">
                                      <p:cBhvr>
                                        <p:cTn id="114" dur="2500" accel="50000" fill="hold">
                                          <p:stCondLst>
                                            <p:cond delay="2500"/>
                                          </p:stCondLst>
                                        </p:cTn>
                                        <p:tgtEl>
                                          <p:spTgt spid="27"/>
                                        </p:tgtEl>
                                        <p:attrNameLst>
                                          <p:attrName>ppt_y</p:attrName>
                                        </p:attrNameLst>
                                      </p:cBhvr>
                                      <p:tavLst>
                                        <p:tav tm="0">
                                          <p:val>
                                            <p:strVal val="#ppt_y+.1"/>
                                          </p:val>
                                        </p:tav>
                                        <p:tav tm="100000">
                                          <p:val>
                                            <p:strVal val="#ppt_y"/>
                                          </p:val>
                                        </p:tav>
                                      </p:tavLst>
                                    </p:anim>
                                    <p:animEffect transition="in" filter="fade">
                                      <p:cBhvr>
                                        <p:cTn id="115" dur="5000" decel="50000">
                                          <p:stCondLst>
                                            <p:cond delay="0"/>
                                          </p:stCondLst>
                                        </p:cTn>
                                        <p:tgtEl>
                                          <p:spTgt spid="27"/>
                                        </p:tgtEl>
                                      </p:cBhvr>
                                    </p:animEffect>
                                  </p:childTnLst>
                                </p:cTn>
                              </p:par>
                            </p:childTnLst>
                          </p:cTn>
                        </p:par>
                        <p:par>
                          <p:cTn id="116" fill="hold">
                            <p:stCondLst>
                              <p:cond delay="100000"/>
                            </p:stCondLst>
                            <p:childTnLst>
                              <p:par>
                                <p:cTn id="117" presetID="25" presetClass="entr" presetSubtype="0" fill="hold" nodeType="afterEffect">
                                  <p:stCondLst>
                                    <p:cond delay="0"/>
                                  </p:stCondLst>
                                  <p:childTnLst>
                                    <p:set>
                                      <p:cBhvr>
                                        <p:cTn id="118" dur="1" fill="hold">
                                          <p:stCondLst>
                                            <p:cond delay="0"/>
                                          </p:stCondLst>
                                        </p:cTn>
                                        <p:tgtEl>
                                          <p:spTgt spid="28"/>
                                        </p:tgtEl>
                                        <p:attrNameLst>
                                          <p:attrName>style.visibility</p:attrName>
                                        </p:attrNameLst>
                                      </p:cBhvr>
                                      <p:to>
                                        <p:strVal val="visible"/>
                                      </p:to>
                                    </p:set>
                                    <p:anim calcmode="lin" valueType="num">
                                      <p:cBhvr>
                                        <p:cTn id="119" dur="2500" decel="50000" fill="hold">
                                          <p:stCondLst>
                                            <p:cond delay="0"/>
                                          </p:stCondLst>
                                        </p:cTn>
                                        <p:tgtEl>
                                          <p:spTgt spid="28"/>
                                        </p:tgtEl>
                                        <p:attrNameLst>
                                          <p:attrName>style.rotation</p:attrName>
                                        </p:attrNameLst>
                                      </p:cBhvr>
                                      <p:tavLst>
                                        <p:tav tm="0">
                                          <p:val>
                                            <p:fltVal val="-90"/>
                                          </p:val>
                                        </p:tav>
                                        <p:tav tm="100000">
                                          <p:val>
                                            <p:fltVal val="0"/>
                                          </p:val>
                                        </p:tav>
                                      </p:tavLst>
                                    </p:anim>
                                    <p:anim calcmode="lin" valueType="num">
                                      <p:cBhvr>
                                        <p:cTn id="120" dur="2500" decel="50000" fill="hold">
                                          <p:stCondLst>
                                            <p:cond delay="0"/>
                                          </p:stCondLst>
                                        </p:cTn>
                                        <p:tgtEl>
                                          <p:spTgt spid="28"/>
                                        </p:tgtEl>
                                        <p:attrNameLst>
                                          <p:attrName>ppt_w</p:attrName>
                                        </p:attrNameLst>
                                      </p:cBhvr>
                                      <p:tavLst>
                                        <p:tav tm="0">
                                          <p:val>
                                            <p:strVal val="#ppt_w"/>
                                          </p:val>
                                        </p:tav>
                                        <p:tav tm="100000">
                                          <p:val>
                                            <p:strVal val="#ppt_w*.05"/>
                                          </p:val>
                                        </p:tav>
                                      </p:tavLst>
                                    </p:anim>
                                    <p:anim calcmode="lin" valueType="num">
                                      <p:cBhvr>
                                        <p:cTn id="121" dur="2500" accel="50000" fill="hold">
                                          <p:stCondLst>
                                            <p:cond delay="2500"/>
                                          </p:stCondLst>
                                        </p:cTn>
                                        <p:tgtEl>
                                          <p:spTgt spid="28"/>
                                        </p:tgtEl>
                                        <p:attrNameLst>
                                          <p:attrName>ppt_w</p:attrName>
                                        </p:attrNameLst>
                                      </p:cBhvr>
                                      <p:tavLst>
                                        <p:tav tm="0">
                                          <p:val>
                                            <p:strVal val="#ppt_w*.05"/>
                                          </p:val>
                                        </p:tav>
                                        <p:tav tm="100000">
                                          <p:val>
                                            <p:strVal val="#ppt_w"/>
                                          </p:val>
                                        </p:tav>
                                      </p:tavLst>
                                    </p:anim>
                                    <p:anim calcmode="lin" valueType="num">
                                      <p:cBhvr>
                                        <p:cTn id="122" dur="5000" fill="hold"/>
                                        <p:tgtEl>
                                          <p:spTgt spid="28"/>
                                        </p:tgtEl>
                                        <p:attrNameLst>
                                          <p:attrName>ppt_h</p:attrName>
                                        </p:attrNameLst>
                                      </p:cBhvr>
                                      <p:tavLst>
                                        <p:tav tm="0">
                                          <p:val>
                                            <p:strVal val="#ppt_h"/>
                                          </p:val>
                                        </p:tav>
                                        <p:tav tm="100000">
                                          <p:val>
                                            <p:strVal val="#ppt_h"/>
                                          </p:val>
                                        </p:tav>
                                      </p:tavLst>
                                    </p:anim>
                                    <p:anim calcmode="lin" valueType="num">
                                      <p:cBhvr>
                                        <p:cTn id="123" dur="2500" decel="50000" fill="hold">
                                          <p:stCondLst>
                                            <p:cond delay="0"/>
                                          </p:stCondLst>
                                        </p:cTn>
                                        <p:tgtEl>
                                          <p:spTgt spid="28"/>
                                        </p:tgtEl>
                                        <p:attrNameLst>
                                          <p:attrName>ppt_x</p:attrName>
                                        </p:attrNameLst>
                                      </p:cBhvr>
                                      <p:tavLst>
                                        <p:tav tm="0">
                                          <p:val>
                                            <p:strVal val="#ppt_x+.4"/>
                                          </p:val>
                                        </p:tav>
                                        <p:tav tm="100000">
                                          <p:val>
                                            <p:strVal val="#ppt_x"/>
                                          </p:val>
                                        </p:tav>
                                      </p:tavLst>
                                    </p:anim>
                                    <p:anim calcmode="lin" valueType="num">
                                      <p:cBhvr>
                                        <p:cTn id="124" dur="2500" decel="50000" fill="hold">
                                          <p:stCondLst>
                                            <p:cond delay="0"/>
                                          </p:stCondLst>
                                        </p:cTn>
                                        <p:tgtEl>
                                          <p:spTgt spid="28"/>
                                        </p:tgtEl>
                                        <p:attrNameLst>
                                          <p:attrName>ppt_y</p:attrName>
                                        </p:attrNameLst>
                                      </p:cBhvr>
                                      <p:tavLst>
                                        <p:tav tm="0">
                                          <p:val>
                                            <p:strVal val="#ppt_y-.2"/>
                                          </p:val>
                                        </p:tav>
                                        <p:tav tm="100000">
                                          <p:val>
                                            <p:strVal val="#ppt_y+.1"/>
                                          </p:val>
                                        </p:tav>
                                      </p:tavLst>
                                    </p:anim>
                                    <p:anim calcmode="lin" valueType="num">
                                      <p:cBhvr>
                                        <p:cTn id="125" dur="2500" accel="50000" fill="hold">
                                          <p:stCondLst>
                                            <p:cond delay="2500"/>
                                          </p:stCondLst>
                                        </p:cTn>
                                        <p:tgtEl>
                                          <p:spTgt spid="28"/>
                                        </p:tgtEl>
                                        <p:attrNameLst>
                                          <p:attrName>ppt_y</p:attrName>
                                        </p:attrNameLst>
                                      </p:cBhvr>
                                      <p:tavLst>
                                        <p:tav tm="0">
                                          <p:val>
                                            <p:strVal val="#ppt_y+.1"/>
                                          </p:val>
                                        </p:tav>
                                        <p:tav tm="100000">
                                          <p:val>
                                            <p:strVal val="#ppt_y"/>
                                          </p:val>
                                        </p:tav>
                                      </p:tavLst>
                                    </p:anim>
                                    <p:animEffect transition="in" filter="fade">
                                      <p:cBhvr>
                                        <p:cTn id="126" dur="5000" decel="50000">
                                          <p:stCondLst>
                                            <p:cond delay="0"/>
                                          </p:stCondLst>
                                        </p:cTn>
                                        <p:tgtEl>
                                          <p:spTgt spid="28"/>
                                        </p:tgtEl>
                                      </p:cBhvr>
                                    </p:animEffect>
                                  </p:childTnLst>
                                </p:cTn>
                              </p:par>
                            </p:childTnLst>
                          </p:cTn>
                        </p:par>
                        <p:par>
                          <p:cTn id="127" fill="hold">
                            <p:stCondLst>
                              <p:cond delay="105000"/>
                            </p:stCondLst>
                            <p:childTnLst>
                              <p:par>
                                <p:cTn id="128" presetID="25" presetClass="entr" presetSubtype="0" fill="hold" nodeType="afterEffect">
                                  <p:stCondLst>
                                    <p:cond delay="0"/>
                                  </p:stCondLst>
                                  <p:childTnLst>
                                    <p:set>
                                      <p:cBhvr>
                                        <p:cTn id="129" dur="1" fill="hold">
                                          <p:stCondLst>
                                            <p:cond delay="0"/>
                                          </p:stCondLst>
                                        </p:cTn>
                                        <p:tgtEl>
                                          <p:spTgt spid="29"/>
                                        </p:tgtEl>
                                        <p:attrNameLst>
                                          <p:attrName>style.visibility</p:attrName>
                                        </p:attrNameLst>
                                      </p:cBhvr>
                                      <p:to>
                                        <p:strVal val="visible"/>
                                      </p:to>
                                    </p:set>
                                    <p:anim calcmode="lin" valueType="num">
                                      <p:cBhvr>
                                        <p:cTn id="130" dur="2500" decel="50000" fill="hold">
                                          <p:stCondLst>
                                            <p:cond delay="0"/>
                                          </p:stCondLst>
                                        </p:cTn>
                                        <p:tgtEl>
                                          <p:spTgt spid="29"/>
                                        </p:tgtEl>
                                        <p:attrNameLst>
                                          <p:attrName>style.rotation</p:attrName>
                                        </p:attrNameLst>
                                      </p:cBhvr>
                                      <p:tavLst>
                                        <p:tav tm="0">
                                          <p:val>
                                            <p:fltVal val="-90"/>
                                          </p:val>
                                        </p:tav>
                                        <p:tav tm="100000">
                                          <p:val>
                                            <p:fltVal val="0"/>
                                          </p:val>
                                        </p:tav>
                                      </p:tavLst>
                                    </p:anim>
                                    <p:anim calcmode="lin" valueType="num">
                                      <p:cBhvr>
                                        <p:cTn id="131" dur="2500" decel="50000" fill="hold">
                                          <p:stCondLst>
                                            <p:cond delay="0"/>
                                          </p:stCondLst>
                                        </p:cTn>
                                        <p:tgtEl>
                                          <p:spTgt spid="29"/>
                                        </p:tgtEl>
                                        <p:attrNameLst>
                                          <p:attrName>ppt_w</p:attrName>
                                        </p:attrNameLst>
                                      </p:cBhvr>
                                      <p:tavLst>
                                        <p:tav tm="0">
                                          <p:val>
                                            <p:strVal val="#ppt_w"/>
                                          </p:val>
                                        </p:tav>
                                        <p:tav tm="100000">
                                          <p:val>
                                            <p:strVal val="#ppt_w*.05"/>
                                          </p:val>
                                        </p:tav>
                                      </p:tavLst>
                                    </p:anim>
                                    <p:anim calcmode="lin" valueType="num">
                                      <p:cBhvr>
                                        <p:cTn id="132" dur="2500" accel="50000" fill="hold">
                                          <p:stCondLst>
                                            <p:cond delay="2500"/>
                                          </p:stCondLst>
                                        </p:cTn>
                                        <p:tgtEl>
                                          <p:spTgt spid="29"/>
                                        </p:tgtEl>
                                        <p:attrNameLst>
                                          <p:attrName>ppt_w</p:attrName>
                                        </p:attrNameLst>
                                      </p:cBhvr>
                                      <p:tavLst>
                                        <p:tav tm="0">
                                          <p:val>
                                            <p:strVal val="#ppt_w*.05"/>
                                          </p:val>
                                        </p:tav>
                                        <p:tav tm="100000">
                                          <p:val>
                                            <p:strVal val="#ppt_w"/>
                                          </p:val>
                                        </p:tav>
                                      </p:tavLst>
                                    </p:anim>
                                    <p:anim calcmode="lin" valueType="num">
                                      <p:cBhvr>
                                        <p:cTn id="133" dur="5000" fill="hold"/>
                                        <p:tgtEl>
                                          <p:spTgt spid="29"/>
                                        </p:tgtEl>
                                        <p:attrNameLst>
                                          <p:attrName>ppt_h</p:attrName>
                                        </p:attrNameLst>
                                      </p:cBhvr>
                                      <p:tavLst>
                                        <p:tav tm="0">
                                          <p:val>
                                            <p:strVal val="#ppt_h"/>
                                          </p:val>
                                        </p:tav>
                                        <p:tav tm="100000">
                                          <p:val>
                                            <p:strVal val="#ppt_h"/>
                                          </p:val>
                                        </p:tav>
                                      </p:tavLst>
                                    </p:anim>
                                    <p:anim calcmode="lin" valueType="num">
                                      <p:cBhvr>
                                        <p:cTn id="134" dur="2500" decel="50000" fill="hold">
                                          <p:stCondLst>
                                            <p:cond delay="0"/>
                                          </p:stCondLst>
                                        </p:cTn>
                                        <p:tgtEl>
                                          <p:spTgt spid="29"/>
                                        </p:tgtEl>
                                        <p:attrNameLst>
                                          <p:attrName>ppt_x</p:attrName>
                                        </p:attrNameLst>
                                      </p:cBhvr>
                                      <p:tavLst>
                                        <p:tav tm="0">
                                          <p:val>
                                            <p:strVal val="#ppt_x+.4"/>
                                          </p:val>
                                        </p:tav>
                                        <p:tav tm="100000">
                                          <p:val>
                                            <p:strVal val="#ppt_x"/>
                                          </p:val>
                                        </p:tav>
                                      </p:tavLst>
                                    </p:anim>
                                    <p:anim calcmode="lin" valueType="num">
                                      <p:cBhvr>
                                        <p:cTn id="135" dur="2500" decel="50000" fill="hold">
                                          <p:stCondLst>
                                            <p:cond delay="0"/>
                                          </p:stCondLst>
                                        </p:cTn>
                                        <p:tgtEl>
                                          <p:spTgt spid="29"/>
                                        </p:tgtEl>
                                        <p:attrNameLst>
                                          <p:attrName>ppt_y</p:attrName>
                                        </p:attrNameLst>
                                      </p:cBhvr>
                                      <p:tavLst>
                                        <p:tav tm="0">
                                          <p:val>
                                            <p:strVal val="#ppt_y-.2"/>
                                          </p:val>
                                        </p:tav>
                                        <p:tav tm="100000">
                                          <p:val>
                                            <p:strVal val="#ppt_y+.1"/>
                                          </p:val>
                                        </p:tav>
                                      </p:tavLst>
                                    </p:anim>
                                    <p:anim calcmode="lin" valueType="num">
                                      <p:cBhvr>
                                        <p:cTn id="136" dur="2500" accel="50000" fill="hold">
                                          <p:stCondLst>
                                            <p:cond delay="2500"/>
                                          </p:stCondLst>
                                        </p:cTn>
                                        <p:tgtEl>
                                          <p:spTgt spid="29"/>
                                        </p:tgtEl>
                                        <p:attrNameLst>
                                          <p:attrName>ppt_y</p:attrName>
                                        </p:attrNameLst>
                                      </p:cBhvr>
                                      <p:tavLst>
                                        <p:tav tm="0">
                                          <p:val>
                                            <p:strVal val="#ppt_y+.1"/>
                                          </p:val>
                                        </p:tav>
                                        <p:tav tm="100000">
                                          <p:val>
                                            <p:strVal val="#ppt_y"/>
                                          </p:val>
                                        </p:tav>
                                      </p:tavLst>
                                    </p:anim>
                                    <p:animEffect transition="in" filter="fade">
                                      <p:cBhvr>
                                        <p:cTn id="137" dur="5000" decel="50000">
                                          <p:stCondLst>
                                            <p:cond delay="0"/>
                                          </p:stCondLst>
                                        </p:cTn>
                                        <p:tgtEl>
                                          <p:spTgt spid="29"/>
                                        </p:tgtEl>
                                      </p:cBhvr>
                                    </p:animEffect>
                                  </p:childTnLst>
                                </p:cTn>
                              </p:par>
                            </p:childTnLst>
                          </p:cTn>
                        </p:par>
                        <p:par>
                          <p:cTn id="138" fill="hold">
                            <p:stCondLst>
                              <p:cond delay="110000"/>
                            </p:stCondLst>
                            <p:childTnLst>
                              <p:par>
                                <p:cTn id="139" presetID="25" presetClass="entr" presetSubtype="0" fill="hold" nodeType="afterEffect">
                                  <p:stCondLst>
                                    <p:cond delay="0"/>
                                  </p:stCondLst>
                                  <p:childTnLst>
                                    <p:set>
                                      <p:cBhvr>
                                        <p:cTn id="140" dur="1" fill="hold">
                                          <p:stCondLst>
                                            <p:cond delay="0"/>
                                          </p:stCondLst>
                                        </p:cTn>
                                        <p:tgtEl>
                                          <p:spTgt spid="30"/>
                                        </p:tgtEl>
                                        <p:attrNameLst>
                                          <p:attrName>style.visibility</p:attrName>
                                        </p:attrNameLst>
                                      </p:cBhvr>
                                      <p:to>
                                        <p:strVal val="visible"/>
                                      </p:to>
                                    </p:set>
                                    <p:anim calcmode="lin" valueType="num">
                                      <p:cBhvr>
                                        <p:cTn id="141" dur="2500" decel="50000" fill="hold">
                                          <p:stCondLst>
                                            <p:cond delay="0"/>
                                          </p:stCondLst>
                                        </p:cTn>
                                        <p:tgtEl>
                                          <p:spTgt spid="30"/>
                                        </p:tgtEl>
                                        <p:attrNameLst>
                                          <p:attrName>style.rotation</p:attrName>
                                        </p:attrNameLst>
                                      </p:cBhvr>
                                      <p:tavLst>
                                        <p:tav tm="0">
                                          <p:val>
                                            <p:fltVal val="-90"/>
                                          </p:val>
                                        </p:tav>
                                        <p:tav tm="100000">
                                          <p:val>
                                            <p:fltVal val="0"/>
                                          </p:val>
                                        </p:tav>
                                      </p:tavLst>
                                    </p:anim>
                                    <p:anim calcmode="lin" valueType="num">
                                      <p:cBhvr>
                                        <p:cTn id="142" dur="2500" decel="50000" fill="hold">
                                          <p:stCondLst>
                                            <p:cond delay="0"/>
                                          </p:stCondLst>
                                        </p:cTn>
                                        <p:tgtEl>
                                          <p:spTgt spid="30"/>
                                        </p:tgtEl>
                                        <p:attrNameLst>
                                          <p:attrName>ppt_w</p:attrName>
                                        </p:attrNameLst>
                                      </p:cBhvr>
                                      <p:tavLst>
                                        <p:tav tm="0">
                                          <p:val>
                                            <p:strVal val="#ppt_w"/>
                                          </p:val>
                                        </p:tav>
                                        <p:tav tm="100000">
                                          <p:val>
                                            <p:strVal val="#ppt_w*.05"/>
                                          </p:val>
                                        </p:tav>
                                      </p:tavLst>
                                    </p:anim>
                                    <p:anim calcmode="lin" valueType="num">
                                      <p:cBhvr>
                                        <p:cTn id="143" dur="2500" accel="50000" fill="hold">
                                          <p:stCondLst>
                                            <p:cond delay="2500"/>
                                          </p:stCondLst>
                                        </p:cTn>
                                        <p:tgtEl>
                                          <p:spTgt spid="30"/>
                                        </p:tgtEl>
                                        <p:attrNameLst>
                                          <p:attrName>ppt_w</p:attrName>
                                        </p:attrNameLst>
                                      </p:cBhvr>
                                      <p:tavLst>
                                        <p:tav tm="0">
                                          <p:val>
                                            <p:strVal val="#ppt_w*.05"/>
                                          </p:val>
                                        </p:tav>
                                        <p:tav tm="100000">
                                          <p:val>
                                            <p:strVal val="#ppt_w"/>
                                          </p:val>
                                        </p:tav>
                                      </p:tavLst>
                                    </p:anim>
                                    <p:anim calcmode="lin" valueType="num">
                                      <p:cBhvr>
                                        <p:cTn id="144" dur="5000" fill="hold"/>
                                        <p:tgtEl>
                                          <p:spTgt spid="30"/>
                                        </p:tgtEl>
                                        <p:attrNameLst>
                                          <p:attrName>ppt_h</p:attrName>
                                        </p:attrNameLst>
                                      </p:cBhvr>
                                      <p:tavLst>
                                        <p:tav tm="0">
                                          <p:val>
                                            <p:strVal val="#ppt_h"/>
                                          </p:val>
                                        </p:tav>
                                        <p:tav tm="100000">
                                          <p:val>
                                            <p:strVal val="#ppt_h"/>
                                          </p:val>
                                        </p:tav>
                                      </p:tavLst>
                                    </p:anim>
                                    <p:anim calcmode="lin" valueType="num">
                                      <p:cBhvr>
                                        <p:cTn id="145" dur="2500" decel="50000" fill="hold">
                                          <p:stCondLst>
                                            <p:cond delay="0"/>
                                          </p:stCondLst>
                                        </p:cTn>
                                        <p:tgtEl>
                                          <p:spTgt spid="30"/>
                                        </p:tgtEl>
                                        <p:attrNameLst>
                                          <p:attrName>ppt_x</p:attrName>
                                        </p:attrNameLst>
                                      </p:cBhvr>
                                      <p:tavLst>
                                        <p:tav tm="0">
                                          <p:val>
                                            <p:strVal val="#ppt_x+.4"/>
                                          </p:val>
                                        </p:tav>
                                        <p:tav tm="100000">
                                          <p:val>
                                            <p:strVal val="#ppt_x"/>
                                          </p:val>
                                        </p:tav>
                                      </p:tavLst>
                                    </p:anim>
                                    <p:anim calcmode="lin" valueType="num">
                                      <p:cBhvr>
                                        <p:cTn id="146" dur="2500" decel="50000" fill="hold">
                                          <p:stCondLst>
                                            <p:cond delay="0"/>
                                          </p:stCondLst>
                                        </p:cTn>
                                        <p:tgtEl>
                                          <p:spTgt spid="30"/>
                                        </p:tgtEl>
                                        <p:attrNameLst>
                                          <p:attrName>ppt_y</p:attrName>
                                        </p:attrNameLst>
                                      </p:cBhvr>
                                      <p:tavLst>
                                        <p:tav tm="0">
                                          <p:val>
                                            <p:strVal val="#ppt_y-.2"/>
                                          </p:val>
                                        </p:tav>
                                        <p:tav tm="100000">
                                          <p:val>
                                            <p:strVal val="#ppt_y+.1"/>
                                          </p:val>
                                        </p:tav>
                                      </p:tavLst>
                                    </p:anim>
                                    <p:anim calcmode="lin" valueType="num">
                                      <p:cBhvr>
                                        <p:cTn id="147" dur="2500" accel="50000" fill="hold">
                                          <p:stCondLst>
                                            <p:cond delay="2500"/>
                                          </p:stCondLst>
                                        </p:cTn>
                                        <p:tgtEl>
                                          <p:spTgt spid="30"/>
                                        </p:tgtEl>
                                        <p:attrNameLst>
                                          <p:attrName>ppt_y</p:attrName>
                                        </p:attrNameLst>
                                      </p:cBhvr>
                                      <p:tavLst>
                                        <p:tav tm="0">
                                          <p:val>
                                            <p:strVal val="#ppt_y+.1"/>
                                          </p:val>
                                        </p:tav>
                                        <p:tav tm="100000">
                                          <p:val>
                                            <p:strVal val="#ppt_y"/>
                                          </p:val>
                                        </p:tav>
                                      </p:tavLst>
                                    </p:anim>
                                    <p:animEffect transition="in" filter="fade">
                                      <p:cBhvr>
                                        <p:cTn id="148" dur="5000" decel="50000">
                                          <p:stCondLst>
                                            <p:cond delay="0"/>
                                          </p:stCondLst>
                                        </p:cTn>
                                        <p:tgtEl>
                                          <p:spTgt spid="30"/>
                                        </p:tgtEl>
                                      </p:cBhvr>
                                    </p:animEffect>
                                  </p:childTnLst>
                                </p:cTn>
                              </p:par>
                            </p:childTnLst>
                          </p:cTn>
                        </p:par>
                        <p:par>
                          <p:cTn id="149" fill="hold">
                            <p:stCondLst>
                              <p:cond delay="115000"/>
                            </p:stCondLst>
                            <p:childTnLst>
                              <p:par>
                                <p:cTn id="150" presetID="25" presetClass="entr" presetSubtype="0" fill="hold" nodeType="afterEffect">
                                  <p:stCondLst>
                                    <p:cond delay="0"/>
                                  </p:stCondLst>
                                  <p:childTnLst>
                                    <p:set>
                                      <p:cBhvr>
                                        <p:cTn id="151" dur="1" fill="hold">
                                          <p:stCondLst>
                                            <p:cond delay="0"/>
                                          </p:stCondLst>
                                        </p:cTn>
                                        <p:tgtEl>
                                          <p:spTgt spid="31"/>
                                        </p:tgtEl>
                                        <p:attrNameLst>
                                          <p:attrName>style.visibility</p:attrName>
                                        </p:attrNameLst>
                                      </p:cBhvr>
                                      <p:to>
                                        <p:strVal val="visible"/>
                                      </p:to>
                                    </p:set>
                                    <p:anim calcmode="lin" valueType="num">
                                      <p:cBhvr>
                                        <p:cTn id="152" dur="2500" decel="50000" fill="hold">
                                          <p:stCondLst>
                                            <p:cond delay="0"/>
                                          </p:stCondLst>
                                        </p:cTn>
                                        <p:tgtEl>
                                          <p:spTgt spid="31"/>
                                        </p:tgtEl>
                                        <p:attrNameLst>
                                          <p:attrName>style.rotation</p:attrName>
                                        </p:attrNameLst>
                                      </p:cBhvr>
                                      <p:tavLst>
                                        <p:tav tm="0">
                                          <p:val>
                                            <p:fltVal val="-90"/>
                                          </p:val>
                                        </p:tav>
                                        <p:tav tm="100000">
                                          <p:val>
                                            <p:fltVal val="0"/>
                                          </p:val>
                                        </p:tav>
                                      </p:tavLst>
                                    </p:anim>
                                    <p:anim calcmode="lin" valueType="num">
                                      <p:cBhvr>
                                        <p:cTn id="153" dur="2500" decel="50000" fill="hold">
                                          <p:stCondLst>
                                            <p:cond delay="0"/>
                                          </p:stCondLst>
                                        </p:cTn>
                                        <p:tgtEl>
                                          <p:spTgt spid="31"/>
                                        </p:tgtEl>
                                        <p:attrNameLst>
                                          <p:attrName>ppt_w</p:attrName>
                                        </p:attrNameLst>
                                      </p:cBhvr>
                                      <p:tavLst>
                                        <p:tav tm="0">
                                          <p:val>
                                            <p:strVal val="#ppt_w"/>
                                          </p:val>
                                        </p:tav>
                                        <p:tav tm="100000">
                                          <p:val>
                                            <p:strVal val="#ppt_w*.05"/>
                                          </p:val>
                                        </p:tav>
                                      </p:tavLst>
                                    </p:anim>
                                    <p:anim calcmode="lin" valueType="num">
                                      <p:cBhvr>
                                        <p:cTn id="154" dur="2500" accel="50000" fill="hold">
                                          <p:stCondLst>
                                            <p:cond delay="2500"/>
                                          </p:stCondLst>
                                        </p:cTn>
                                        <p:tgtEl>
                                          <p:spTgt spid="31"/>
                                        </p:tgtEl>
                                        <p:attrNameLst>
                                          <p:attrName>ppt_w</p:attrName>
                                        </p:attrNameLst>
                                      </p:cBhvr>
                                      <p:tavLst>
                                        <p:tav tm="0">
                                          <p:val>
                                            <p:strVal val="#ppt_w*.05"/>
                                          </p:val>
                                        </p:tav>
                                        <p:tav tm="100000">
                                          <p:val>
                                            <p:strVal val="#ppt_w"/>
                                          </p:val>
                                        </p:tav>
                                      </p:tavLst>
                                    </p:anim>
                                    <p:anim calcmode="lin" valueType="num">
                                      <p:cBhvr>
                                        <p:cTn id="155" dur="5000" fill="hold"/>
                                        <p:tgtEl>
                                          <p:spTgt spid="31"/>
                                        </p:tgtEl>
                                        <p:attrNameLst>
                                          <p:attrName>ppt_h</p:attrName>
                                        </p:attrNameLst>
                                      </p:cBhvr>
                                      <p:tavLst>
                                        <p:tav tm="0">
                                          <p:val>
                                            <p:strVal val="#ppt_h"/>
                                          </p:val>
                                        </p:tav>
                                        <p:tav tm="100000">
                                          <p:val>
                                            <p:strVal val="#ppt_h"/>
                                          </p:val>
                                        </p:tav>
                                      </p:tavLst>
                                    </p:anim>
                                    <p:anim calcmode="lin" valueType="num">
                                      <p:cBhvr>
                                        <p:cTn id="156" dur="2500" decel="50000" fill="hold">
                                          <p:stCondLst>
                                            <p:cond delay="0"/>
                                          </p:stCondLst>
                                        </p:cTn>
                                        <p:tgtEl>
                                          <p:spTgt spid="31"/>
                                        </p:tgtEl>
                                        <p:attrNameLst>
                                          <p:attrName>ppt_x</p:attrName>
                                        </p:attrNameLst>
                                      </p:cBhvr>
                                      <p:tavLst>
                                        <p:tav tm="0">
                                          <p:val>
                                            <p:strVal val="#ppt_x+.4"/>
                                          </p:val>
                                        </p:tav>
                                        <p:tav tm="100000">
                                          <p:val>
                                            <p:strVal val="#ppt_x"/>
                                          </p:val>
                                        </p:tav>
                                      </p:tavLst>
                                    </p:anim>
                                    <p:anim calcmode="lin" valueType="num">
                                      <p:cBhvr>
                                        <p:cTn id="157" dur="2500" decel="50000" fill="hold">
                                          <p:stCondLst>
                                            <p:cond delay="0"/>
                                          </p:stCondLst>
                                        </p:cTn>
                                        <p:tgtEl>
                                          <p:spTgt spid="31"/>
                                        </p:tgtEl>
                                        <p:attrNameLst>
                                          <p:attrName>ppt_y</p:attrName>
                                        </p:attrNameLst>
                                      </p:cBhvr>
                                      <p:tavLst>
                                        <p:tav tm="0">
                                          <p:val>
                                            <p:strVal val="#ppt_y-.2"/>
                                          </p:val>
                                        </p:tav>
                                        <p:tav tm="100000">
                                          <p:val>
                                            <p:strVal val="#ppt_y+.1"/>
                                          </p:val>
                                        </p:tav>
                                      </p:tavLst>
                                    </p:anim>
                                    <p:anim calcmode="lin" valueType="num">
                                      <p:cBhvr>
                                        <p:cTn id="158" dur="2500" accel="50000" fill="hold">
                                          <p:stCondLst>
                                            <p:cond delay="2500"/>
                                          </p:stCondLst>
                                        </p:cTn>
                                        <p:tgtEl>
                                          <p:spTgt spid="31"/>
                                        </p:tgtEl>
                                        <p:attrNameLst>
                                          <p:attrName>ppt_y</p:attrName>
                                        </p:attrNameLst>
                                      </p:cBhvr>
                                      <p:tavLst>
                                        <p:tav tm="0">
                                          <p:val>
                                            <p:strVal val="#ppt_y+.1"/>
                                          </p:val>
                                        </p:tav>
                                        <p:tav tm="100000">
                                          <p:val>
                                            <p:strVal val="#ppt_y"/>
                                          </p:val>
                                        </p:tav>
                                      </p:tavLst>
                                    </p:anim>
                                    <p:animEffect transition="in" filter="fade">
                                      <p:cBhvr>
                                        <p:cTn id="159" dur="5000" decel="50000">
                                          <p:stCondLst>
                                            <p:cond delay="0"/>
                                          </p:stCondLst>
                                        </p:cTn>
                                        <p:tgtEl>
                                          <p:spTgt spid="31"/>
                                        </p:tgtEl>
                                      </p:cBhvr>
                                    </p:animEffect>
                                  </p:childTnLst>
                                </p:cTn>
                              </p:par>
                            </p:childTnLst>
                          </p:cTn>
                        </p:par>
                        <p:par>
                          <p:cTn id="160" fill="hold">
                            <p:stCondLst>
                              <p:cond delay="120000"/>
                            </p:stCondLst>
                            <p:childTnLst>
                              <p:par>
                                <p:cTn id="161" presetID="25" presetClass="entr" presetSubtype="0" fill="hold" nodeType="afterEffect">
                                  <p:stCondLst>
                                    <p:cond delay="0"/>
                                  </p:stCondLst>
                                  <p:childTnLst>
                                    <p:set>
                                      <p:cBhvr>
                                        <p:cTn id="162" dur="1" fill="hold">
                                          <p:stCondLst>
                                            <p:cond delay="0"/>
                                          </p:stCondLst>
                                        </p:cTn>
                                        <p:tgtEl>
                                          <p:spTgt spid="32"/>
                                        </p:tgtEl>
                                        <p:attrNameLst>
                                          <p:attrName>style.visibility</p:attrName>
                                        </p:attrNameLst>
                                      </p:cBhvr>
                                      <p:to>
                                        <p:strVal val="visible"/>
                                      </p:to>
                                    </p:set>
                                    <p:anim calcmode="lin" valueType="num">
                                      <p:cBhvr>
                                        <p:cTn id="163" dur="2500" decel="50000" fill="hold">
                                          <p:stCondLst>
                                            <p:cond delay="0"/>
                                          </p:stCondLst>
                                        </p:cTn>
                                        <p:tgtEl>
                                          <p:spTgt spid="32"/>
                                        </p:tgtEl>
                                        <p:attrNameLst>
                                          <p:attrName>style.rotation</p:attrName>
                                        </p:attrNameLst>
                                      </p:cBhvr>
                                      <p:tavLst>
                                        <p:tav tm="0">
                                          <p:val>
                                            <p:fltVal val="-90"/>
                                          </p:val>
                                        </p:tav>
                                        <p:tav tm="100000">
                                          <p:val>
                                            <p:fltVal val="0"/>
                                          </p:val>
                                        </p:tav>
                                      </p:tavLst>
                                    </p:anim>
                                    <p:anim calcmode="lin" valueType="num">
                                      <p:cBhvr>
                                        <p:cTn id="164" dur="2500" decel="50000" fill="hold">
                                          <p:stCondLst>
                                            <p:cond delay="0"/>
                                          </p:stCondLst>
                                        </p:cTn>
                                        <p:tgtEl>
                                          <p:spTgt spid="32"/>
                                        </p:tgtEl>
                                        <p:attrNameLst>
                                          <p:attrName>ppt_w</p:attrName>
                                        </p:attrNameLst>
                                      </p:cBhvr>
                                      <p:tavLst>
                                        <p:tav tm="0">
                                          <p:val>
                                            <p:strVal val="#ppt_w"/>
                                          </p:val>
                                        </p:tav>
                                        <p:tav tm="100000">
                                          <p:val>
                                            <p:strVal val="#ppt_w*.05"/>
                                          </p:val>
                                        </p:tav>
                                      </p:tavLst>
                                    </p:anim>
                                    <p:anim calcmode="lin" valueType="num">
                                      <p:cBhvr>
                                        <p:cTn id="165" dur="2500" accel="50000" fill="hold">
                                          <p:stCondLst>
                                            <p:cond delay="2500"/>
                                          </p:stCondLst>
                                        </p:cTn>
                                        <p:tgtEl>
                                          <p:spTgt spid="32"/>
                                        </p:tgtEl>
                                        <p:attrNameLst>
                                          <p:attrName>ppt_w</p:attrName>
                                        </p:attrNameLst>
                                      </p:cBhvr>
                                      <p:tavLst>
                                        <p:tav tm="0">
                                          <p:val>
                                            <p:strVal val="#ppt_w*.05"/>
                                          </p:val>
                                        </p:tav>
                                        <p:tav tm="100000">
                                          <p:val>
                                            <p:strVal val="#ppt_w"/>
                                          </p:val>
                                        </p:tav>
                                      </p:tavLst>
                                    </p:anim>
                                    <p:anim calcmode="lin" valueType="num">
                                      <p:cBhvr>
                                        <p:cTn id="166" dur="5000" fill="hold"/>
                                        <p:tgtEl>
                                          <p:spTgt spid="32"/>
                                        </p:tgtEl>
                                        <p:attrNameLst>
                                          <p:attrName>ppt_h</p:attrName>
                                        </p:attrNameLst>
                                      </p:cBhvr>
                                      <p:tavLst>
                                        <p:tav tm="0">
                                          <p:val>
                                            <p:strVal val="#ppt_h"/>
                                          </p:val>
                                        </p:tav>
                                        <p:tav tm="100000">
                                          <p:val>
                                            <p:strVal val="#ppt_h"/>
                                          </p:val>
                                        </p:tav>
                                      </p:tavLst>
                                    </p:anim>
                                    <p:anim calcmode="lin" valueType="num">
                                      <p:cBhvr>
                                        <p:cTn id="167" dur="2500" decel="50000" fill="hold">
                                          <p:stCondLst>
                                            <p:cond delay="0"/>
                                          </p:stCondLst>
                                        </p:cTn>
                                        <p:tgtEl>
                                          <p:spTgt spid="32"/>
                                        </p:tgtEl>
                                        <p:attrNameLst>
                                          <p:attrName>ppt_x</p:attrName>
                                        </p:attrNameLst>
                                      </p:cBhvr>
                                      <p:tavLst>
                                        <p:tav tm="0">
                                          <p:val>
                                            <p:strVal val="#ppt_x+.4"/>
                                          </p:val>
                                        </p:tav>
                                        <p:tav tm="100000">
                                          <p:val>
                                            <p:strVal val="#ppt_x"/>
                                          </p:val>
                                        </p:tav>
                                      </p:tavLst>
                                    </p:anim>
                                    <p:anim calcmode="lin" valueType="num">
                                      <p:cBhvr>
                                        <p:cTn id="168" dur="2500" decel="50000" fill="hold">
                                          <p:stCondLst>
                                            <p:cond delay="0"/>
                                          </p:stCondLst>
                                        </p:cTn>
                                        <p:tgtEl>
                                          <p:spTgt spid="32"/>
                                        </p:tgtEl>
                                        <p:attrNameLst>
                                          <p:attrName>ppt_y</p:attrName>
                                        </p:attrNameLst>
                                      </p:cBhvr>
                                      <p:tavLst>
                                        <p:tav tm="0">
                                          <p:val>
                                            <p:strVal val="#ppt_y-.2"/>
                                          </p:val>
                                        </p:tav>
                                        <p:tav tm="100000">
                                          <p:val>
                                            <p:strVal val="#ppt_y+.1"/>
                                          </p:val>
                                        </p:tav>
                                      </p:tavLst>
                                    </p:anim>
                                    <p:anim calcmode="lin" valueType="num">
                                      <p:cBhvr>
                                        <p:cTn id="169" dur="2500" accel="50000" fill="hold">
                                          <p:stCondLst>
                                            <p:cond delay="2500"/>
                                          </p:stCondLst>
                                        </p:cTn>
                                        <p:tgtEl>
                                          <p:spTgt spid="32"/>
                                        </p:tgtEl>
                                        <p:attrNameLst>
                                          <p:attrName>ppt_y</p:attrName>
                                        </p:attrNameLst>
                                      </p:cBhvr>
                                      <p:tavLst>
                                        <p:tav tm="0">
                                          <p:val>
                                            <p:strVal val="#ppt_y+.1"/>
                                          </p:val>
                                        </p:tav>
                                        <p:tav tm="100000">
                                          <p:val>
                                            <p:strVal val="#ppt_y"/>
                                          </p:val>
                                        </p:tav>
                                      </p:tavLst>
                                    </p:anim>
                                    <p:animEffect transition="in" filter="fade">
                                      <p:cBhvr>
                                        <p:cTn id="170" dur="5000" decel="50000">
                                          <p:stCondLst>
                                            <p:cond delay="0"/>
                                          </p:stCondLst>
                                        </p:cTn>
                                        <p:tgtEl>
                                          <p:spTgt spid="32"/>
                                        </p:tgtEl>
                                      </p:cBhvr>
                                    </p:animEffect>
                                  </p:childTnLst>
                                </p:cTn>
                              </p:par>
                            </p:childTnLst>
                          </p:cTn>
                        </p:par>
                        <p:par>
                          <p:cTn id="171" fill="hold">
                            <p:stCondLst>
                              <p:cond delay="125000"/>
                            </p:stCondLst>
                            <p:childTnLst>
                              <p:par>
                                <p:cTn id="172" presetID="25" presetClass="entr" presetSubtype="0" fill="hold" nodeType="afterEffect">
                                  <p:stCondLst>
                                    <p:cond delay="0"/>
                                  </p:stCondLst>
                                  <p:childTnLst>
                                    <p:set>
                                      <p:cBhvr>
                                        <p:cTn id="173" dur="1" fill="hold">
                                          <p:stCondLst>
                                            <p:cond delay="0"/>
                                          </p:stCondLst>
                                        </p:cTn>
                                        <p:tgtEl>
                                          <p:spTgt spid="33"/>
                                        </p:tgtEl>
                                        <p:attrNameLst>
                                          <p:attrName>style.visibility</p:attrName>
                                        </p:attrNameLst>
                                      </p:cBhvr>
                                      <p:to>
                                        <p:strVal val="visible"/>
                                      </p:to>
                                    </p:set>
                                    <p:anim calcmode="lin" valueType="num">
                                      <p:cBhvr>
                                        <p:cTn id="174" dur="2500" decel="50000" fill="hold">
                                          <p:stCondLst>
                                            <p:cond delay="0"/>
                                          </p:stCondLst>
                                        </p:cTn>
                                        <p:tgtEl>
                                          <p:spTgt spid="33"/>
                                        </p:tgtEl>
                                        <p:attrNameLst>
                                          <p:attrName>style.rotation</p:attrName>
                                        </p:attrNameLst>
                                      </p:cBhvr>
                                      <p:tavLst>
                                        <p:tav tm="0">
                                          <p:val>
                                            <p:fltVal val="-90"/>
                                          </p:val>
                                        </p:tav>
                                        <p:tav tm="100000">
                                          <p:val>
                                            <p:fltVal val="0"/>
                                          </p:val>
                                        </p:tav>
                                      </p:tavLst>
                                    </p:anim>
                                    <p:anim calcmode="lin" valueType="num">
                                      <p:cBhvr>
                                        <p:cTn id="175" dur="2500" decel="50000" fill="hold">
                                          <p:stCondLst>
                                            <p:cond delay="0"/>
                                          </p:stCondLst>
                                        </p:cTn>
                                        <p:tgtEl>
                                          <p:spTgt spid="33"/>
                                        </p:tgtEl>
                                        <p:attrNameLst>
                                          <p:attrName>ppt_w</p:attrName>
                                        </p:attrNameLst>
                                      </p:cBhvr>
                                      <p:tavLst>
                                        <p:tav tm="0">
                                          <p:val>
                                            <p:strVal val="#ppt_w"/>
                                          </p:val>
                                        </p:tav>
                                        <p:tav tm="100000">
                                          <p:val>
                                            <p:strVal val="#ppt_w*.05"/>
                                          </p:val>
                                        </p:tav>
                                      </p:tavLst>
                                    </p:anim>
                                    <p:anim calcmode="lin" valueType="num">
                                      <p:cBhvr>
                                        <p:cTn id="176" dur="2500" accel="50000" fill="hold">
                                          <p:stCondLst>
                                            <p:cond delay="2500"/>
                                          </p:stCondLst>
                                        </p:cTn>
                                        <p:tgtEl>
                                          <p:spTgt spid="33"/>
                                        </p:tgtEl>
                                        <p:attrNameLst>
                                          <p:attrName>ppt_w</p:attrName>
                                        </p:attrNameLst>
                                      </p:cBhvr>
                                      <p:tavLst>
                                        <p:tav tm="0">
                                          <p:val>
                                            <p:strVal val="#ppt_w*.05"/>
                                          </p:val>
                                        </p:tav>
                                        <p:tav tm="100000">
                                          <p:val>
                                            <p:strVal val="#ppt_w"/>
                                          </p:val>
                                        </p:tav>
                                      </p:tavLst>
                                    </p:anim>
                                    <p:anim calcmode="lin" valueType="num">
                                      <p:cBhvr>
                                        <p:cTn id="177" dur="5000" fill="hold"/>
                                        <p:tgtEl>
                                          <p:spTgt spid="33"/>
                                        </p:tgtEl>
                                        <p:attrNameLst>
                                          <p:attrName>ppt_h</p:attrName>
                                        </p:attrNameLst>
                                      </p:cBhvr>
                                      <p:tavLst>
                                        <p:tav tm="0">
                                          <p:val>
                                            <p:strVal val="#ppt_h"/>
                                          </p:val>
                                        </p:tav>
                                        <p:tav tm="100000">
                                          <p:val>
                                            <p:strVal val="#ppt_h"/>
                                          </p:val>
                                        </p:tav>
                                      </p:tavLst>
                                    </p:anim>
                                    <p:anim calcmode="lin" valueType="num">
                                      <p:cBhvr>
                                        <p:cTn id="178" dur="2500" decel="50000" fill="hold">
                                          <p:stCondLst>
                                            <p:cond delay="0"/>
                                          </p:stCondLst>
                                        </p:cTn>
                                        <p:tgtEl>
                                          <p:spTgt spid="33"/>
                                        </p:tgtEl>
                                        <p:attrNameLst>
                                          <p:attrName>ppt_x</p:attrName>
                                        </p:attrNameLst>
                                      </p:cBhvr>
                                      <p:tavLst>
                                        <p:tav tm="0">
                                          <p:val>
                                            <p:strVal val="#ppt_x+.4"/>
                                          </p:val>
                                        </p:tav>
                                        <p:tav tm="100000">
                                          <p:val>
                                            <p:strVal val="#ppt_x"/>
                                          </p:val>
                                        </p:tav>
                                      </p:tavLst>
                                    </p:anim>
                                    <p:anim calcmode="lin" valueType="num">
                                      <p:cBhvr>
                                        <p:cTn id="179" dur="2500" decel="50000" fill="hold">
                                          <p:stCondLst>
                                            <p:cond delay="0"/>
                                          </p:stCondLst>
                                        </p:cTn>
                                        <p:tgtEl>
                                          <p:spTgt spid="33"/>
                                        </p:tgtEl>
                                        <p:attrNameLst>
                                          <p:attrName>ppt_y</p:attrName>
                                        </p:attrNameLst>
                                      </p:cBhvr>
                                      <p:tavLst>
                                        <p:tav tm="0">
                                          <p:val>
                                            <p:strVal val="#ppt_y-.2"/>
                                          </p:val>
                                        </p:tav>
                                        <p:tav tm="100000">
                                          <p:val>
                                            <p:strVal val="#ppt_y+.1"/>
                                          </p:val>
                                        </p:tav>
                                      </p:tavLst>
                                    </p:anim>
                                    <p:anim calcmode="lin" valueType="num">
                                      <p:cBhvr>
                                        <p:cTn id="180" dur="2500" accel="50000" fill="hold">
                                          <p:stCondLst>
                                            <p:cond delay="2500"/>
                                          </p:stCondLst>
                                        </p:cTn>
                                        <p:tgtEl>
                                          <p:spTgt spid="33"/>
                                        </p:tgtEl>
                                        <p:attrNameLst>
                                          <p:attrName>ppt_y</p:attrName>
                                        </p:attrNameLst>
                                      </p:cBhvr>
                                      <p:tavLst>
                                        <p:tav tm="0">
                                          <p:val>
                                            <p:strVal val="#ppt_y+.1"/>
                                          </p:val>
                                        </p:tav>
                                        <p:tav tm="100000">
                                          <p:val>
                                            <p:strVal val="#ppt_y"/>
                                          </p:val>
                                        </p:tav>
                                      </p:tavLst>
                                    </p:anim>
                                    <p:animEffect transition="in" filter="fade">
                                      <p:cBhvr>
                                        <p:cTn id="181" dur="5000" decel="50000">
                                          <p:stCondLst>
                                            <p:cond delay="0"/>
                                          </p:stCondLst>
                                        </p:cTn>
                                        <p:tgtEl>
                                          <p:spTgt spid="33"/>
                                        </p:tgtEl>
                                      </p:cBhvr>
                                    </p:animEffect>
                                  </p:childTnLst>
                                </p:cTn>
                              </p:par>
                            </p:childTnLst>
                          </p:cTn>
                        </p:par>
                        <p:par>
                          <p:cTn id="182" fill="hold">
                            <p:stCondLst>
                              <p:cond delay="130000"/>
                            </p:stCondLst>
                            <p:childTnLst>
                              <p:par>
                                <p:cTn id="183" presetID="25" presetClass="entr" presetSubtype="0" fill="hold" nodeType="afterEffect">
                                  <p:stCondLst>
                                    <p:cond delay="0"/>
                                  </p:stCondLst>
                                  <p:childTnLst>
                                    <p:set>
                                      <p:cBhvr>
                                        <p:cTn id="184" dur="1" fill="hold">
                                          <p:stCondLst>
                                            <p:cond delay="0"/>
                                          </p:stCondLst>
                                        </p:cTn>
                                        <p:tgtEl>
                                          <p:spTgt spid="34"/>
                                        </p:tgtEl>
                                        <p:attrNameLst>
                                          <p:attrName>style.visibility</p:attrName>
                                        </p:attrNameLst>
                                      </p:cBhvr>
                                      <p:to>
                                        <p:strVal val="visible"/>
                                      </p:to>
                                    </p:set>
                                    <p:anim calcmode="lin" valueType="num">
                                      <p:cBhvr>
                                        <p:cTn id="185" dur="2500" decel="50000" fill="hold">
                                          <p:stCondLst>
                                            <p:cond delay="0"/>
                                          </p:stCondLst>
                                        </p:cTn>
                                        <p:tgtEl>
                                          <p:spTgt spid="34"/>
                                        </p:tgtEl>
                                        <p:attrNameLst>
                                          <p:attrName>style.rotation</p:attrName>
                                        </p:attrNameLst>
                                      </p:cBhvr>
                                      <p:tavLst>
                                        <p:tav tm="0">
                                          <p:val>
                                            <p:fltVal val="-90"/>
                                          </p:val>
                                        </p:tav>
                                        <p:tav tm="100000">
                                          <p:val>
                                            <p:fltVal val="0"/>
                                          </p:val>
                                        </p:tav>
                                      </p:tavLst>
                                    </p:anim>
                                    <p:anim calcmode="lin" valueType="num">
                                      <p:cBhvr>
                                        <p:cTn id="186" dur="2500" decel="50000" fill="hold">
                                          <p:stCondLst>
                                            <p:cond delay="0"/>
                                          </p:stCondLst>
                                        </p:cTn>
                                        <p:tgtEl>
                                          <p:spTgt spid="34"/>
                                        </p:tgtEl>
                                        <p:attrNameLst>
                                          <p:attrName>ppt_w</p:attrName>
                                        </p:attrNameLst>
                                      </p:cBhvr>
                                      <p:tavLst>
                                        <p:tav tm="0">
                                          <p:val>
                                            <p:strVal val="#ppt_w"/>
                                          </p:val>
                                        </p:tav>
                                        <p:tav tm="100000">
                                          <p:val>
                                            <p:strVal val="#ppt_w*.05"/>
                                          </p:val>
                                        </p:tav>
                                      </p:tavLst>
                                    </p:anim>
                                    <p:anim calcmode="lin" valueType="num">
                                      <p:cBhvr>
                                        <p:cTn id="187" dur="2500" accel="50000" fill="hold">
                                          <p:stCondLst>
                                            <p:cond delay="2500"/>
                                          </p:stCondLst>
                                        </p:cTn>
                                        <p:tgtEl>
                                          <p:spTgt spid="34"/>
                                        </p:tgtEl>
                                        <p:attrNameLst>
                                          <p:attrName>ppt_w</p:attrName>
                                        </p:attrNameLst>
                                      </p:cBhvr>
                                      <p:tavLst>
                                        <p:tav tm="0">
                                          <p:val>
                                            <p:strVal val="#ppt_w*.05"/>
                                          </p:val>
                                        </p:tav>
                                        <p:tav tm="100000">
                                          <p:val>
                                            <p:strVal val="#ppt_w"/>
                                          </p:val>
                                        </p:tav>
                                      </p:tavLst>
                                    </p:anim>
                                    <p:anim calcmode="lin" valueType="num">
                                      <p:cBhvr>
                                        <p:cTn id="188" dur="5000" fill="hold"/>
                                        <p:tgtEl>
                                          <p:spTgt spid="34"/>
                                        </p:tgtEl>
                                        <p:attrNameLst>
                                          <p:attrName>ppt_h</p:attrName>
                                        </p:attrNameLst>
                                      </p:cBhvr>
                                      <p:tavLst>
                                        <p:tav tm="0">
                                          <p:val>
                                            <p:strVal val="#ppt_h"/>
                                          </p:val>
                                        </p:tav>
                                        <p:tav tm="100000">
                                          <p:val>
                                            <p:strVal val="#ppt_h"/>
                                          </p:val>
                                        </p:tav>
                                      </p:tavLst>
                                    </p:anim>
                                    <p:anim calcmode="lin" valueType="num">
                                      <p:cBhvr>
                                        <p:cTn id="189" dur="2500" decel="50000" fill="hold">
                                          <p:stCondLst>
                                            <p:cond delay="0"/>
                                          </p:stCondLst>
                                        </p:cTn>
                                        <p:tgtEl>
                                          <p:spTgt spid="34"/>
                                        </p:tgtEl>
                                        <p:attrNameLst>
                                          <p:attrName>ppt_x</p:attrName>
                                        </p:attrNameLst>
                                      </p:cBhvr>
                                      <p:tavLst>
                                        <p:tav tm="0">
                                          <p:val>
                                            <p:strVal val="#ppt_x+.4"/>
                                          </p:val>
                                        </p:tav>
                                        <p:tav tm="100000">
                                          <p:val>
                                            <p:strVal val="#ppt_x"/>
                                          </p:val>
                                        </p:tav>
                                      </p:tavLst>
                                    </p:anim>
                                    <p:anim calcmode="lin" valueType="num">
                                      <p:cBhvr>
                                        <p:cTn id="190" dur="2500" decel="50000" fill="hold">
                                          <p:stCondLst>
                                            <p:cond delay="0"/>
                                          </p:stCondLst>
                                        </p:cTn>
                                        <p:tgtEl>
                                          <p:spTgt spid="34"/>
                                        </p:tgtEl>
                                        <p:attrNameLst>
                                          <p:attrName>ppt_y</p:attrName>
                                        </p:attrNameLst>
                                      </p:cBhvr>
                                      <p:tavLst>
                                        <p:tav tm="0">
                                          <p:val>
                                            <p:strVal val="#ppt_y-.2"/>
                                          </p:val>
                                        </p:tav>
                                        <p:tav tm="100000">
                                          <p:val>
                                            <p:strVal val="#ppt_y+.1"/>
                                          </p:val>
                                        </p:tav>
                                      </p:tavLst>
                                    </p:anim>
                                    <p:anim calcmode="lin" valueType="num">
                                      <p:cBhvr>
                                        <p:cTn id="191" dur="2500" accel="50000" fill="hold">
                                          <p:stCondLst>
                                            <p:cond delay="2500"/>
                                          </p:stCondLst>
                                        </p:cTn>
                                        <p:tgtEl>
                                          <p:spTgt spid="34"/>
                                        </p:tgtEl>
                                        <p:attrNameLst>
                                          <p:attrName>ppt_y</p:attrName>
                                        </p:attrNameLst>
                                      </p:cBhvr>
                                      <p:tavLst>
                                        <p:tav tm="0">
                                          <p:val>
                                            <p:strVal val="#ppt_y+.1"/>
                                          </p:val>
                                        </p:tav>
                                        <p:tav tm="100000">
                                          <p:val>
                                            <p:strVal val="#ppt_y"/>
                                          </p:val>
                                        </p:tav>
                                      </p:tavLst>
                                    </p:anim>
                                    <p:animEffect transition="in" filter="fade">
                                      <p:cBhvr>
                                        <p:cTn id="192" dur="5000" decel="50000">
                                          <p:stCondLst>
                                            <p:cond delay="0"/>
                                          </p:stCondLst>
                                        </p:cTn>
                                        <p:tgtEl>
                                          <p:spTgt spid="34"/>
                                        </p:tgtEl>
                                      </p:cBhvr>
                                    </p:animEffect>
                                  </p:childTnLst>
                                </p:cTn>
                              </p:par>
                            </p:childTnLst>
                          </p:cTn>
                        </p:par>
                        <p:par>
                          <p:cTn id="193" fill="hold">
                            <p:stCondLst>
                              <p:cond delay="135000"/>
                            </p:stCondLst>
                            <p:childTnLst>
                              <p:par>
                                <p:cTn id="194" presetID="25" presetClass="entr" presetSubtype="0" fill="hold" nodeType="afterEffect">
                                  <p:stCondLst>
                                    <p:cond delay="0"/>
                                  </p:stCondLst>
                                  <p:childTnLst>
                                    <p:set>
                                      <p:cBhvr>
                                        <p:cTn id="195" dur="1" fill="hold">
                                          <p:stCondLst>
                                            <p:cond delay="0"/>
                                          </p:stCondLst>
                                        </p:cTn>
                                        <p:tgtEl>
                                          <p:spTgt spid="35"/>
                                        </p:tgtEl>
                                        <p:attrNameLst>
                                          <p:attrName>style.visibility</p:attrName>
                                        </p:attrNameLst>
                                      </p:cBhvr>
                                      <p:to>
                                        <p:strVal val="visible"/>
                                      </p:to>
                                    </p:set>
                                    <p:anim calcmode="lin" valueType="num">
                                      <p:cBhvr>
                                        <p:cTn id="196" dur="2500" decel="50000" fill="hold">
                                          <p:stCondLst>
                                            <p:cond delay="0"/>
                                          </p:stCondLst>
                                        </p:cTn>
                                        <p:tgtEl>
                                          <p:spTgt spid="35"/>
                                        </p:tgtEl>
                                        <p:attrNameLst>
                                          <p:attrName>style.rotation</p:attrName>
                                        </p:attrNameLst>
                                      </p:cBhvr>
                                      <p:tavLst>
                                        <p:tav tm="0">
                                          <p:val>
                                            <p:fltVal val="-90"/>
                                          </p:val>
                                        </p:tav>
                                        <p:tav tm="100000">
                                          <p:val>
                                            <p:fltVal val="0"/>
                                          </p:val>
                                        </p:tav>
                                      </p:tavLst>
                                    </p:anim>
                                    <p:anim calcmode="lin" valueType="num">
                                      <p:cBhvr>
                                        <p:cTn id="197" dur="2500" decel="50000" fill="hold">
                                          <p:stCondLst>
                                            <p:cond delay="0"/>
                                          </p:stCondLst>
                                        </p:cTn>
                                        <p:tgtEl>
                                          <p:spTgt spid="35"/>
                                        </p:tgtEl>
                                        <p:attrNameLst>
                                          <p:attrName>ppt_w</p:attrName>
                                        </p:attrNameLst>
                                      </p:cBhvr>
                                      <p:tavLst>
                                        <p:tav tm="0">
                                          <p:val>
                                            <p:strVal val="#ppt_w"/>
                                          </p:val>
                                        </p:tav>
                                        <p:tav tm="100000">
                                          <p:val>
                                            <p:strVal val="#ppt_w*.05"/>
                                          </p:val>
                                        </p:tav>
                                      </p:tavLst>
                                    </p:anim>
                                    <p:anim calcmode="lin" valueType="num">
                                      <p:cBhvr>
                                        <p:cTn id="198" dur="2500" accel="50000" fill="hold">
                                          <p:stCondLst>
                                            <p:cond delay="2500"/>
                                          </p:stCondLst>
                                        </p:cTn>
                                        <p:tgtEl>
                                          <p:spTgt spid="35"/>
                                        </p:tgtEl>
                                        <p:attrNameLst>
                                          <p:attrName>ppt_w</p:attrName>
                                        </p:attrNameLst>
                                      </p:cBhvr>
                                      <p:tavLst>
                                        <p:tav tm="0">
                                          <p:val>
                                            <p:strVal val="#ppt_w*.05"/>
                                          </p:val>
                                        </p:tav>
                                        <p:tav tm="100000">
                                          <p:val>
                                            <p:strVal val="#ppt_w"/>
                                          </p:val>
                                        </p:tav>
                                      </p:tavLst>
                                    </p:anim>
                                    <p:anim calcmode="lin" valueType="num">
                                      <p:cBhvr>
                                        <p:cTn id="199" dur="5000" fill="hold"/>
                                        <p:tgtEl>
                                          <p:spTgt spid="35"/>
                                        </p:tgtEl>
                                        <p:attrNameLst>
                                          <p:attrName>ppt_h</p:attrName>
                                        </p:attrNameLst>
                                      </p:cBhvr>
                                      <p:tavLst>
                                        <p:tav tm="0">
                                          <p:val>
                                            <p:strVal val="#ppt_h"/>
                                          </p:val>
                                        </p:tav>
                                        <p:tav tm="100000">
                                          <p:val>
                                            <p:strVal val="#ppt_h"/>
                                          </p:val>
                                        </p:tav>
                                      </p:tavLst>
                                    </p:anim>
                                    <p:anim calcmode="lin" valueType="num">
                                      <p:cBhvr>
                                        <p:cTn id="200" dur="2500" decel="50000" fill="hold">
                                          <p:stCondLst>
                                            <p:cond delay="0"/>
                                          </p:stCondLst>
                                        </p:cTn>
                                        <p:tgtEl>
                                          <p:spTgt spid="35"/>
                                        </p:tgtEl>
                                        <p:attrNameLst>
                                          <p:attrName>ppt_x</p:attrName>
                                        </p:attrNameLst>
                                      </p:cBhvr>
                                      <p:tavLst>
                                        <p:tav tm="0">
                                          <p:val>
                                            <p:strVal val="#ppt_x+.4"/>
                                          </p:val>
                                        </p:tav>
                                        <p:tav tm="100000">
                                          <p:val>
                                            <p:strVal val="#ppt_x"/>
                                          </p:val>
                                        </p:tav>
                                      </p:tavLst>
                                    </p:anim>
                                    <p:anim calcmode="lin" valueType="num">
                                      <p:cBhvr>
                                        <p:cTn id="201" dur="2500" decel="50000" fill="hold">
                                          <p:stCondLst>
                                            <p:cond delay="0"/>
                                          </p:stCondLst>
                                        </p:cTn>
                                        <p:tgtEl>
                                          <p:spTgt spid="35"/>
                                        </p:tgtEl>
                                        <p:attrNameLst>
                                          <p:attrName>ppt_y</p:attrName>
                                        </p:attrNameLst>
                                      </p:cBhvr>
                                      <p:tavLst>
                                        <p:tav tm="0">
                                          <p:val>
                                            <p:strVal val="#ppt_y-.2"/>
                                          </p:val>
                                        </p:tav>
                                        <p:tav tm="100000">
                                          <p:val>
                                            <p:strVal val="#ppt_y+.1"/>
                                          </p:val>
                                        </p:tav>
                                      </p:tavLst>
                                    </p:anim>
                                    <p:anim calcmode="lin" valueType="num">
                                      <p:cBhvr>
                                        <p:cTn id="202" dur="2500" accel="50000" fill="hold">
                                          <p:stCondLst>
                                            <p:cond delay="2500"/>
                                          </p:stCondLst>
                                        </p:cTn>
                                        <p:tgtEl>
                                          <p:spTgt spid="35"/>
                                        </p:tgtEl>
                                        <p:attrNameLst>
                                          <p:attrName>ppt_y</p:attrName>
                                        </p:attrNameLst>
                                      </p:cBhvr>
                                      <p:tavLst>
                                        <p:tav tm="0">
                                          <p:val>
                                            <p:strVal val="#ppt_y+.1"/>
                                          </p:val>
                                        </p:tav>
                                        <p:tav tm="100000">
                                          <p:val>
                                            <p:strVal val="#ppt_y"/>
                                          </p:val>
                                        </p:tav>
                                      </p:tavLst>
                                    </p:anim>
                                    <p:animEffect transition="in" filter="fade">
                                      <p:cBhvr>
                                        <p:cTn id="203" dur="5000" decel="50000">
                                          <p:stCondLst>
                                            <p:cond delay="0"/>
                                          </p:stCondLst>
                                        </p:cTn>
                                        <p:tgtEl>
                                          <p:spTgt spid="35"/>
                                        </p:tgtEl>
                                      </p:cBhvr>
                                    </p:animEffect>
                                  </p:childTnLst>
                                </p:cTn>
                              </p:par>
                            </p:childTnLst>
                          </p:cTn>
                        </p:par>
                        <p:par>
                          <p:cTn id="204" fill="hold">
                            <p:stCondLst>
                              <p:cond delay="140000"/>
                            </p:stCondLst>
                            <p:childTnLst>
                              <p:par>
                                <p:cTn id="205" presetID="25" presetClass="entr" presetSubtype="0" fill="hold" nodeType="afterEffect">
                                  <p:stCondLst>
                                    <p:cond delay="0"/>
                                  </p:stCondLst>
                                  <p:childTnLst>
                                    <p:set>
                                      <p:cBhvr>
                                        <p:cTn id="206" dur="1" fill="hold">
                                          <p:stCondLst>
                                            <p:cond delay="0"/>
                                          </p:stCondLst>
                                        </p:cTn>
                                        <p:tgtEl>
                                          <p:spTgt spid="36"/>
                                        </p:tgtEl>
                                        <p:attrNameLst>
                                          <p:attrName>style.visibility</p:attrName>
                                        </p:attrNameLst>
                                      </p:cBhvr>
                                      <p:to>
                                        <p:strVal val="visible"/>
                                      </p:to>
                                    </p:set>
                                    <p:anim calcmode="lin" valueType="num">
                                      <p:cBhvr>
                                        <p:cTn id="207" dur="2500" decel="50000" fill="hold">
                                          <p:stCondLst>
                                            <p:cond delay="0"/>
                                          </p:stCondLst>
                                        </p:cTn>
                                        <p:tgtEl>
                                          <p:spTgt spid="36"/>
                                        </p:tgtEl>
                                        <p:attrNameLst>
                                          <p:attrName>style.rotation</p:attrName>
                                        </p:attrNameLst>
                                      </p:cBhvr>
                                      <p:tavLst>
                                        <p:tav tm="0">
                                          <p:val>
                                            <p:fltVal val="-90"/>
                                          </p:val>
                                        </p:tav>
                                        <p:tav tm="100000">
                                          <p:val>
                                            <p:fltVal val="0"/>
                                          </p:val>
                                        </p:tav>
                                      </p:tavLst>
                                    </p:anim>
                                    <p:anim calcmode="lin" valueType="num">
                                      <p:cBhvr>
                                        <p:cTn id="208" dur="2500" decel="50000" fill="hold">
                                          <p:stCondLst>
                                            <p:cond delay="0"/>
                                          </p:stCondLst>
                                        </p:cTn>
                                        <p:tgtEl>
                                          <p:spTgt spid="36"/>
                                        </p:tgtEl>
                                        <p:attrNameLst>
                                          <p:attrName>ppt_w</p:attrName>
                                        </p:attrNameLst>
                                      </p:cBhvr>
                                      <p:tavLst>
                                        <p:tav tm="0">
                                          <p:val>
                                            <p:strVal val="#ppt_w"/>
                                          </p:val>
                                        </p:tav>
                                        <p:tav tm="100000">
                                          <p:val>
                                            <p:strVal val="#ppt_w*.05"/>
                                          </p:val>
                                        </p:tav>
                                      </p:tavLst>
                                    </p:anim>
                                    <p:anim calcmode="lin" valueType="num">
                                      <p:cBhvr>
                                        <p:cTn id="209" dur="2500" accel="50000" fill="hold">
                                          <p:stCondLst>
                                            <p:cond delay="2500"/>
                                          </p:stCondLst>
                                        </p:cTn>
                                        <p:tgtEl>
                                          <p:spTgt spid="36"/>
                                        </p:tgtEl>
                                        <p:attrNameLst>
                                          <p:attrName>ppt_w</p:attrName>
                                        </p:attrNameLst>
                                      </p:cBhvr>
                                      <p:tavLst>
                                        <p:tav tm="0">
                                          <p:val>
                                            <p:strVal val="#ppt_w*.05"/>
                                          </p:val>
                                        </p:tav>
                                        <p:tav tm="100000">
                                          <p:val>
                                            <p:strVal val="#ppt_w"/>
                                          </p:val>
                                        </p:tav>
                                      </p:tavLst>
                                    </p:anim>
                                    <p:anim calcmode="lin" valueType="num">
                                      <p:cBhvr>
                                        <p:cTn id="210" dur="5000" fill="hold"/>
                                        <p:tgtEl>
                                          <p:spTgt spid="36"/>
                                        </p:tgtEl>
                                        <p:attrNameLst>
                                          <p:attrName>ppt_h</p:attrName>
                                        </p:attrNameLst>
                                      </p:cBhvr>
                                      <p:tavLst>
                                        <p:tav tm="0">
                                          <p:val>
                                            <p:strVal val="#ppt_h"/>
                                          </p:val>
                                        </p:tav>
                                        <p:tav tm="100000">
                                          <p:val>
                                            <p:strVal val="#ppt_h"/>
                                          </p:val>
                                        </p:tav>
                                      </p:tavLst>
                                    </p:anim>
                                    <p:anim calcmode="lin" valueType="num">
                                      <p:cBhvr>
                                        <p:cTn id="211" dur="2500" decel="50000" fill="hold">
                                          <p:stCondLst>
                                            <p:cond delay="0"/>
                                          </p:stCondLst>
                                        </p:cTn>
                                        <p:tgtEl>
                                          <p:spTgt spid="36"/>
                                        </p:tgtEl>
                                        <p:attrNameLst>
                                          <p:attrName>ppt_x</p:attrName>
                                        </p:attrNameLst>
                                      </p:cBhvr>
                                      <p:tavLst>
                                        <p:tav tm="0">
                                          <p:val>
                                            <p:strVal val="#ppt_x+.4"/>
                                          </p:val>
                                        </p:tav>
                                        <p:tav tm="100000">
                                          <p:val>
                                            <p:strVal val="#ppt_x"/>
                                          </p:val>
                                        </p:tav>
                                      </p:tavLst>
                                    </p:anim>
                                    <p:anim calcmode="lin" valueType="num">
                                      <p:cBhvr>
                                        <p:cTn id="212" dur="2500" decel="50000" fill="hold">
                                          <p:stCondLst>
                                            <p:cond delay="0"/>
                                          </p:stCondLst>
                                        </p:cTn>
                                        <p:tgtEl>
                                          <p:spTgt spid="36"/>
                                        </p:tgtEl>
                                        <p:attrNameLst>
                                          <p:attrName>ppt_y</p:attrName>
                                        </p:attrNameLst>
                                      </p:cBhvr>
                                      <p:tavLst>
                                        <p:tav tm="0">
                                          <p:val>
                                            <p:strVal val="#ppt_y-.2"/>
                                          </p:val>
                                        </p:tav>
                                        <p:tav tm="100000">
                                          <p:val>
                                            <p:strVal val="#ppt_y+.1"/>
                                          </p:val>
                                        </p:tav>
                                      </p:tavLst>
                                    </p:anim>
                                    <p:anim calcmode="lin" valueType="num">
                                      <p:cBhvr>
                                        <p:cTn id="213" dur="2500" accel="50000" fill="hold">
                                          <p:stCondLst>
                                            <p:cond delay="2500"/>
                                          </p:stCondLst>
                                        </p:cTn>
                                        <p:tgtEl>
                                          <p:spTgt spid="36"/>
                                        </p:tgtEl>
                                        <p:attrNameLst>
                                          <p:attrName>ppt_y</p:attrName>
                                        </p:attrNameLst>
                                      </p:cBhvr>
                                      <p:tavLst>
                                        <p:tav tm="0">
                                          <p:val>
                                            <p:strVal val="#ppt_y+.1"/>
                                          </p:val>
                                        </p:tav>
                                        <p:tav tm="100000">
                                          <p:val>
                                            <p:strVal val="#ppt_y"/>
                                          </p:val>
                                        </p:tav>
                                      </p:tavLst>
                                    </p:anim>
                                    <p:animEffect transition="in" filter="fade">
                                      <p:cBhvr>
                                        <p:cTn id="214" dur="5000" decel="50000">
                                          <p:stCondLst>
                                            <p:cond delay="0"/>
                                          </p:stCondLst>
                                        </p:cTn>
                                        <p:tgtEl>
                                          <p:spTgt spid="36"/>
                                        </p:tgtEl>
                                      </p:cBhvr>
                                    </p:animEffect>
                                  </p:childTnLst>
                                </p:cTn>
                              </p:par>
                            </p:childTnLst>
                          </p:cTn>
                        </p:par>
                        <p:par>
                          <p:cTn id="215" fill="hold">
                            <p:stCondLst>
                              <p:cond delay="145000"/>
                            </p:stCondLst>
                            <p:childTnLst>
                              <p:par>
                                <p:cTn id="216" presetID="25" presetClass="entr" presetSubtype="0" fill="hold" nodeType="afterEffect">
                                  <p:stCondLst>
                                    <p:cond delay="0"/>
                                  </p:stCondLst>
                                  <p:childTnLst>
                                    <p:set>
                                      <p:cBhvr>
                                        <p:cTn id="217" dur="1" fill="hold">
                                          <p:stCondLst>
                                            <p:cond delay="0"/>
                                          </p:stCondLst>
                                        </p:cTn>
                                        <p:tgtEl>
                                          <p:spTgt spid="37"/>
                                        </p:tgtEl>
                                        <p:attrNameLst>
                                          <p:attrName>style.visibility</p:attrName>
                                        </p:attrNameLst>
                                      </p:cBhvr>
                                      <p:to>
                                        <p:strVal val="visible"/>
                                      </p:to>
                                    </p:set>
                                    <p:anim calcmode="lin" valueType="num">
                                      <p:cBhvr>
                                        <p:cTn id="218" dur="2500" decel="50000" fill="hold">
                                          <p:stCondLst>
                                            <p:cond delay="0"/>
                                          </p:stCondLst>
                                        </p:cTn>
                                        <p:tgtEl>
                                          <p:spTgt spid="37"/>
                                        </p:tgtEl>
                                        <p:attrNameLst>
                                          <p:attrName>style.rotation</p:attrName>
                                        </p:attrNameLst>
                                      </p:cBhvr>
                                      <p:tavLst>
                                        <p:tav tm="0">
                                          <p:val>
                                            <p:fltVal val="-90"/>
                                          </p:val>
                                        </p:tav>
                                        <p:tav tm="100000">
                                          <p:val>
                                            <p:fltVal val="0"/>
                                          </p:val>
                                        </p:tav>
                                      </p:tavLst>
                                    </p:anim>
                                    <p:anim calcmode="lin" valueType="num">
                                      <p:cBhvr>
                                        <p:cTn id="219" dur="2500" decel="50000" fill="hold">
                                          <p:stCondLst>
                                            <p:cond delay="0"/>
                                          </p:stCondLst>
                                        </p:cTn>
                                        <p:tgtEl>
                                          <p:spTgt spid="37"/>
                                        </p:tgtEl>
                                        <p:attrNameLst>
                                          <p:attrName>ppt_w</p:attrName>
                                        </p:attrNameLst>
                                      </p:cBhvr>
                                      <p:tavLst>
                                        <p:tav tm="0">
                                          <p:val>
                                            <p:strVal val="#ppt_w"/>
                                          </p:val>
                                        </p:tav>
                                        <p:tav tm="100000">
                                          <p:val>
                                            <p:strVal val="#ppt_w*.05"/>
                                          </p:val>
                                        </p:tav>
                                      </p:tavLst>
                                    </p:anim>
                                    <p:anim calcmode="lin" valueType="num">
                                      <p:cBhvr>
                                        <p:cTn id="220" dur="2500" accel="50000" fill="hold">
                                          <p:stCondLst>
                                            <p:cond delay="2500"/>
                                          </p:stCondLst>
                                        </p:cTn>
                                        <p:tgtEl>
                                          <p:spTgt spid="37"/>
                                        </p:tgtEl>
                                        <p:attrNameLst>
                                          <p:attrName>ppt_w</p:attrName>
                                        </p:attrNameLst>
                                      </p:cBhvr>
                                      <p:tavLst>
                                        <p:tav tm="0">
                                          <p:val>
                                            <p:strVal val="#ppt_w*.05"/>
                                          </p:val>
                                        </p:tav>
                                        <p:tav tm="100000">
                                          <p:val>
                                            <p:strVal val="#ppt_w"/>
                                          </p:val>
                                        </p:tav>
                                      </p:tavLst>
                                    </p:anim>
                                    <p:anim calcmode="lin" valueType="num">
                                      <p:cBhvr>
                                        <p:cTn id="221" dur="5000" fill="hold"/>
                                        <p:tgtEl>
                                          <p:spTgt spid="37"/>
                                        </p:tgtEl>
                                        <p:attrNameLst>
                                          <p:attrName>ppt_h</p:attrName>
                                        </p:attrNameLst>
                                      </p:cBhvr>
                                      <p:tavLst>
                                        <p:tav tm="0">
                                          <p:val>
                                            <p:strVal val="#ppt_h"/>
                                          </p:val>
                                        </p:tav>
                                        <p:tav tm="100000">
                                          <p:val>
                                            <p:strVal val="#ppt_h"/>
                                          </p:val>
                                        </p:tav>
                                      </p:tavLst>
                                    </p:anim>
                                    <p:anim calcmode="lin" valueType="num">
                                      <p:cBhvr>
                                        <p:cTn id="222" dur="2500" decel="50000" fill="hold">
                                          <p:stCondLst>
                                            <p:cond delay="0"/>
                                          </p:stCondLst>
                                        </p:cTn>
                                        <p:tgtEl>
                                          <p:spTgt spid="37"/>
                                        </p:tgtEl>
                                        <p:attrNameLst>
                                          <p:attrName>ppt_x</p:attrName>
                                        </p:attrNameLst>
                                      </p:cBhvr>
                                      <p:tavLst>
                                        <p:tav tm="0">
                                          <p:val>
                                            <p:strVal val="#ppt_x+.4"/>
                                          </p:val>
                                        </p:tav>
                                        <p:tav tm="100000">
                                          <p:val>
                                            <p:strVal val="#ppt_x"/>
                                          </p:val>
                                        </p:tav>
                                      </p:tavLst>
                                    </p:anim>
                                    <p:anim calcmode="lin" valueType="num">
                                      <p:cBhvr>
                                        <p:cTn id="223" dur="2500" decel="50000" fill="hold">
                                          <p:stCondLst>
                                            <p:cond delay="0"/>
                                          </p:stCondLst>
                                        </p:cTn>
                                        <p:tgtEl>
                                          <p:spTgt spid="37"/>
                                        </p:tgtEl>
                                        <p:attrNameLst>
                                          <p:attrName>ppt_y</p:attrName>
                                        </p:attrNameLst>
                                      </p:cBhvr>
                                      <p:tavLst>
                                        <p:tav tm="0">
                                          <p:val>
                                            <p:strVal val="#ppt_y-.2"/>
                                          </p:val>
                                        </p:tav>
                                        <p:tav tm="100000">
                                          <p:val>
                                            <p:strVal val="#ppt_y+.1"/>
                                          </p:val>
                                        </p:tav>
                                      </p:tavLst>
                                    </p:anim>
                                    <p:anim calcmode="lin" valueType="num">
                                      <p:cBhvr>
                                        <p:cTn id="224" dur="2500" accel="50000" fill="hold">
                                          <p:stCondLst>
                                            <p:cond delay="2500"/>
                                          </p:stCondLst>
                                        </p:cTn>
                                        <p:tgtEl>
                                          <p:spTgt spid="37"/>
                                        </p:tgtEl>
                                        <p:attrNameLst>
                                          <p:attrName>ppt_y</p:attrName>
                                        </p:attrNameLst>
                                      </p:cBhvr>
                                      <p:tavLst>
                                        <p:tav tm="0">
                                          <p:val>
                                            <p:strVal val="#ppt_y+.1"/>
                                          </p:val>
                                        </p:tav>
                                        <p:tav tm="100000">
                                          <p:val>
                                            <p:strVal val="#ppt_y"/>
                                          </p:val>
                                        </p:tav>
                                      </p:tavLst>
                                    </p:anim>
                                    <p:animEffect transition="in" filter="fade">
                                      <p:cBhvr>
                                        <p:cTn id="225" dur="5000" decel="50000">
                                          <p:stCondLst>
                                            <p:cond delay="0"/>
                                          </p:stCondLst>
                                        </p:cTn>
                                        <p:tgtEl>
                                          <p:spTgt spid="37"/>
                                        </p:tgtEl>
                                      </p:cBhvr>
                                    </p:animEffect>
                                  </p:childTnLst>
                                </p:cTn>
                              </p:par>
                            </p:childTnLst>
                          </p:cTn>
                        </p:par>
                        <p:par>
                          <p:cTn id="226" fill="hold">
                            <p:stCondLst>
                              <p:cond delay="150000"/>
                            </p:stCondLst>
                            <p:childTnLst>
                              <p:par>
                                <p:cTn id="227" presetID="25" presetClass="entr" presetSubtype="0" fill="hold" nodeType="afterEffect">
                                  <p:stCondLst>
                                    <p:cond delay="0"/>
                                  </p:stCondLst>
                                  <p:childTnLst>
                                    <p:set>
                                      <p:cBhvr>
                                        <p:cTn id="228" dur="1" fill="hold">
                                          <p:stCondLst>
                                            <p:cond delay="0"/>
                                          </p:stCondLst>
                                        </p:cTn>
                                        <p:tgtEl>
                                          <p:spTgt spid="38"/>
                                        </p:tgtEl>
                                        <p:attrNameLst>
                                          <p:attrName>style.visibility</p:attrName>
                                        </p:attrNameLst>
                                      </p:cBhvr>
                                      <p:to>
                                        <p:strVal val="visible"/>
                                      </p:to>
                                    </p:set>
                                    <p:anim calcmode="lin" valueType="num">
                                      <p:cBhvr>
                                        <p:cTn id="229" dur="2500" decel="50000" fill="hold">
                                          <p:stCondLst>
                                            <p:cond delay="0"/>
                                          </p:stCondLst>
                                        </p:cTn>
                                        <p:tgtEl>
                                          <p:spTgt spid="38"/>
                                        </p:tgtEl>
                                        <p:attrNameLst>
                                          <p:attrName>style.rotation</p:attrName>
                                        </p:attrNameLst>
                                      </p:cBhvr>
                                      <p:tavLst>
                                        <p:tav tm="0">
                                          <p:val>
                                            <p:fltVal val="-90"/>
                                          </p:val>
                                        </p:tav>
                                        <p:tav tm="100000">
                                          <p:val>
                                            <p:fltVal val="0"/>
                                          </p:val>
                                        </p:tav>
                                      </p:tavLst>
                                    </p:anim>
                                    <p:anim calcmode="lin" valueType="num">
                                      <p:cBhvr>
                                        <p:cTn id="230" dur="2500" decel="50000" fill="hold">
                                          <p:stCondLst>
                                            <p:cond delay="0"/>
                                          </p:stCondLst>
                                        </p:cTn>
                                        <p:tgtEl>
                                          <p:spTgt spid="38"/>
                                        </p:tgtEl>
                                        <p:attrNameLst>
                                          <p:attrName>ppt_w</p:attrName>
                                        </p:attrNameLst>
                                      </p:cBhvr>
                                      <p:tavLst>
                                        <p:tav tm="0">
                                          <p:val>
                                            <p:strVal val="#ppt_w"/>
                                          </p:val>
                                        </p:tav>
                                        <p:tav tm="100000">
                                          <p:val>
                                            <p:strVal val="#ppt_w*.05"/>
                                          </p:val>
                                        </p:tav>
                                      </p:tavLst>
                                    </p:anim>
                                    <p:anim calcmode="lin" valueType="num">
                                      <p:cBhvr>
                                        <p:cTn id="231" dur="2500" accel="50000" fill="hold">
                                          <p:stCondLst>
                                            <p:cond delay="2500"/>
                                          </p:stCondLst>
                                        </p:cTn>
                                        <p:tgtEl>
                                          <p:spTgt spid="38"/>
                                        </p:tgtEl>
                                        <p:attrNameLst>
                                          <p:attrName>ppt_w</p:attrName>
                                        </p:attrNameLst>
                                      </p:cBhvr>
                                      <p:tavLst>
                                        <p:tav tm="0">
                                          <p:val>
                                            <p:strVal val="#ppt_w*.05"/>
                                          </p:val>
                                        </p:tav>
                                        <p:tav tm="100000">
                                          <p:val>
                                            <p:strVal val="#ppt_w"/>
                                          </p:val>
                                        </p:tav>
                                      </p:tavLst>
                                    </p:anim>
                                    <p:anim calcmode="lin" valueType="num">
                                      <p:cBhvr>
                                        <p:cTn id="232" dur="5000" fill="hold"/>
                                        <p:tgtEl>
                                          <p:spTgt spid="38"/>
                                        </p:tgtEl>
                                        <p:attrNameLst>
                                          <p:attrName>ppt_h</p:attrName>
                                        </p:attrNameLst>
                                      </p:cBhvr>
                                      <p:tavLst>
                                        <p:tav tm="0">
                                          <p:val>
                                            <p:strVal val="#ppt_h"/>
                                          </p:val>
                                        </p:tav>
                                        <p:tav tm="100000">
                                          <p:val>
                                            <p:strVal val="#ppt_h"/>
                                          </p:val>
                                        </p:tav>
                                      </p:tavLst>
                                    </p:anim>
                                    <p:anim calcmode="lin" valueType="num">
                                      <p:cBhvr>
                                        <p:cTn id="233" dur="2500" decel="50000" fill="hold">
                                          <p:stCondLst>
                                            <p:cond delay="0"/>
                                          </p:stCondLst>
                                        </p:cTn>
                                        <p:tgtEl>
                                          <p:spTgt spid="38"/>
                                        </p:tgtEl>
                                        <p:attrNameLst>
                                          <p:attrName>ppt_x</p:attrName>
                                        </p:attrNameLst>
                                      </p:cBhvr>
                                      <p:tavLst>
                                        <p:tav tm="0">
                                          <p:val>
                                            <p:strVal val="#ppt_x+.4"/>
                                          </p:val>
                                        </p:tav>
                                        <p:tav tm="100000">
                                          <p:val>
                                            <p:strVal val="#ppt_x"/>
                                          </p:val>
                                        </p:tav>
                                      </p:tavLst>
                                    </p:anim>
                                    <p:anim calcmode="lin" valueType="num">
                                      <p:cBhvr>
                                        <p:cTn id="234" dur="2500" decel="50000" fill="hold">
                                          <p:stCondLst>
                                            <p:cond delay="0"/>
                                          </p:stCondLst>
                                        </p:cTn>
                                        <p:tgtEl>
                                          <p:spTgt spid="38"/>
                                        </p:tgtEl>
                                        <p:attrNameLst>
                                          <p:attrName>ppt_y</p:attrName>
                                        </p:attrNameLst>
                                      </p:cBhvr>
                                      <p:tavLst>
                                        <p:tav tm="0">
                                          <p:val>
                                            <p:strVal val="#ppt_y-.2"/>
                                          </p:val>
                                        </p:tav>
                                        <p:tav tm="100000">
                                          <p:val>
                                            <p:strVal val="#ppt_y+.1"/>
                                          </p:val>
                                        </p:tav>
                                      </p:tavLst>
                                    </p:anim>
                                    <p:anim calcmode="lin" valueType="num">
                                      <p:cBhvr>
                                        <p:cTn id="235" dur="2500" accel="50000" fill="hold">
                                          <p:stCondLst>
                                            <p:cond delay="2500"/>
                                          </p:stCondLst>
                                        </p:cTn>
                                        <p:tgtEl>
                                          <p:spTgt spid="38"/>
                                        </p:tgtEl>
                                        <p:attrNameLst>
                                          <p:attrName>ppt_y</p:attrName>
                                        </p:attrNameLst>
                                      </p:cBhvr>
                                      <p:tavLst>
                                        <p:tav tm="0">
                                          <p:val>
                                            <p:strVal val="#ppt_y+.1"/>
                                          </p:val>
                                        </p:tav>
                                        <p:tav tm="100000">
                                          <p:val>
                                            <p:strVal val="#ppt_y"/>
                                          </p:val>
                                        </p:tav>
                                      </p:tavLst>
                                    </p:anim>
                                    <p:animEffect transition="in" filter="fade">
                                      <p:cBhvr>
                                        <p:cTn id="236" dur="5000" decel="50000">
                                          <p:stCondLst>
                                            <p:cond delay="0"/>
                                          </p:stCondLst>
                                        </p:cTn>
                                        <p:tgtEl>
                                          <p:spTgt spid="38"/>
                                        </p:tgtEl>
                                      </p:cBhvr>
                                    </p:animEffect>
                                  </p:childTnLst>
                                </p:cTn>
                              </p:par>
                            </p:childTnLst>
                          </p:cTn>
                        </p:par>
                        <p:par>
                          <p:cTn id="237" fill="hold">
                            <p:stCondLst>
                              <p:cond delay="155000"/>
                            </p:stCondLst>
                            <p:childTnLst>
                              <p:par>
                                <p:cTn id="238" presetID="25" presetClass="entr" presetSubtype="0" fill="hold" nodeType="afterEffect">
                                  <p:stCondLst>
                                    <p:cond delay="0"/>
                                  </p:stCondLst>
                                  <p:childTnLst>
                                    <p:set>
                                      <p:cBhvr>
                                        <p:cTn id="239" dur="1" fill="hold">
                                          <p:stCondLst>
                                            <p:cond delay="0"/>
                                          </p:stCondLst>
                                        </p:cTn>
                                        <p:tgtEl>
                                          <p:spTgt spid="39"/>
                                        </p:tgtEl>
                                        <p:attrNameLst>
                                          <p:attrName>style.visibility</p:attrName>
                                        </p:attrNameLst>
                                      </p:cBhvr>
                                      <p:to>
                                        <p:strVal val="visible"/>
                                      </p:to>
                                    </p:set>
                                    <p:anim calcmode="lin" valueType="num">
                                      <p:cBhvr>
                                        <p:cTn id="240" dur="2500" decel="50000" fill="hold">
                                          <p:stCondLst>
                                            <p:cond delay="0"/>
                                          </p:stCondLst>
                                        </p:cTn>
                                        <p:tgtEl>
                                          <p:spTgt spid="39"/>
                                        </p:tgtEl>
                                        <p:attrNameLst>
                                          <p:attrName>style.rotation</p:attrName>
                                        </p:attrNameLst>
                                      </p:cBhvr>
                                      <p:tavLst>
                                        <p:tav tm="0">
                                          <p:val>
                                            <p:fltVal val="-90"/>
                                          </p:val>
                                        </p:tav>
                                        <p:tav tm="100000">
                                          <p:val>
                                            <p:fltVal val="0"/>
                                          </p:val>
                                        </p:tav>
                                      </p:tavLst>
                                    </p:anim>
                                    <p:anim calcmode="lin" valueType="num">
                                      <p:cBhvr>
                                        <p:cTn id="241" dur="2500" decel="50000" fill="hold">
                                          <p:stCondLst>
                                            <p:cond delay="0"/>
                                          </p:stCondLst>
                                        </p:cTn>
                                        <p:tgtEl>
                                          <p:spTgt spid="39"/>
                                        </p:tgtEl>
                                        <p:attrNameLst>
                                          <p:attrName>ppt_w</p:attrName>
                                        </p:attrNameLst>
                                      </p:cBhvr>
                                      <p:tavLst>
                                        <p:tav tm="0">
                                          <p:val>
                                            <p:strVal val="#ppt_w"/>
                                          </p:val>
                                        </p:tav>
                                        <p:tav tm="100000">
                                          <p:val>
                                            <p:strVal val="#ppt_w*.05"/>
                                          </p:val>
                                        </p:tav>
                                      </p:tavLst>
                                    </p:anim>
                                    <p:anim calcmode="lin" valueType="num">
                                      <p:cBhvr>
                                        <p:cTn id="242" dur="2500" accel="50000" fill="hold">
                                          <p:stCondLst>
                                            <p:cond delay="2500"/>
                                          </p:stCondLst>
                                        </p:cTn>
                                        <p:tgtEl>
                                          <p:spTgt spid="39"/>
                                        </p:tgtEl>
                                        <p:attrNameLst>
                                          <p:attrName>ppt_w</p:attrName>
                                        </p:attrNameLst>
                                      </p:cBhvr>
                                      <p:tavLst>
                                        <p:tav tm="0">
                                          <p:val>
                                            <p:strVal val="#ppt_w*.05"/>
                                          </p:val>
                                        </p:tav>
                                        <p:tav tm="100000">
                                          <p:val>
                                            <p:strVal val="#ppt_w"/>
                                          </p:val>
                                        </p:tav>
                                      </p:tavLst>
                                    </p:anim>
                                    <p:anim calcmode="lin" valueType="num">
                                      <p:cBhvr>
                                        <p:cTn id="243" dur="5000" fill="hold"/>
                                        <p:tgtEl>
                                          <p:spTgt spid="39"/>
                                        </p:tgtEl>
                                        <p:attrNameLst>
                                          <p:attrName>ppt_h</p:attrName>
                                        </p:attrNameLst>
                                      </p:cBhvr>
                                      <p:tavLst>
                                        <p:tav tm="0">
                                          <p:val>
                                            <p:strVal val="#ppt_h"/>
                                          </p:val>
                                        </p:tav>
                                        <p:tav tm="100000">
                                          <p:val>
                                            <p:strVal val="#ppt_h"/>
                                          </p:val>
                                        </p:tav>
                                      </p:tavLst>
                                    </p:anim>
                                    <p:anim calcmode="lin" valueType="num">
                                      <p:cBhvr>
                                        <p:cTn id="244" dur="2500" decel="50000" fill="hold">
                                          <p:stCondLst>
                                            <p:cond delay="0"/>
                                          </p:stCondLst>
                                        </p:cTn>
                                        <p:tgtEl>
                                          <p:spTgt spid="39"/>
                                        </p:tgtEl>
                                        <p:attrNameLst>
                                          <p:attrName>ppt_x</p:attrName>
                                        </p:attrNameLst>
                                      </p:cBhvr>
                                      <p:tavLst>
                                        <p:tav tm="0">
                                          <p:val>
                                            <p:strVal val="#ppt_x+.4"/>
                                          </p:val>
                                        </p:tav>
                                        <p:tav tm="100000">
                                          <p:val>
                                            <p:strVal val="#ppt_x"/>
                                          </p:val>
                                        </p:tav>
                                      </p:tavLst>
                                    </p:anim>
                                    <p:anim calcmode="lin" valueType="num">
                                      <p:cBhvr>
                                        <p:cTn id="245" dur="2500" decel="50000" fill="hold">
                                          <p:stCondLst>
                                            <p:cond delay="0"/>
                                          </p:stCondLst>
                                        </p:cTn>
                                        <p:tgtEl>
                                          <p:spTgt spid="39"/>
                                        </p:tgtEl>
                                        <p:attrNameLst>
                                          <p:attrName>ppt_y</p:attrName>
                                        </p:attrNameLst>
                                      </p:cBhvr>
                                      <p:tavLst>
                                        <p:tav tm="0">
                                          <p:val>
                                            <p:strVal val="#ppt_y-.2"/>
                                          </p:val>
                                        </p:tav>
                                        <p:tav tm="100000">
                                          <p:val>
                                            <p:strVal val="#ppt_y+.1"/>
                                          </p:val>
                                        </p:tav>
                                      </p:tavLst>
                                    </p:anim>
                                    <p:anim calcmode="lin" valueType="num">
                                      <p:cBhvr>
                                        <p:cTn id="246" dur="2500" accel="50000" fill="hold">
                                          <p:stCondLst>
                                            <p:cond delay="2500"/>
                                          </p:stCondLst>
                                        </p:cTn>
                                        <p:tgtEl>
                                          <p:spTgt spid="39"/>
                                        </p:tgtEl>
                                        <p:attrNameLst>
                                          <p:attrName>ppt_y</p:attrName>
                                        </p:attrNameLst>
                                      </p:cBhvr>
                                      <p:tavLst>
                                        <p:tav tm="0">
                                          <p:val>
                                            <p:strVal val="#ppt_y+.1"/>
                                          </p:val>
                                        </p:tav>
                                        <p:tav tm="100000">
                                          <p:val>
                                            <p:strVal val="#ppt_y"/>
                                          </p:val>
                                        </p:tav>
                                      </p:tavLst>
                                    </p:anim>
                                    <p:animEffect transition="in" filter="fade">
                                      <p:cBhvr>
                                        <p:cTn id="247" dur="5000" decel="50000">
                                          <p:stCondLst>
                                            <p:cond delay="0"/>
                                          </p:stCondLst>
                                        </p:cTn>
                                        <p:tgtEl>
                                          <p:spTgt spid="39"/>
                                        </p:tgtEl>
                                      </p:cBhvr>
                                    </p:animEffect>
                                  </p:childTnLst>
                                </p:cTn>
                              </p:par>
                            </p:childTnLst>
                          </p:cTn>
                        </p:par>
                        <p:par>
                          <p:cTn id="248" fill="hold">
                            <p:stCondLst>
                              <p:cond delay="160000"/>
                            </p:stCondLst>
                            <p:childTnLst>
                              <p:par>
                                <p:cTn id="249" presetID="25" presetClass="entr" presetSubtype="0" fill="hold" nodeType="afterEffect">
                                  <p:stCondLst>
                                    <p:cond delay="0"/>
                                  </p:stCondLst>
                                  <p:childTnLst>
                                    <p:set>
                                      <p:cBhvr>
                                        <p:cTn id="250" dur="1" fill="hold">
                                          <p:stCondLst>
                                            <p:cond delay="0"/>
                                          </p:stCondLst>
                                        </p:cTn>
                                        <p:tgtEl>
                                          <p:spTgt spid="40"/>
                                        </p:tgtEl>
                                        <p:attrNameLst>
                                          <p:attrName>style.visibility</p:attrName>
                                        </p:attrNameLst>
                                      </p:cBhvr>
                                      <p:to>
                                        <p:strVal val="visible"/>
                                      </p:to>
                                    </p:set>
                                    <p:anim calcmode="lin" valueType="num">
                                      <p:cBhvr>
                                        <p:cTn id="251" dur="2500" decel="50000" fill="hold">
                                          <p:stCondLst>
                                            <p:cond delay="0"/>
                                          </p:stCondLst>
                                        </p:cTn>
                                        <p:tgtEl>
                                          <p:spTgt spid="40"/>
                                        </p:tgtEl>
                                        <p:attrNameLst>
                                          <p:attrName>style.rotation</p:attrName>
                                        </p:attrNameLst>
                                      </p:cBhvr>
                                      <p:tavLst>
                                        <p:tav tm="0">
                                          <p:val>
                                            <p:fltVal val="-90"/>
                                          </p:val>
                                        </p:tav>
                                        <p:tav tm="100000">
                                          <p:val>
                                            <p:fltVal val="0"/>
                                          </p:val>
                                        </p:tav>
                                      </p:tavLst>
                                    </p:anim>
                                    <p:anim calcmode="lin" valueType="num">
                                      <p:cBhvr>
                                        <p:cTn id="252" dur="2500" decel="50000" fill="hold">
                                          <p:stCondLst>
                                            <p:cond delay="0"/>
                                          </p:stCondLst>
                                        </p:cTn>
                                        <p:tgtEl>
                                          <p:spTgt spid="40"/>
                                        </p:tgtEl>
                                        <p:attrNameLst>
                                          <p:attrName>ppt_w</p:attrName>
                                        </p:attrNameLst>
                                      </p:cBhvr>
                                      <p:tavLst>
                                        <p:tav tm="0">
                                          <p:val>
                                            <p:strVal val="#ppt_w"/>
                                          </p:val>
                                        </p:tav>
                                        <p:tav tm="100000">
                                          <p:val>
                                            <p:strVal val="#ppt_w*.05"/>
                                          </p:val>
                                        </p:tav>
                                      </p:tavLst>
                                    </p:anim>
                                    <p:anim calcmode="lin" valueType="num">
                                      <p:cBhvr>
                                        <p:cTn id="253" dur="2500" accel="50000" fill="hold">
                                          <p:stCondLst>
                                            <p:cond delay="2500"/>
                                          </p:stCondLst>
                                        </p:cTn>
                                        <p:tgtEl>
                                          <p:spTgt spid="40"/>
                                        </p:tgtEl>
                                        <p:attrNameLst>
                                          <p:attrName>ppt_w</p:attrName>
                                        </p:attrNameLst>
                                      </p:cBhvr>
                                      <p:tavLst>
                                        <p:tav tm="0">
                                          <p:val>
                                            <p:strVal val="#ppt_w*.05"/>
                                          </p:val>
                                        </p:tav>
                                        <p:tav tm="100000">
                                          <p:val>
                                            <p:strVal val="#ppt_w"/>
                                          </p:val>
                                        </p:tav>
                                      </p:tavLst>
                                    </p:anim>
                                    <p:anim calcmode="lin" valueType="num">
                                      <p:cBhvr>
                                        <p:cTn id="254" dur="5000" fill="hold"/>
                                        <p:tgtEl>
                                          <p:spTgt spid="40"/>
                                        </p:tgtEl>
                                        <p:attrNameLst>
                                          <p:attrName>ppt_h</p:attrName>
                                        </p:attrNameLst>
                                      </p:cBhvr>
                                      <p:tavLst>
                                        <p:tav tm="0">
                                          <p:val>
                                            <p:strVal val="#ppt_h"/>
                                          </p:val>
                                        </p:tav>
                                        <p:tav tm="100000">
                                          <p:val>
                                            <p:strVal val="#ppt_h"/>
                                          </p:val>
                                        </p:tav>
                                      </p:tavLst>
                                    </p:anim>
                                    <p:anim calcmode="lin" valueType="num">
                                      <p:cBhvr>
                                        <p:cTn id="255" dur="2500" decel="50000" fill="hold">
                                          <p:stCondLst>
                                            <p:cond delay="0"/>
                                          </p:stCondLst>
                                        </p:cTn>
                                        <p:tgtEl>
                                          <p:spTgt spid="40"/>
                                        </p:tgtEl>
                                        <p:attrNameLst>
                                          <p:attrName>ppt_x</p:attrName>
                                        </p:attrNameLst>
                                      </p:cBhvr>
                                      <p:tavLst>
                                        <p:tav tm="0">
                                          <p:val>
                                            <p:strVal val="#ppt_x+.4"/>
                                          </p:val>
                                        </p:tav>
                                        <p:tav tm="100000">
                                          <p:val>
                                            <p:strVal val="#ppt_x"/>
                                          </p:val>
                                        </p:tav>
                                      </p:tavLst>
                                    </p:anim>
                                    <p:anim calcmode="lin" valueType="num">
                                      <p:cBhvr>
                                        <p:cTn id="256" dur="2500" decel="50000" fill="hold">
                                          <p:stCondLst>
                                            <p:cond delay="0"/>
                                          </p:stCondLst>
                                        </p:cTn>
                                        <p:tgtEl>
                                          <p:spTgt spid="40"/>
                                        </p:tgtEl>
                                        <p:attrNameLst>
                                          <p:attrName>ppt_y</p:attrName>
                                        </p:attrNameLst>
                                      </p:cBhvr>
                                      <p:tavLst>
                                        <p:tav tm="0">
                                          <p:val>
                                            <p:strVal val="#ppt_y-.2"/>
                                          </p:val>
                                        </p:tav>
                                        <p:tav tm="100000">
                                          <p:val>
                                            <p:strVal val="#ppt_y+.1"/>
                                          </p:val>
                                        </p:tav>
                                      </p:tavLst>
                                    </p:anim>
                                    <p:anim calcmode="lin" valueType="num">
                                      <p:cBhvr>
                                        <p:cTn id="257" dur="2500" accel="50000" fill="hold">
                                          <p:stCondLst>
                                            <p:cond delay="2500"/>
                                          </p:stCondLst>
                                        </p:cTn>
                                        <p:tgtEl>
                                          <p:spTgt spid="40"/>
                                        </p:tgtEl>
                                        <p:attrNameLst>
                                          <p:attrName>ppt_y</p:attrName>
                                        </p:attrNameLst>
                                      </p:cBhvr>
                                      <p:tavLst>
                                        <p:tav tm="0">
                                          <p:val>
                                            <p:strVal val="#ppt_y+.1"/>
                                          </p:val>
                                        </p:tav>
                                        <p:tav tm="100000">
                                          <p:val>
                                            <p:strVal val="#ppt_y"/>
                                          </p:val>
                                        </p:tav>
                                      </p:tavLst>
                                    </p:anim>
                                    <p:animEffect transition="in" filter="fade">
                                      <p:cBhvr>
                                        <p:cTn id="258" dur="5000" decel="50000">
                                          <p:stCondLst>
                                            <p:cond delay="0"/>
                                          </p:stCondLst>
                                        </p:cTn>
                                        <p:tgtEl>
                                          <p:spTgt spid="40"/>
                                        </p:tgtEl>
                                      </p:cBhvr>
                                    </p:animEffect>
                                  </p:childTnLst>
                                </p:cTn>
                              </p:par>
                            </p:childTnLst>
                          </p:cTn>
                        </p:par>
                        <p:par>
                          <p:cTn id="259" fill="hold">
                            <p:stCondLst>
                              <p:cond delay="165000"/>
                            </p:stCondLst>
                            <p:childTnLst>
                              <p:par>
                                <p:cTn id="260" presetID="25" presetClass="entr" presetSubtype="0" fill="hold" nodeType="afterEffect">
                                  <p:stCondLst>
                                    <p:cond delay="0"/>
                                  </p:stCondLst>
                                  <p:childTnLst>
                                    <p:set>
                                      <p:cBhvr>
                                        <p:cTn id="261" dur="1" fill="hold">
                                          <p:stCondLst>
                                            <p:cond delay="0"/>
                                          </p:stCondLst>
                                        </p:cTn>
                                        <p:tgtEl>
                                          <p:spTgt spid="41"/>
                                        </p:tgtEl>
                                        <p:attrNameLst>
                                          <p:attrName>style.visibility</p:attrName>
                                        </p:attrNameLst>
                                      </p:cBhvr>
                                      <p:to>
                                        <p:strVal val="visible"/>
                                      </p:to>
                                    </p:set>
                                    <p:anim calcmode="lin" valueType="num">
                                      <p:cBhvr>
                                        <p:cTn id="262" dur="2500" decel="50000" fill="hold">
                                          <p:stCondLst>
                                            <p:cond delay="0"/>
                                          </p:stCondLst>
                                        </p:cTn>
                                        <p:tgtEl>
                                          <p:spTgt spid="41"/>
                                        </p:tgtEl>
                                        <p:attrNameLst>
                                          <p:attrName>style.rotation</p:attrName>
                                        </p:attrNameLst>
                                      </p:cBhvr>
                                      <p:tavLst>
                                        <p:tav tm="0">
                                          <p:val>
                                            <p:fltVal val="-90"/>
                                          </p:val>
                                        </p:tav>
                                        <p:tav tm="100000">
                                          <p:val>
                                            <p:fltVal val="0"/>
                                          </p:val>
                                        </p:tav>
                                      </p:tavLst>
                                    </p:anim>
                                    <p:anim calcmode="lin" valueType="num">
                                      <p:cBhvr>
                                        <p:cTn id="263" dur="2500" decel="50000" fill="hold">
                                          <p:stCondLst>
                                            <p:cond delay="0"/>
                                          </p:stCondLst>
                                        </p:cTn>
                                        <p:tgtEl>
                                          <p:spTgt spid="41"/>
                                        </p:tgtEl>
                                        <p:attrNameLst>
                                          <p:attrName>ppt_w</p:attrName>
                                        </p:attrNameLst>
                                      </p:cBhvr>
                                      <p:tavLst>
                                        <p:tav tm="0">
                                          <p:val>
                                            <p:strVal val="#ppt_w"/>
                                          </p:val>
                                        </p:tav>
                                        <p:tav tm="100000">
                                          <p:val>
                                            <p:strVal val="#ppt_w*.05"/>
                                          </p:val>
                                        </p:tav>
                                      </p:tavLst>
                                    </p:anim>
                                    <p:anim calcmode="lin" valueType="num">
                                      <p:cBhvr>
                                        <p:cTn id="264" dur="2500" accel="50000" fill="hold">
                                          <p:stCondLst>
                                            <p:cond delay="2500"/>
                                          </p:stCondLst>
                                        </p:cTn>
                                        <p:tgtEl>
                                          <p:spTgt spid="41"/>
                                        </p:tgtEl>
                                        <p:attrNameLst>
                                          <p:attrName>ppt_w</p:attrName>
                                        </p:attrNameLst>
                                      </p:cBhvr>
                                      <p:tavLst>
                                        <p:tav tm="0">
                                          <p:val>
                                            <p:strVal val="#ppt_w*.05"/>
                                          </p:val>
                                        </p:tav>
                                        <p:tav tm="100000">
                                          <p:val>
                                            <p:strVal val="#ppt_w"/>
                                          </p:val>
                                        </p:tav>
                                      </p:tavLst>
                                    </p:anim>
                                    <p:anim calcmode="lin" valueType="num">
                                      <p:cBhvr>
                                        <p:cTn id="265" dur="5000" fill="hold"/>
                                        <p:tgtEl>
                                          <p:spTgt spid="41"/>
                                        </p:tgtEl>
                                        <p:attrNameLst>
                                          <p:attrName>ppt_h</p:attrName>
                                        </p:attrNameLst>
                                      </p:cBhvr>
                                      <p:tavLst>
                                        <p:tav tm="0">
                                          <p:val>
                                            <p:strVal val="#ppt_h"/>
                                          </p:val>
                                        </p:tav>
                                        <p:tav tm="100000">
                                          <p:val>
                                            <p:strVal val="#ppt_h"/>
                                          </p:val>
                                        </p:tav>
                                      </p:tavLst>
                                    </p:anim>
                                    <p:anim calcmode="lin" valueType="num">
                                      <p:cBhvr>
                                        <p:cTn id="266" dur="2500" decel="50000" fill="hold">
                                          <p:stCondLst>
                                            <p:cond delay="0"/>
                                          </p:stCondLst>
                                        </p:cTn>
                                        <p:tgtEl>
                                          <p:spTgt spid="41"/>
                                        </p:tgtEl>
                                        <p:attrNameLst>
                                          <p:attrName>ppt_x</p:attrName>
                                        </p:attrNameLst>
                                      </p:cBhvr>
                                      <p:tavLst>
                                        <p:tav tm="0">
                                          <p:val>
                                            <p:strVal val="#ppt_x+.4"/>
                                          </p:val>
                                        </p:tav>
                                        <p:tav tm="100000">
                                          <p:val>
                                            <p:strVal val="#ppt_x"/>
                                          </p:val>
                                        </p:tav>
                                      </p:tavLst>
                                    </p:anim>
                                    <p:anim calcmode="lin" valueType="num">
                                      <p:cBhvr>
                                        <p:cTn id="267" dur="2500" decel="50000" fill="hold">
                                          <p:stCondLst>
                                            <p:cond delay="0"/>
                                          </p:stCondLst>
                                        </p:cTn>
                                        <p:tgtEl>
                                          <p:spTgt spid="41"/>
                                        </p:tgtEl>
                                        <p:attrNameLst>
                                          <p:attrName>ppt_y</p:attrName>
                                        </p:attrNameLst>
                                      </p:cBhvr>
                                      <p:tavLst>
                                        <p:tav tm="0">
                                          <p:val>
                                            <p:strVal val="#ppt_y-.2"/>
                                          </p:val>
                                        </p:tav>
                                        <p:tav tm="100000">
                                          <p:val>
                                            <p:strVal val="#ppt_y+.1"/>
                                          </p:val>
                                        </p:tav>
                                      </p:tavLst>
                                    </p:anim>
                                    <p:anim calcmode="lin" valueType="num">
                                      <p:cBhvr>
                                        <p:cTn id="268" dur="2500" accel="50000" fill="hold">
                                          <p:stCondLst>
                                            <p:cond delay="2500"/>
                                          </p:stCondLst>
                                        </p:cTn>
                                        <p:tgtEl>
                                          <p:spTgt spid="41"/>
                                        </p:tgtEl>
                                        <p:attrNameLst>
                                          <p:attrName>ppt_y</p:attrName>
                                        </p:attrNameLst>
                                      </p:cBhvr>
                                      <p:tavLst>
                                        <p:tav tm="0">
                                          <p:val>
                                            <p:strVal val="#ppt_y+.1"/>
                                          </p:val>
                                        </p:tav>
                                        <p:tav tm="100000">
                                          <p:val>
                                            <p:strVal val="#ppt_y"/>
                                          </p:val>
                                        </p:tav>
                                      </p:tavLst>
                                    </p:anim>
                                    <p:animEffect transition="in" filter="fade">
                                      <p:cBhvr>
                                        <p:cTn id="269" dur="5000" decel="50000">
                                          <p:stCondLst>
                                            <p:cond delay="0"/>
                                          </p:stCondLst>
                                        </p:cTn>
                                        <p:tgtEl>
                                          <p:spTgt spid="41"/>
                                        </p:tgtEl>
                                      </p:cBhvr>
                                    </p:animEffect>
                                  </p:childTnLst>
                                </p:cTn>
                              </p:par>
                            </p:childTnLst>
                          </p:cTn>
                        </p:par>
                        <p:par>
                          <p:cTn id="270" fill="hold">
                            <p:stCondLst>
                              <p:cond delay="170000"/>
                            </p:stCondLst>
                            <p:childTnLst>
                              <p:par>
                                <p:cTn id="271" presetID="25" presetClass="entr" presetSubtype="0" fill="hold" nodeType="afterEffect">
                                  <p:stCondLst>
                                    <p:cond delay="0"/>
                                  </p:stCondLst>
                                  <p:childTnLst>
                                    <p:set>
                                      <p:cBhvr>
                                        <p:cTn id="272" dur="1" fill="hold">
                                          <p:stCondLst>
                                            <p:cond delay="0"/>
                                          </p:stCondLst>
                                        </p:cTn>
                                        <p:tgtEl>
                                          <p:spTgt spid="42"/>
                                        </p:tgtEl>
                                        <p:attrNameLst>
                                          <p:attrName>style.visibility</p:attrName>
                                        </p:attrNameLst>
                                      </p:cBhvr>
                                      <p:to>
                                        <p:strVal val="visible"/>
                                      </p:to>
                                    </p:set>
                                    <p:anim calcmode="lin" valueType="num">
                                      <p:cBhvr>
                                        <p:cTn id="273" dur="2500" decel="50000" fill="hold">
                                          <p:stCondLst>
                                            <p:cond delay="0"/>
                                          </p:stCondLst>
                                        </p:cTn>
                                        <p:tgtEl>
                                          <p:spTgt spid="42"/>
                                        </p:tgtEl>
                                        <p:attrNameLst>
                                          <p:attrName>style.rotation</p:attrName>
                                        </p:attrNameLst>
                                      </p:cBhvr>
                                      <p:tavLst>
                                        <p:tav tm="0">
                                          <p:val>
                                            <p:fltVal val="-90"/>
                                          </p:val>
                                        </p:tav>
                                        <p:tav tm="100000">
                                          <p:val>
                                            <p:fltVal val="0"/>
                                          </p:val>
                                        </p:tav>
                                      </p:tavLst>
                                    </p:anim>
                                    <p:anim calcmode="lin" valueType="num">
                                      <p:cBhvr>
                                        <p:cTn id="274" dur="2500" decel="50000" fill="hold">
                                          <p:stCondLst>
                                            <p:cond delay="0"/>
                                          </p:stCondLst>
                                        </p:cTn>
                                        <p:tgtEl>
                                          <p:spTgt spid="42"/>
                                        </p:tgtEl>
                                        <p:attrNameLst>
                                          <p:attrName>ppt_w</p:attrName>
                                        </p:attrNameLst>
                                      </p:cBhvr>
                                      <p:tavLst>
                                        <p:tav tm="0">
                                          <p:val>
                                            <p:strVal val="#ppt_w"/>
                                          </p:val>
                                        </p:tav>
                                        <p:tav tm="100000">
                                          <p:val>
                                            <p:strVal val="#ppt_w*.05"/>
                                          </p:val>
                                        </p:tav>
                                      </p:tavLst>
                                    </p:anim>
                                    <p:anim calcmode="lin" valueType="num">
                                      <p:cBhvr>
                                        <p:cTn id="275" dur="2500" accel="50000" fill="hold">
                                          <p:stCondLst>
                                            <p:cond delay="2500"/>
                                          </p:stCondLst>
                                        </p:cTn>
                                        <p:tgtEl>
                                          <p:spTgt spid="42"/>
                                        </p:tgtEl>
                                        <p:attrNameLst>
                                          <p:attrName>ppt_w</p:attrName>
                                        </p:attrNameLst>
                                      </p:cBhvr>
                                      <p:tavLst>
                                        <p:tav tm="0">
                                          <p:val>
                                            <p:strVal val="#ppt_w*.05"/>
                                          </p:val>
                                        </p:tav>
                                        <p:tav tm="100000">
                                          <p:val>
                                            <p:strVal val="#ppt_w"/>
                                          </p:val>
                                        </p:tav>
                                      </p:tavLst>
                                    </p:anim>
                                    <p:anim calcmode="lin" valueType="num">
                                      <p:cBhvr>
                                        <p:cTn id="276" dur="5000" fill="hold"/>
                                        <p:tgtEl>
                                          <p:spTgt spid="42"/>
                                        </p:tgtEl>
                                        <p:attrNameLst>
                                          <p:attrName>ppt_h</p:attrName>
                                        </p:attrNameLst>
                                      </p:cBhvr>
                                      <p:tavLst>
                                        <p:tav tm="0">
                                          <p:val>
                                            <p:strVal val="#ppt_h"/>
                                          </p:val>
                                        </p:tav>
                                        <p:tav tm="100000">
                                          <p:val>
                                            <p:strVal val="#ppt_h"/>
                                          </p:val>
                                        </p:tav>
                                      </p:tavLst>
                                    </p:anim>
                                    <p:anim calcmode="lin" valueType="num">
                                      <p:cBhvr>
                                        <p:cTn id="277" dur="2500" decel="50000" fill="hold">
                                          <p:stCondLst>
                                            <p:cond delay="0"/>
                                          </p:stCondLst>
                                        </p:cTn>
                                        <p:tgtEl>
                                          <p:spTgt spid="42"/>
                                        </p:tgtEl>
                                        <p:attrNameLst>
                                          <p:attrName>ppt_x</p:attrName>
                                        </p:attrNameLst>
                                      </p:cBhvr>
                                      <p:tavLst>
                                        <p:tav tm="0">
                                          <p:val>
                                            <p:strVal val="#ppt_x+.4"/>
                                          </p:val>
                                        </p:tav>
                                        <p:tav tm="100000">
                                          <p:val>
                                            <p:strVal val="#ppt_x"/>
                                          </p:val>
                                        </p:tav>
                                      </p:tavLst>
                                    </p:anim>
                                    <p:anim calcmode="lin" valueType="num">
                                      <p:cBhvr>
                                        <p:cTn id="278" dur="2500" decel="50000" fill="hold">
                                          <p:stCondLst>
                                            <p:cond delay="0"/>
                                          </p:stCondLst>
                                        </p:cTn>
                                        <p:tgtEl>
                                          <p:spTgt spid="42"/>
                                        </p:tgtEl>
                                        <p:attrNameLst>
                                          <p:attrName>ppt_y</p:attrName>
                                        </p:attrNameLst>
                                      </p:cBhvr>
                                      <p:tavLst>
                                        <p:tav tm="0">
                                          <p:val>
                                            <p:strVal val="#ppt_y-.2"/>
                                          </p:val>
                                        </p:tav>
                                        <p:tav tm="100000">
                                          <p:val>
                                            <p:strVal val="#ppt_y+.1"/>
                                          </p:val>
                                        </p:tav>
                                      </p:tavLst>
                                    </p:anim>
                                    <p:anim calcmode="lin" valueType="num">
                                      <p:cBhvr>
                                        <p:cTn id="279" dur="2500" accel="50000" fill="hold">
                                          <p:stCondLst>
                                            <p:cond delay="2500"/>
                                          </p:stCondLst>
                                        </p:cTn>
                                        <p:tgtEl>
                                          <p:spTgt spid="42"/>
                                        </p:tgtEl>
                                        <p:attrNameLst>
                                          <p:attrName>ppt_y</p:attrName>
                                        </p:attrNameLst>
                                      </p:cBhvr>
                                      <p:tavLst>
                                        <p:tav tm="0">
                                          <p:val>
                                            <p:strVal val="#ppt_y+.1"/>
                                          </p:val>
                                        </p:tav>
                                        <p:tav tm="100000">
                                          <p:val>
                                            <p:strVal val="#ppt_y"/>
                                          </p:val>
                                        </p:tav>
                                      </p:tavLst>
                                    </p:anim>
                                    <p:animEffect transition="in" filter="fade">
                                      <p:cBhvr>
                                        <p:cTn id="280" dur="5000" decel="50000">
                                          <p:stCondLst>
                                            <p:cond delay="0"/>
                                          </p:stCondLst>
                                        </p:cTn>
                                        <p:tgtEl>
                                          <p:spTgt spid="42"/>
                                        </p:tgtEl>
                                      </p:cBhvr>
                                    </p:animEffect>
                                  </p:childTnLst>
                                </p:cTn>
                              </p:par>
                            </p:childTnLst>
                          </p:cTn>
                        </p:par>
                        <p:par>
                          <p:cTn id="281" fill="hold">
                            <p:stCondLst>
                              <p:cond delay="175000"/>
                            </p:stCondLst>
                            <p:childTnLst>
                              <p:par>
                                <p:cTn id="282" presetID="25" presetClass="entr" presetSubtype="0" fill="hold" nodeType="afterEffect">
                                  <p:stCondLst>
                                    <p:cond delay="0"/>
                                  </p:stCondLst>
                                  <p:childTnLst>
                                    <p:set>
                                      <p:cBhvr>
                                        <p:cTn id="283" dur="1" fill="hold">
                                          <p:stCondLst>
                                            <p:cond delay="0"/>
                                          </p:stCondLst>
                                        </p:cTn>
                                        <p:tgtEl>
                                          <p:spTgt spid="43"/>
                                        </p:tgtEl>
                                        <p:attrNameLst>
                                          <p:attrName>style.visibility</p:attrName>
                                        </p:attrNameLst>
                                      </p:cBhvr>
                                      <p:to>
                                        <p:strVal val="visible"/>
                                      </p:to>
                                    </p:set>
                                    <p:anim calcmode="lin" valueType="num">
                                      <p:cBhvr>
                                        <p:cTn id="284" dur="2500" decel="50000" fill="hold">
                                          <p:stCondLst>
                                            <p:cond delay="0"/>
                                          </p:stCondLst>
                                        </p:cTn>
                                        <p:tgtEl>
                                          <p:spTgt spid="43"/>
                                        </p:tgtEl>
                                        <p:attrNameLst>
                                          <p:attrName>style.rotation</p:attrName>
                                        </p:attrNameLst>
                                      </p:cBhvr>
                                      <p:tavLst>
                                        <p:tav tm="0">
                                          <p:val>
                                            <p:fltVal val="-90"/>
                                          </p:val>
                                        </p:tav>
                                        <p:tav tm="100000">
                                          <p:val>
                                            <p:fltVal val="0"/>
                                          </p:val>
                                        </p:tav>
                                      </p:tavLst>
                                    </p:anim>
                                    <p:anim calcmode="lin" valueType="num">
                                      <p:cBhvr>
                                        <p:cTn id="285" dur="2500" decel="50000" fill="hold">
                                          <p:stCondLst>
                                            <p:cond delay="0"/>
                                          </p:stCondLst>
                                        </p:cTn>
                                        <p:tgtEl>
                                          <p:spTgt spid="43"/>
                                        </p:tgtEl>
                                        <p:attrNameLst>
                                          <p:attrName>ppt_w</p:attrName>
                                        </p:attrNameLst>
                                      </p:cBhvr>
                                      <p:tavLst>
                                        <p:tav tm="0">
                                          <p:val>
                                            <p:strVal val="#ppt_w"/>
                                          </p:val>
                                        </p:tav>
                                        <p:tav tm="100000">
                                          <p:val>
                                            <p:strVal val="#ppt_w*.05"/>
                                          </p:val>
                                        </p:tav>
                                      </p:tavLst>
                                    </p:anim>
                                    <p:anim calcmode="lin" valueType="num">
                                      <p:cBhvr>
                                        <p:cTn id="286" dur="2500" accel="50000" fill="hold">
                                          <p:stCondLst>
                                            <p:cond delay="2500"/>
                                          </p:stCondLst>
                                        </p:cTn>
                                        <p:tgtEl>
                                          <p:spTgt spid="43"/>
                                        </p:tgtEl>
                                        <p:attrNameLst>
                                          <p:attrName>ppt_w</p:attrName>
                                        </p:attrNameLst>
                                      </p:cBhvr>
                                      <p:tavLst>
                                        <p:tav tm="0">
                                          <p:val>
                                            <p:strVal val="#ppt_w*.05"/>
                                          </p:val>
                                        </p:tav>
                                        <p:tav tm="100000">
                                          <p:val>
                                            <p:strVal val="#ppt_w"/>
                                          </p:val>
                                        </p:tav>
                                      </p:tavLst>
                                    </p:anim>
                                    <p:anim calcmode="lin" valueType="num">
                                      <p:cBhvr>
                                        <p:cTn id="287" dur="5000" fill="hold"/>
                                        <p:tgtEl>
                                          <p:spTgt spid="43"/>
                                        </p:tgtEl>
                                        <p:attrNameLst>
                                          <p:attrName>ppt_h</p:attrName>
                                        </p:attrNameLst>
                                      </p:cBhvr>
                                      <p:tavLst>
                                        <p:tav tm="0">
                                          <p:val>
                                            <p:strVal val="#ppt_h"/>
                                          </p:val>
                                        </p:tav>
                                        <p:tav tm="100000">
                                          <p:val>
                                            <p:strVal val="#ppt_h"/>
                                          </p:val>
                                        </p:tav>
                                      </p:tavLst>
                                    </p:anim>
                                    <p:anim calcmode="lin" valueType="num">
                                      <p:cBhvr>
                                        <p:cTn id="288" dur="2500" decel="50000" fill="hold">
                                          <p:stCondLst>
                                            <p:cond delay="0"/>
                                          </p:stCondLst>
                                        </p:cTn>
                                        <p:tgtEl>
                                          <p:spTgt spid="43"/>
                                        </p:tgtEl>
                                        <p:attrNameLst>
                                          <p:attrName>ppt_x</p:attrName>
                                        </p:attrNameLst>
                                      </p:cBhvr>
                                      <p:tavLst>
                                        <p:tav tm="0">
                                          <p:val>
                                            <p:strVal val="#ppt_x+.4"/>
                                          </p:val>
                                        </p:tav>
                                        <p:tav tm="100000">
                                          <p:val>
                                            <p:strVal val="#ppt_x"/>
                                          </p:val>
                                        </p:tav>
                                      </p:tavLst>
                                    </p:anim>
                                    <p:anim calcmode="lin" valueType="num">
                                      <p:cBhvr>
                                        <p:cTn id="289" dur="2500" decel="50000" fill="hold">
                                          <p:stCondLst>
                                            <p:cond delay="0"/>
                                          </p:stCondLst>
                                        </p:cTn>
                                        <p:tgtEl>
                                          <p:spTgt spid="43"/>
                                        </p:tgtEl>
                                        <p:attrNameLst>
                                          <p:attrName>ppt_y</p:attrName>
                                        </p:attrNameLst>
                                      </p:cBhvr>
                                      <p:tavLst>
                                        <p:tav tm="0">
                                          <p:val>
                                            <p:strVal val="#ppt_y-.2"/>
                                          </p:val>
                                        </p:tav>
                                        <p:tav tm="100000">
                                          <p:val>
                                            <p:strVal val="#ppt_y+.1"/>
                                          </p:val>
                                        </p:tav>
                                      </p:tavLst>
                                    </p:anim>
                                    <p:anim calcmode="lin" valueType="num">
                                      <p:cBhvr>
                                        <p:cTn id="290" dur="2500" accel="50000" fill="hold">
                                          <p:stCondLst>
                                            <p:cond delay="2500"/>
                                          </p:stCondLst>
                                        </p:cTn>
                                        <p:tgtEl>
                                          <p:spTgt spid="43"/>
                                        </p:tgtEl>
                                        <p:attrNameLst>
                                          <p:attrName>ppt_y</p:attrName>
                                        </p:attrNameLst>
                                      </p:cBhvr>
                                      <p:tavLst>
                                        <p:tav tm="0">
                                          <p:val>
                                            <p:strVal val="#ppt_y+.1"/>
                                          </p:val>
                                        </p:tav>
                                        <p:tav tm="100000">
                                          <p:val>
                                            <p:strVal val="#ppt_y"/>
                                          </p:val>
                                        </p:tav>
                                      </p:tavLst>
                                    </p:anim>
                                    <p:animEffect transition="in" filter="fade">
                                      <p:cBhvr>
                                        <p:cTn id="291" dur="5000" decel="50000">
                                          <p:stCondLst>
                                            <p:cond delay="0"/>
                                          </p:stCondLst>
                                        </p:cTn>
                                        <p:tgtEl>
                                          <p:spTgt spid="43"/>
                                        </p:tgtEl>
                                      </p:cBhvr>
                                    </p:animEffect>
                                  </p:childTnLst>
                                </p:cTn>
                              </p:par>
                            </p:childTnLst>
                          </p:cTn>
                        </p:par>
                        <p:par>
                          <p:cTn id="292" fill="hold">
                            <p:stCondLst>
                              <p:cond delay="180000"/>
                            </p:stCondLst>
                            <p:childTnLst>
                              <p:par>
                                <p:cTn id="293" presetID="25" presetClass="entr" presetSubtype="0" fill="hold" nodeType="afterEffect">
                                  <p:stCondLst>
                                    <p:cond delay="0"/>
                                  </p:stCondLst>
                                  <p:childTnLst>
                                    <p:set>
                                      <p:cBhvr>
                                        <p:cTn id="294" dur="1" fill="hold">
                                          <p:stCondLst>
                                            <p:cond delay="0"/>
                                          </p:stCondLst>
                                        </p:cTn>
                                        <p:tgtEl>
                                          <p:spTgt spid="44"/>
                                        </p:tgtEl>
                                        <p:attrNameLst>
                                          <p:attrName>style.visibility</p:attrName>
                                        </p:attrNameLst>
                                      </p:cBhvr>
                                      <p:to>
                                        <p:strVal val="visible"/>
                                      </p:to>
                                    </p:set>
                                    <p:anim calcmode="lin" valueType="num">
                                      <p:cBhvr>
                                        <p:cTn id="295" dur="2500" decel="50000" fill="hold">
                                          <p:stCondLst>
                                            <p:cond delay="0"/>
                                          </p:stCondLst>
                                        </p:cTn>
                                        <p:tgtEl>
                                          <p:spTgt spid="44"/>
                                        </p:tgtEl>
                                        <p:attrNameLst>
                                          <p:attrName>style.rotation</p:attrName>
                                        </p:attrNameLst>
                                      </p:cBhvr>
                                      <p:tavLst>
                                        <p:tav tm="0">
                                          <p:val>
                                            <p:fltVal val="-90"/>
                                          </p:val>
                                        </p:tav>
                                        <p:tav tm="100000">
                                          <p:val>
                                            <p:fltVal val="0"/>
                                          </p:val>
                                        </p:tav>
                                      </p:tavLst>
                                    </p:anim>
                                    <p:anim calcmode="lin" valueType="num">
                                      <p:cBhvr>
                                        <p:cTn id="296" dur="2500" decel="50000" fill="hold">
                                          <p:stCondLst>
                                            <p:cond delay="0"/>
                                          </p:stCondLst>
                                        </p:cTn>
                                        <p:tgtEl>
                                          <p:spTgt spid="44"/>
                                        </p:tgtEl>
                                        <p:attrNameLst>
                                          <p:attrName>ppt_w</p:attrName>
                                        </p:attrNameLst>
                                      </p:cBhvr>
                                      <p:tavLst>
                                        <p:tav tm="0">
                                          <p:val>
                                            <p:strVal val="#ppt_w"/>
                                          </p:val>
                                        </p:tav>
                                        <p:tav tm="100000">
                                          <p:val>
                                            <p:strVal val="#ppt_w*.05"/>
                                          </p:val>
                                        </p:tav>
                                      </p:tavLst>
                                    </p:anim>
                                    <p:anim calcmode="lin" valueType="num">
                                      <p:cBhvr>
                                        <p:cTn id="297" dur="2500" accel="50000" fill="hold">
                                          <p:stCondLst>
                                            <p:cond delay="2500"/>
                                          </p:stCondLst>
                                        </p:cTn>
                                        <p:tgtEl>
                                          <p:spTgt spid="44"/>
                                        </p:tgtEl>
                                        <p:attrNameLst>
                                          <p:attrName>ppt_w</p:attrName>
                                        </p:attrNameLst>
                                      </p:cBhvr>
                                      <p:tavLst>
                                        <p:tav tm="0">
                                          <p:val>
                                            <p:strVal val="#ppt_w*.05"/>
                                          </p:val>
                                        </p:tav>
                                        <p:tav tm="100000">
                                          <p:val>
                                            <p:strVal val="#ppt_w"/>
                                          </p:val>
                                        </p:tav>
                                      </p:tavLst>
                                    </p:anim>
                                    <p:anim calcmode="lin" valueType="num">
                                      <p:cBhvr>
                                        <p:cTn id="298" dur="5000" fill="hold"/>
                                        <p:tgtEl>
                                          <p:spTgt spid="44"/>
                                        </p:tgtEl>
                                        <p:attrNameLst>
                                          <p:attrName>ppt_h</p:attrName>
                                        </p:attrNameLst>
                                      </p:cBhvr>
                                      <p:tavLst>
                                        <p:tav tm="0">
                                          <p:val>
                                            <p:strVal val="#ppt_h"/>
                                          </p:val>
                                        </p:tav>
                                        <p:tav tm="100000">
                                          <p:val>
                                            <p:strVal val="#ppt_h"/>
                                          </p:val>
                                        </p:tav>
                                      </p:tavLst>
                                    </p:anim>
                                    <p:anim calcmode="lin" valueType="num">
                                      <p:cBhvr>
                                        <p:cTn id="299" dur="2500" decel="50000" fill="hold">
                                          <p:stCondLst>
                                            <p:cond delay="0"/>
                                          </p:stCondLst>
                                        </p:cTn>
                                        <p:tgtEl>
                                          <p:spTgt spid="44"/>
                                        </p:tgtEl>
                                        <p:attrNameLst>
                                          <p:attrName>ppt_x</p:attrName>
                                        </p:attrNameLst>
                                      </p:cBhvr>
                                      <p:tavLst>
                                        <p:tav tm="0">
                                          <p:val>
                                            <p:strVal val="#ppt_x+.4"/>
                                          </p:val>
                                        </p:tav>
                                        <p:tav tm="100000">
                                          <p:val>
                                            <p:strVal val="#ppt_x"/>
                                          </p:val>
                                        </p:tav>
                                      </p:tavLst>
                                    </p:anim>
                                    <p:anim calcmode="lin" valueType="num">
                                      <p:cBhvr>
                                        <p:cTn id="300" dur="2500" decel="50000" fill="hold">
                                          <p:stCondLst>
                                            <p:cond delay="0"/>
                                          </p:stCondLst>
                                        </p:cTn>
                                        <p:tgtEl>
                                          <p:spTgt spid="44"/>
                                        </p:tgtEl>
                                        <p:attrNameLst>
                                          <p:attrName>ppt_y</p:attrName>
                                        </p:attrNameLst>
                                      </p:cBhvr>
                                      <p:tavLst>
                                        <p:tav tm="0">
                                          <p:val>
                                            <p:strVal val="#ppt_y-.2"/>
                                          </p:val>
                                        </p:tav>
                                        <p:tav tm="100000">
                                          <p:val>
                                            <p:strVal val="#ppt_y+.1"/>
                                          </p:val>
                                        </p:tav>
                                      </p:tavLst>
                                    </p:anim>
                                    <p:anim calcmode="lin" valueType="num">
                                      <p:cBhvr>
                                        <p:cTn id="301" dur="2500" accel="50000" fill="hold">
                                          <p:stCondLst>
                                            <p:cond delay="2500"/>
                                          </p:stCondLst>
                                        </p:cTn>
                                        <p:tgtEl>
                                          <p:spTgt spid="44"/>
                                        </p:tgtEl>
                                        <p:attrNameLst>
                                          <p:attrName>ppt_y</p:attrName>
                                        </p:attrNameLst>
                                      </p:cBhvr>
                                      <p:tavLst>
                                        <p:tav tm="0">
                                          <p:val>
                                            <p:strVal val="#ppt_y+.1"/>
                                          </p:val>
                                        </p:tav>
                                        <p:tav tm="100000">
                                          <p:val>
                                            <p:strVal val="#ppt_y"/>
                                          </p:val>
                                        </p:tav>
                                      </p:tavLst>
                                    </p:anim>
                                    <p:animEffect transition="in" filter="fade">
                                      <p:cBhvr>
                                        <p:cTn id="302" dur="5000" decel="50000">
                                          <p:stCondLst>
                                            <p:cond delay="0"/>
                                          </p:stCondLst>
                                        </p:cTn>
                                        <p:tgtEl>
                                          <p:spTgt spid="44"/>
                                        </p:tgtEl>
                                      </p:cBhvr>
                                    </p:animEffect>
                                  </p:childTnLst>
                                </p:cTn>
                              </p:par>
                            </p:childTnLst>
                          </p:cTn>
                        </p:par>
                        <p:par>
                          <p:cTn id="303" fill="hold">
                            <p:stCondLst>
                              <p:cond delay="185000"/>
                            </p:stCondLst>
                            <p:childTnLst>
                              <p:par>
                                <p:cTn id="304" presetID="25" presetClass="entr" presetSubtype="0" fill="hold" nodeType="afterEffect">
                                  <p:stCondLst>
                                    <p:cond delay="0"/>
                                  </p:stCondLst>
                                  <p:childTnLst>
                                    <p:set>
                                      <p:cBhvr>
                                        <p:cTn id="305" dur="1" fill="hold">
                                          <p:stCondLst>
                                            <p:cond delay="0"/>
                                          </p:stCondLst>
                                        </p:cTn>
                                        <p:tgtEl>
                                          <p:spTgt spid="45"/>
                                        </p:tgtEl>
                                        <p:attrNameLst>
                                          <p:attrName>style.visibility</p:attrName>
                                        </p:attrNameLst>
                                      </p:cBhvr>
                                      <p:to>
                                        <p:strVal val="visible"/>
                                      </p:to>
                                    </p:set>
                                    <p:anim calcmode="lin" valueType="num">
                                      <p:cBhvr>
                                        <p:cTn id="306" dur="2500" decel="50000" fill="hold">
                                          <p:stCondLst>
                                            <p:cond delay="0"/>
                                          </p:stCondLst>
                                        </p:cTn>
                                        <p:tgtEl>
                                          <p:spTgt spid="45"/>
                                        </p:tgtEl>
                                        <p:attrNameLst>
                                          <p:attrName>style.rotation</p:attrName>
                                        </p:attrNameLst>
                                      </p:cBhvr>
                                      <p:tavLst>
                                        <p:tav tm="0">
                                          <p:val>
                                            <p:fltVal val="-90"/>
                                          </p:val>
                                        </p:tav>
                                        <p:tav tm="100000">
                                          <p:val>
                                            <p:fltVal val="0"/>
                                          </p:val>
                                        </p:tav>
                                      </p:tavLst>
                                    </p:anim>
                                    <p:anim calcmode="lin" valueType="num">
                                      <p:cBhvr>
                                        <p:cTn id="307" dur="2500" decel="50000" fill="hold">
                                          <p:stCondLst>
                                            <p:cond delay="0"/>
                                          </p:stCondLst>
                                        </p:cTn>
                                        <p:tgtEl>
                                          <p:spTgt spid="45"/>
                                        </p:tgtEl>
                                        <p:attrNameLst>
                                          <p:attrName>ppt_w</p:attrName>
                                        </p:attrNameLst>
                                      </p:cBhvr>
                                      <p:tavLst>
                                        <p:tav tm="0">
                                          <p:val>
                                            <p:strVal val="#ppt_w"/>
                                          </p:val>
                                        </p:tav>
                                        <p:tav tm="100000">
                                          <p:val>
                                            <p:strVal val="#ppt_w*.05"/>
                                          </p:val>
                                        </p:tav>
                                      </p:tavLst>
                                    </p:anim>
                                    <p:anim calcmode="lin" valueType="num">
                                      <p:cBhvr>
                                        <p:cTn id="308" dur="2500" accel="50000" fill="hold">
                                          <p:stCondLst>
                                            <p:cond delay="2500"/>
                                          </p:stCondLst>
                                        </p:cTn>
                                        <p:tgtEl>
                                          <p:spTgt spid="45"/>
                                        </p:tgtEl>
                                        <p:attrNameLst>
                                          <p:attrName>ppt_w</p:attrName>
                                        </p:attrNameLst>
                                      </p:cBhvr>
                                      <p:tavLst>
                                        <p:tav tm="0">
                                          <p:val>
                                            <p:strVal val="#ppt_w*.05"/>
                                          </p:val>
                                        </p:tav>
                                        <p:tav tm="100000">
                                          <p:val>
                                            <p:strVal val="#ppt_w"/>
                                          </p:val>
                                        </p:tav>
                                      </p:tavLst>
                                    </p:anim>
                                    <p:anim calcmode="lin" valueType="num">
                                      <p:cBhvr>
                                        <p:cTn id="309" dur="5000" fill="hold"/>
                                        <p:tgtEl>
                                          <p:spTgt spid="45"/>
                                        </p:tgtEl>
                                        <p:attrNameLst>
                                          <p:attrName>ppt_h</p:attrName>
                                        </p:attrNameLst>
                                      </p:cBhvr>
                                      <p:tavLst>
                                        <p:tav tm="0">
                                          <p:val>
                                            <p:strVal val="#ppt_h"/>
                                          </p:val>
                                        </p:tav>
                                        <p:tav tm="100000">
                                          <p:val>
                                            <p:strVal val="#ppt_h"/>
                                          </p:val>
                                        </p:tav>
                                      </p:tavLst>
                                    </p:anim>
                                    <p:anim calcmode="lin" valueType="num">
                                      <p:cBhvr>
                                        <p:cTn id="310" dur="2500" decel="50000" fill="hold">
                                          <p:stCondLst>
                                            <p:cond delay="0"/>
                                          </p:stCondLst>
                                        </p:cTn>
                                        <p:tgtEl>
                                          <p:spTgt spid="45"/>
                                        </p:tgtEl>
                                        <p:attrNameLst>
                                          <p:attrName>ppt_x</p:attrName>
                                        </p:attrNameLst>
                                      </p:cBhvr>
                                      <p:tavLst>
                                        <p:tav tm="0">
                                          <p:val>
                                            <p:strVal val="#ppt_x+.4"/>
                                          </p:val>
                                        </p:tav>
                                        <p:tav tm="100000">
                                          <p:val>
                                            <p:strVal val="#ppt_x"/>
                                          </p:val>
                                        </p:tav>
                                      </p:tavLst>
                                    </p:anim>
                                    <p:anim calcmode="lin" valueType="num">
                                      <p:cBhvr>
                                        <p:cTn id="311" dur="2500" decel="50000" fill="hold">
                                          <p:stCondLst>
                                            <p:cond delay="0"/>
                                          </p:stCondLst>
                                        </p:cTn>
                                        <p:tgtEl>
                                          <p:spTgt spid="45"/>
                                        </p:tgtEl>
                                        <p:attrNameLst>
                                          <p:attrName>ppt_y</p:attrName>
                                        </p:attrNameLst>
                                      </p:cBhvr>
                                      <p:tavLst>
                                        <p:tav tm="0">
                                          <p:val>
                                            <p:strVal val="#ppt_y-.2"/>
                                          </p:val>
                                        </p:tav>
                                        <p:tav tm="100000">
                                          <p:val>
                                            <p:strVal val="#ppt_y+.1"/>
                                          </p:val>
                                        </p:tav>
                                      </p:tavLst>
                                    </p:anim>
                                    <p:anim calcmode="lin" valueType="num">
                                      <p:cBhvr>
                                        <p:cTn id="312" dur="2500" accel="50000" fill="hold">
                                          <p:stCondLst>
                                            <p:cond delay="2500"/>
                                          </p:stCondLst>
                                        </p:cTn>
                                        <p:tgtEl>
                                          <p:spTgt spid="45"/>
                                        </p:tgtEl>
                                        <p:attrNameLst>
                                          <p:attrName>ppt_y</p:attrName>
                                        </p:attrNameLst>
                                      </p:cBhvr>
                                      <p:tavLst>
                                        <p:tav tm="0">
                                          <p:val>
                                            <p:strVal val="#ppt_y+.1"/>
                                          </p:val>
                                        </p:tav>
                                        <p:tav tm="100000">
                                          <p:val>
                                            <p:strVal val="#ppt_y"/>
                                          </p:val>
                                        </p:tav>
                                      </p:tavLst>
                                    </p:anim>
                                    <p:animEffect transition="in" filter="fade">
                                      <p:cBhvr>
                                        <p:cTn id="313" dur="5000" decel="50000">
                                          <p:stCondLst>
                                            <p:cond delay="0"/>
                                          </p:stCondLst>
                                        </p:cTn>
                                        <p:tgtEl>
                                          <p:spTgt spid="45"/>
                                        </p:tgtEl>
                                      </p:cBhvr>
                                    </p:animEffect>
                                  </p:childTnLst>
                                </p:cTn>
                              </p:par>
                            </p:childTnLst>
                          </p:cTn>
                        </p:par>
                        <p:par>
                          <p:cTn id="314" fill="hold">
                            <p:stCondLst>
                              <p:cond delay="190000"/>
                            </p:stCondLst>
                            <p:childTnLst>
                              <p:par>
                                <p:cTn id="315" presetID="25" presetClass="entr" presetSubtype="0" fill="hold" nodeType="afterEffect">
                                  <p:stCondLst>
                                    <p:cond delay="0"/>
                                  </p:stCondLst>
                                  <p:childTnLst>
                                    <p:set>
                                      <p:cBhvr>
                                        <p:cTn id="316" dur="1" fill="hold">
                                          <p:stCondLst>
                                            <p:cond delay="0"/>
                                          </p:stCondLst>
                                        </p:cTn>
                                        <p:tgtEl>
                                          <p:spTgt spid="46"/>
                                        </p:tgtEl>
                                        <p:attrNameLst>
                                          <p:attrName>style.visibility</p:attrName>
                                        </p:attrNameLst>
                                      </p:cBhvr>
                                      <p:to>
                                        <p:strVal val="visible"/>
                                      </p:to>
                                    </p:set>
                                    <p:anim calcmode="lin" valueType="num">
                                      <p:cBhvr>
                                        <p:cTn id="317" dur="2500" decel="50000" fill="hold">
                                          <p:stCondLst>
                                            <p:cond delay="0"/>
                                          </p:stCondLst>
                                        </p:cTn>
                                        <p:tgtEl>
                                          <p:spTgt spid="46"/>
                                        </p:tgtEl>
                                        <p:attrNameLst>
                                          <p:attrName>style.rotation</p:attrName>
                                        </p:attrNameLst>
                                      </p:cBhvr>
                                      <p:tavLst>
                                        <p:tav tm="0">
                                          <p:val>
                                            <p:fltVal val="-90"/>
                                          </p:val>
                                        </p:tav>
                                        <p:tav tm="100000">
                                          <p:val>
                                            <p:fltVal val="0"/>
                                          </p:val>
                                        </p:tav>
                                      </p:tavLst>
                                    </p:anim>
                                    <p:anim calcmode="lin" valueType="num">
                                      <p:cBhvr>
                                        <p:cTn id="318" dur="2500" decel="50000" fill="hold">
                                          <p:stCondLst>
                                            <p:cond delay="0"/>
                                          </p:stCondLst>
                                        </p:cTn>
                                        <p:tgtEl>
                                          <p:spTgt spid="46"/>
                                        </p:tgtEl>
                                        <p:attrNameLst>
                                          <p:attrName>ppt_w</p:attrName>
                                        </p:attrNameLst>
                                      </p:cBhvr>
                                      <p:tavLst>
                                        <p:tav tm="0">
                                          <p:val>
                                            <p:strVal val="#ppt_w"/>
                                          </p:val>
                                        </p:tav>
                                        <p:tav tm="100000">
                                          <p:val>
                                            <p:strVal val="#ppt_w*.05"/>
                                          </p:val>
                                        </p:tav>
                                      </p:tavLst>
                                    </p:anim>
                                    <p:anim calcmode="lin" valueType="num">
                                      <p:cBhvr>
                                        <p:cTn id="319" dur="2500" accel="50000" fill="hold">
                                          <p:stCondLst>
                                            <p:cond delay="2500"/>
                                          </p:stCondLst>
                                        </p:cTn>
                                        <p:tgtEl>
                                          <p:spTgt spid="46"/>
                                        </p:tgtEl>
                                        <p:attrNameLst>
                                          <p:attrName>ppt_w</p:attrName>
                                        </p:attrNameLst>
                                      </p:cBhvr>
                                      <p:tavLst>
                                        <p:tav tm="0">
                                          <p:val>
                                            <p:strVal val="#ppt_w*.05"/>
                                          </p:val>
                                        </p:tav>
                                        <p:tav tm="100000">
                                          <p:val>
                                            <p:strVal val="#ppt_w"/>
                                          </p:val>
                                        </p:tav>
                                      </p:tavLst>
                                    </p:anim>
                                    <p:anim calcmode="lin" valueType="num">
                                      <p:cBhvr>
                                        <p:cTn id="320" dur="5000" fill="hold"/>
                                        <p:tgtEl>
                                          <p:spTgt spid="46"/>
                                        </p:tgtEl>
                                        <p:attrNameLst>
                                          <p:attrName>ppt_h</p:attrName>
                                        </p:attrNameLst>
                                      </p:cBhvr>
                                      <p:tavLst>
                                        <p:tav tm="0">
                                          <p:val>
                                            <p:strVal val="#ppt_h"/>
                                          </p:val>
                                        </p:tav>
                                        <p:tav tm="100000">
                                          <p:val>
                                            <p:strVal val="#ppt_h"/>
                                          </p:val>
                                        </p:tav>
                                      </p:tavLst>
                                    </p:anim>
                                    <p:anim calcmode="lin" valueType="num">
                                      <p:cBhvr>
                                        <p:cTn id="321" dur="2500" decel="50000" fill="hold">
                                          <p:stCondLst>
                                            <p:cond delay="0"/>
                                          </p:stCondLst>
                                        </p:cTn>
                                        <p:tgtEl>
                                          <p:spTgt spid="46"/>
                                        </p:tgtEl>
                                        <p:attrNameLst>
                                          <p:attrName>ppt_x</p:attrName>
                                        </p:attrNameLst>
                                      </p:cBhvr>
                                      <p:tavLst>
                                        <p:tav tm="0">
                                          <p:val>
                                            <p:strVal val="#ppt_x+.4"/>
                                          </p:val>
                                        </p:tav>
                                        <p:tav tm="100000">
                                          <p:val>
                                            <p:strVal val="#ppt_x"/>
                                          </p:val>
                                        </p:tav>
                                      </p:tavLst>
                                    </p:anim>
                                    <p:anim calcmode="lin" valueType="num">
                                      <p:cBhvr>
                                        <p:cTn id="322" dur="2500" decel="50000" fill="hold">
                                          <p:stCondLst>
                                            <p:cond delay="0"/>
                                          </p:stCondLst>
                                        </p:cTn>
                                        <p:tgtEl>
                                          <p:spTgt spid="46"/>
                                        </p:tgtEl>
                                        <p:attrNameLst>
                                          <p:attrName>ppt_y</p:attrName>
                                        </p:attrNameLst>
                                      </p:cBhvr>
                                      <p:tavLst>
                                        <p:tav tm="0">
                                          <p:val>
                                            <p:strVal val="#ppt_y-.2"/>
                                          </p:val>
                                        </p:tav>
                                        <p:tav tm="100000">
                                          <p:val>
                                            <p:strVal val="#ppt_y+.1"/>
                                          </p:val>
                                        </p:tav>
                                      </p:tavLst>
                                    </p:anim>
                                    <p:anim calcmode="lin" valueType="num">
                                      <p:cBhvr>
                                        <p:cTn id="323" dur="2500" accel="50000" fill="hold">
                                          <p:stCondLst>
                                            <p:cond delay="2500"/>
                                          </p:stCondLst>
                                        </p:cTn>
                                        <p:tgtEl>
                                          <p:spTgt spid="46"/>
                                        </p:tgtEl>
                                        <p:attrNameLst>
                                          <p:attrName>ppt_y</p:attrName>
                                        </p:attrNameLst>
                                      </p:cBhvr>
                                      <p:tavLst>
                                        <p:tav tm="0">
                                          <p:val>
                                            <p:strVal val="#ppt_y+.1"/>
                                          </p:val>
                                        </p:tav>
                                        <p:tav tm="100000">
                                          <p:val>
                                            <p:strVal val="#ppt_y"/>
                                          </p:val>
                                        </p:tav>
                                      </p:tavLst>
                                    </p:anim>
                                    <p:animEffect transition="in" filter="fade">
                                      <p:cBhvr>
                                        <p:cTn id="324" dur="5000" decel="50000">
                                          <p:stCondLst>
                                            <p:cond delay="0"/>
                                          </p:stCondLst>
                                        </p:cTn>
                                        <p:tgtEl>
                                          <p:spTgt spid="46"/>
                                        </p:tgtEl>
                                      </p:cBhvr>
                                    </p:animEffect>
                                  </p:childTnLst>
                                </p:cTn>
                              </p:par>
                            </p:childTnLst>
                          </p:cTn>
                        </p:par>
                        <p:par>
                          <p:cTn id="325" fill="hold">
                            <p:stCondLst>
                              <p:cond delay="195000"/>
                            </p:stCondLst>
                            <p:childTnLst>
                              <p:par>
                                <p:cTn id="326" presetID="25" presetClass="entr" presetSubtype="0" fill="hold" nodeType="afterEffect">
                                  <p:stCondLst>
                                    <p:cond delay="0"/>
                                  </p:stCondLst>
                                  <p:childTnLst>
                                    <p:set>
                                      <p:cBhvr>
                                        <p:cTn id="327" dur="1" fill="hold">
                                          <p:stCondLst>
                                            <p:cond delay="0"/>
                                          </p:stCondLst>
                                        </p:cTn>
                                        <p:tgtEl>
                                          <p:spTgt spid="47"/>
                                        </p:tgtEl>
                                        <p:attrNameLst>
                                          <p:attrName>style.visibility</p:attrName>
                                        </p:attrNameLst>
                                      </p:cBhvr>
                                      <p:to>
                                        <p:strVal val="visible"/>
                                      </p:to>
                                    </p:set>
                                    <p:anim calcmode="lin" valueType="num">
                                      <p:cBhvr>
                                        <p:cTn id="328" dur="2500" decel="50000" fill="hold">
                                          <p:stCondLst>
                                            <p:cond delay="0"/>
                                          </p:stCondLst>
                                        </p:cTn>
                                        <p:tgtEl>
                                          <p:spTgt spid="47"/>
                                        </p:tgtEl>
                                        <p:attrNameLst>
                                          <p:attrName>style.rotation</p:attrName>
                                        </p:attrNameLst>
                                      </p:cBhvr>
                                      <p:tavLst>
                                        <p:tav tm="0">
                                          <p:val>
                                            <p:fltVal val="-90"/>
                                          </p:val>
                                        </p:tav>
                                        <p:tav tm="100000">
                                          <p:val>
                                            <p:fltVal val="0"/>
                                          </p:val>
                                        </p:tav>
                                      </p:tavLst>
                                    </p:anim>
                                    <p:anim calcmode="lin" valueType="num">
                                      <p:cBhvr>
                                        <p:cTn id="329" dur="2500" decel="50000" fill="hold">
                                          <p:stCondLst>
                                            <p:cond delay="0"/>
                                          </p:stCondLst>
                                        </p:cTn>
                                        <p:tgtEl>
                                          <p:spTgt spid="47"/>
                                        </p:tgtEl>
                                        <p:attrNameLst>
                                          <p:attrName>ppt_w</p:attrName>
                                        </p:attrNameLst>
                                      </p:cBhvr>
                                      <p:tavLst>
                                        <p:tav tm="0">
                                          <p:val>
                                            <p:strVal val="#ppt_w"/>
                                          </p:val>
                                        </p:tav>
                                        <p:tav tm="100000">
                                          <p:val>
                                            <p:strVal val="#ppt_w*.05"/>
                                          </p:val>
                                        </p:tav>
                                      </p:tavLst>
                                    </p:anim>
                                    <p:anim calcmode="lin" valueType="num">
                                      <p:cBhvr>
                                        <p:cTn id="330" dur="2500" accel="50000" fill="hold">
                                          <p:stCondLst>
                                            <p:cond delay="2500"/>
                                          </p:stCondLst>
                                        </p:cTn>
                                        <p:tgtEl>
                                          <p:spTgt spid="47"/>
                                        </p:tgtEl>
                                        <p:attrNameLst>
                                          <p:attrName>ppt_w</p:attrName>
                                        </p:attrNameLst>
                                      </p:cBhvr>
                                      <p:tavLst>
                                        <p:tav tm="0">
                                          <p:val>
                                            <p:strVal val="#ppt_w*.05"/>
                                          </p:val>
                                        </p:tav>
                                        <p:tav tm="100000">
                                          <p:val>
                                            <p:strVal val="#ppt_w"/>
                                          </p:val>
                                        </p:tav>
                                      </p:tavLst>
                                    </p:anim>
                                    <p:anim calcmode="lin" valueType="num">
                                      <p:cBhvr>
                                        <p:cTn id="331" dur="5000" fill="hold"/>
                                        <p:tgtEl>
                                          <p:spTgt spid="47"/>
                                        </p:tgtEl>
                                        <p:attrNameLst>
                                          <p:attrName>ppt_h</p:attrName>
                                        </p:attrNameLst>
                                      </p:cBhvr>
                                      <p:tavLst>
                                        <p:tav tm="0">
                                          <p:val>
                                            <p:strVal val="#ppt_h"/>
                                          </p:val>
                                        </p:tav>
                                        <p:tav tm="100000">
                                          <p:val>
                                            <p:strVal val="#ppt_h"/>
                                          </p:val>
                                        </p:tav>
                                      </p:tavLst>
                                    </p:anim>
                                    <p:anim calcmode="lin" valueType="num">
                                      <p:cBhvr>
                                        <p:cTn id="332" dur="2500" decel="50000" fill="hold">
                                          <p:stCondLst>
                                            <p:cond delay="0"/>
                                          </p:stCondLst>
                                        </p:cTn>
                                        <p:tgtEl>
                                          <p:spTgt spid="47"/>
                                        </p:tgtEl>
                                        <p:attrNameLst>
                                          <p:attrName>ppt_x</p:attrName>
                                        </p:attrNameLst>
                                      </p:cBhvr>
                                      <p:tavLst>
                                        <p:tav tm="0">
                                          <p:val>
                                            <p:strVal val="#ppt_x+.4"/>
                                          </p:val>
                                        </p:tav>
                                        <p:tav tm="100000">
                                          <p:val>
                                            <p:strVal val="#ppt_x"/>
                                          </p:val>
                                        </p:tav>
                                      </p:tavLst>
                                    </p:anim>
                                    <p:anim calcmode="lin" valueType="num">
                                      <p:cBhvr>
                                        <p:cTn id="333" dur="2500" decel="50000" fill="hold">
                                          <p:stCondLst>
                                            <p:cond delay="0"/>
                                          </p:stCondLst>
                                        </p:cTn>
                                        <p:tgtEl>
                                          <p:spTgt spid="47"/>
                                        </p:tgtEl>
                                        <p:attrNameLst>
                                          <p:attrName>ppt_y</p:attrName>
                                        </p:attrNameLst>
                                      </p:cBhvr>
                                      <p:tavLst>
                                        <p:tav tm="0">
                                          <p:val>
                                            <p:strVal val="#ppt_y-.2"/>
                                          </p:val>
                                        </p:tav>
                                        <p:tav tm="100000">
                                          <p:val>
                                            <p:strVal val="#ppt_y+.1"/>
                                          </p:val>
                                        </p:tav>
                                      </p:tavLst>
                                    </p:anim>
                                    <p:anim calcmode="lin" valueType="num">
                                      <p:cBhvr>
                                        <p:cTn id="334" dur="2500" accel="50000" fill="hold">
                                          <p:stCondLst>
                                            <p:cond delay="2500"/>
                                          </p:stCondLst>
                                        </p:cTn>
                                        <p:tgtEl>
                                          <p:spTgt spid="47"/>
                                        </p:tgtEl>
                                        <p:attrNameLst>
                                          <p:attrName>ppt_y</p:attrName>
                                        </p:attrNameLst>
                                      </p:cBhvr>
                                      <p:tavLst>
                                        <p:tav tm="0">
                                          <p:val>
                                            <p:strVal val="#ppt_y+.1"/>
                                          </p:val>
                                        </p:tav>
                                        <p:tav tm="100000">
                                          <p:val>
                                            <p:strVal val="#ppt_y"/>
                                          </p:val>
                                        </p:tav>
                                      </p:tavLst>
                                    </p:anim>
                                    <p:animEffect transition="in" filter="fade">
                                      <p:cBhvr>
                                        <p:cTn id="335" dur="5000" decel="50000">
                                          <p:stCondLst>
                                            <p:cond delay="0"/>
                                          </p:stCondLst>
                                        </p:cTn>
                                        <p:tgtEl>
                                          <p:spTgt spid="47"/>
                                        </p:tgtEl>
                                      </p:cBhvr>
                                    </p:animEffect>
                                  </p:childTnLst>
                                </p:cTn>
                              </p:par>
                            </p:childTnLst>
                          </p:cTn>
                        </p:par>
                        <p:par>
                          <p:cTn id="336" fill="hold">
                            <p:stCondLst>
                              <p:cond delay="200000"/>
                            </p:stCondLst>
                            <p:childTnLst>
                              <p:par>
                                <p:cTn id="337" presetID="25" presetClass="entr" presetSubtype="0" fill="hold" nodeType="afterEffect">
                                  <p:stCondLst>
                                    <p:cond delay="0"/>
                                  </p:stCondLst>
                                  <p:childTnLst>
                                    <p:set>
                                      <p:cBhvr>
                                        <p:cTn id="338" dur="1" fill="hold">
                                          <p:stCondLst>
                                            <p:cond delay="0"/>
                                          </p:stCondLst>
                                        </p:cTn>
                                        <p:tgtEl>
                                          <p:spTgt spid="48"/>
                                        </p:tgtEl>
                                        <p:attrNameLst>
                                          <p:attrName>style.visibility</p:attrName>
                                        </p:attrNameLst>
                                      </p:cBhvr>
                                      <p:to>
                                        <p:strVal val="visible"/>
                                      </p:to>
                                    </p:set>
                                    <p:anim calcmode="lin" valueType="num">
                                      <p:cBhvr>
                                        <p:cTn id="339" dur="2500" decel="50000" fill="hold">
                                          <p:stCondLst>
                                            <p:cond delay="0"/>
                                          </p:stCondLst>
                                        </p:cTn>
                                        <p:tgtEl>
                                          <p:spTgt spid="48"/>
                                        </p:tgtEl>
                                        <p:attrNameLst>
                                          <p:attrName>style.rotation</p:attrName>
                                        </p:attrNameLst>
                                      </p:cBhvr>
                                      <p:tavLst>
                                        <p:tav tm="0">
                                          <p:val>
                                            <p:fltVal val="-90"/>
                                          </p:val>
                                        </p:tav>
                                        <p:tav tm="100000">
                                          <p:val>
                                            <p:fltVal val="0"/>
                                          </p:val>
                                        </p:tav>
                                      </p:tavLst>
                                    </p:anim>
                                    <p:anim calcmode="lin" valueType="num">
                                      <p:cBhvr>
                                        <p:cTn id="340" dur="2500" decel="50000" fill="hold">
                                          <p:stCondLst>
                                            <p:cond delay="0"/>
                                          </p:stCondLst>
                                        </p:cTn>
                                        <p:tgtEl>
                                          <p:spTgt spid="48"/>
                                        </p:tgtEl>
                                        <p:attrNameLst>
                                          <p:attrName>ppt_w</p:attrName>
                                        </p:attrNameLst>
                                      </p:cBhvr>
                                      <p:tavLst>
                                        <p:tav tm="0">
                                          <p:val>
                                            <p:strVal val="#ppt_w"/>
                                          </p:val>
                                        </p:tav>
                                        <p:tav tm="100000">
                                          <p:val>
                                            <p:strVal val="#ppt_w*.05"/>
                                          </p:val>
                                        </p:tav>
                                      </p:tavLst>
                                    </p:anim>
                                    <p:anim calcmode="lin" valueType="num">
                                      <p:cBhvr>
                                        <p:cTn id="341" dur="2500" accel="50000" fill="hold">
                                          <p:stCondLst>
                                            <p:cond delay="2500"/>
                                          </p:stCondLst>
                                        </p:cTn>
                                        <p:tgtEl>
                                          <p:spTgt spid="48"/>
                                        </p:tgtEl>
                                        <p:attrNameLst>
                                          <p:attrName>ppt_w</p:attrName>
                                        </p:attrNameLst>
                                      </p:cBhvr>
                                      <p:tavLst>
                                        <p:tav tm="0">
                                          <p:val>
                                            <p:strVal val="#ppt_w*.05"/>
                                          </p:val>
                                        </p:tav>
                                        <p:tav tm="100000">
                                          <p:val>
                                            <p:strVal val="#ppt_w"/>
                                          </p:val>
                                        </p:tav>
                                      </p:tavLst>
                                    </p:anim>
                                    <p:anim calcmode="lin" valueType="num">
                                      <p:cBhvr>
                                        <p:cTn id="342" dur="5000" fill="hold"/>
                                        <p:tgtEl>
                                          <p:spTgt spid="48"/>
                                        </p:tgtEl>
                                        <p:attrNameLst>
                                          <p:attrName>ppt_h</p:attrName>
                                        </p:attrNameLst>
                                      </p:cBhvr>
                                      <p:tavLst>
                                        <p:tav tm="0">
                                          <p:val>
                                            <p:strVal val="#ppt_h"/>
                                          </p:val>
                                        </p:tav>
                                        <p:tav tm="100000">
                                          <p:val>
                                            <p:strVal val="#ppt_h"/>
                                          </p:val>
                                        </p:tav>
                                      </p:tavLst>
                                    </p:anim>
                                    <p:anim calcmode="lin" valueType="num">
                                      <p:cBhvr>
                                        <p:cTn id="343" dur="2500" decel="50000" fill="hold">
                                          <p:stCondLst>
                                            <p:cond delay="0"/>
                                          </p:stCondLst>
                                        </p:cTn>
                                        <p:tgtEl>
                                          <p:spTgt spid="48"/>
                                        </p:tgtEl>
                                        <p:attrNameLst>
                                          <p:attrName>ppt_x</p:attrName>
                                        </p:attrNameLst>
                                      </p:cBhvr>
                                      <p:tavLst>
                                        <p:tav tm="0">
                                          <p:val>
                                            <p:strVal val="#ppt_x+.4"/>
                                          </p:val>
                                        </p:tav>
                                        <p:tav tm="100000">
                                          <p:val>
                                            <p:strVal val="#ppt_x"/>
                                          </p:val>
                                        </p:tav>
                                      </p:tavLst>
                                    </p:anim>
                                    <p:anim calcmode="lin" valueType="num">
                                      <p:cBhvr>
                                        <p:cTn id="344" dur="2500" decel="50000" fill="hold">
                                          <p:stCondLst>
                                            <p:cond delay="0"/>
                                          </p:stCondLst>
                                        </p:cTn>
                                        <p:tgtEl>
                                          <p:spTgt spid="48"/>
                                        </p:tgtEl>
                                        <p:attrNameLst>
                                          <p:attrName>ppt_y</p:attrName>
                                        </p:attrNameLst>
                                      </p:cBhvr>
                                      <p:tavLst>
                                        <p:tav tm="0">
                                          <p:val>
                                            <p:strVal val="#ppt_y-.2"/>
                                          </p:val>
                                        </p:tav>
                                        <p:tav tm="100000">
                                          <p:val>
                                            <p:strVal val="#ppt_y+.1"/>
                                          </p:val>
                                        </p:tav>
                                      </p:tavLst>
                                    </p:anim>
                                    <p:anim calcmode="lin" valueType="num">
                                      <p:cBhvr>
                                        <p:cTn id="345" dur="2500" accel="50000" fill="hold">
                                          <p:stCondLst>
                                            <p:cond delay="2500"/>
                                          </p:stCondLst>
                                        </p:cTn>
                                        <p:tgtEl>
                                          <p:spTgt spid="48"/>
                                        </p:tgtEl>
                                        <p:attrNameLst>
                                          <p:attrName>ppt_y</p:attrName>
                                        </p:attrNameLst>
                                      </p:cBhvr>
                                      <p:tavLst>
                                        <p:tav tm="0">
                                          <p:val>
                                            <p:strVal val="#ppt_y+.1"/>
                                          </p:val>
                                        </p:tav>
                                        <p:tav tm="100000">
                                          <p:val>
                                            <p:strVal val="#ppt_y"/>
                                          </p:val>
                                        </p:tav>
                                      </p:tavLst>
                                    </p:anim>
                                    <p:animEffect transition="in" filter="fade">
                                      <p:cBhvr>
                                        <p:cTn id="346" dur="5000" decel="50000">
                                          <p:stCondLst>
                                            <p:cond delay="0"/>
                                          </p:stCondLst>
                                        </p:cTn>
                                        <p:tgtEl>
                                          <p:spTgt spid="48"/>
                                        </p:tgtEl>
                                      </p:cBhvr>
                                    </p:animEffect>
                                  </p:childTnLst>
                                </p:cTn>
                              </p:par>
                            </p:childTnLst>
                          </p:cTn>
                        </p:par>
                        <p:par>
                          <p:cTn id="347" fill="hold">
                            <p:stCondLst>
                              <p:cond delay="205000"/>
                            </p:stCondLst>
                            <p:childTnLst>
                              <p:par>
                                <p:cTn id="348" presetID="25" presetClass="entr" presetSubtype="0" fill="hold" nodeType="afterEffect">
                                  <p:stCondLst>
                                    <p:cond delay="0"/>
                                  </p:stCondLst>
                                  <p:childTnLst>
                                    <p:set>
                                      <p:cBhvr>
                                        <p:cTn id="349" dur="1" fill="hold">
                                          <p:stCondLst>
                                            <p:cond delay="0"/>
                                          </p:stCondLst>
                                        </p:cTn>
                                        <p:tgtEl>
                                          <p:spTgt spid="49"/>
                                        </p:tgtEl>
                                        <p:attrNameLst>
                                          <p:attrName>style.visibility</p:attrName>
                                        </p:attrNameLst>
                                      </p:cBhvr>
                                      <p:to>
                                        <p:strVal val="visible"/>
                                      </p:to>
                                    </p:set>
                                    <p:anim calcmode="lin" valueType="num">
                                      <p:cBhvr>
                                        <p:cTn id="350" dur="2500" decel="50000" fill="hold">
                                          <p:stCondLst>
                                            <p:cond delay="0"/>
                                          </p:stCondLst>
                                        </p:cTn>
                                        <p:tgtEl>
                                          <p:spTgt spid="49"/>
                                        </p:tgtEl>
                                        <p:attrNameLst>
                                          <p:attrName>style.rotation</p:attrName>
                                        </p:attrNameLst>
                                      </p:cBhvr>
                                      <p:tavLst>
                                        <p:tav tm="0">
                                          <p:val>
                                            <p:fltVal val="-90"/>
                                          </p:val>
                                        </p:tav>
                                        <p:tav tm="100000">
                                          <p:val>
                                            <p:fltVal val="0"/>
                                          </p:val>
                                        </p:tav>
                                      </p:tavLst>
                                    </p:anim>
                                    <p:anim calcmode="lin" valueType="num">
                                      <p:cBhvr>
                                        <p:cTn id="351" dur="2500" decel="50000" fill="hold">
                                          <p:stCondLst>
                                            <p:cond delay="0"/>
                                          </p:stCondLst>
                                        </p:cTn>
                                        <p:tgtEl>
                                          <p:spTgt spid="49"/>
                                        </p:tgtEl>
                                        <p:attrNameLst>
                                          <p:attrName>ppt_w</p:attrName>
                                        </p:attrNameLst>
                                      </p:cBhvr>
                                      <p:tavLst>
                                        <p:tav tm="0">
                                          <p:val>
                                            <p:strVal val="#ppt_w"/>
                                          </p:val>
                                        </p:tav>
                                        <p:tav tm="100000">
                                          <p:val>
                                            <p:strVal val="#ppt_w*.05"/>
                                          </p:val>
                                        </p:tav>
                                      </p:tavLst>
                                    </p:anim>
                                    <p:anim calcmode="lin" valueType="num">
                                      <p:cBhvr>
                                        <p:cTn id="352" dur="2500" accel="50000" fill="hold">
                                          <p:stCondLst>
                                            <p:cond delay="2500"/>
                                          </p:stCondLst>
                                        </p:cTn>
                                        <p:tgtEl>
                                          <p:spTgt spid="49"/>
                                        </p:tgtEl>
                                        <p:attrNameLst>
                                          <p:attrName>ppt_w</p:attrName>
                                        </p:attrNameLst>
                                      </p:cBhvr>
                                      <p:tavLst>
                                        <p:tav tm="0">
                                          <p:val>
                                            <p:strVal val="#ppt_w*.05"/>
                                          </p:val>
                                        </p:tav>
                                        <p:tav tm="100000">
                                          <p:val>
                                            <p:strVal val="#ppt_w"/>
                                          </p:val>
                                        </p:tav>
                                      </p:tavLst>
                                    </p:anim>
                                    <p:anim calcmode="lin" valueType="num">
                                      <p:cBhvr>
                                        <p:cTn id="353" dur="5000" fill="hold"/>
                                        <p:tgtEl>
                                          <p:spTgt spid="49"/>
                                        </p:tgtEl>
                                        <p:attrNameLst>
                                          <p:attrName>ppt_h</p:attrName>
                                        </p:attrNameLst>
                                      </p:cBhvr>
                                      <p:tavLst>
                                        <p:tav tm="0">
                                          <p:val>
                                            <p:strVal val="#ppt_h"/>
                                          </p:val>
                                        </p:tav>
                                        <p:tav tm="100000">
                                          <p:val>
                                            <p:strVal val="#ppt_h"/>
                                          </p:val>
                                        </p:tav>
                                      </p:tavLst>
                                    </p:anim>
                                    <p:anim calcmode="lin" valueType="num">
                                      <p:cBhvr>
                                        <p:cTn id="354" dur="2500" decel="50000" fill="hold">
                                          <p:stCondLst>
                                            <p:cond delay="0"/>
                                          </p:stCondLst>
                                        </p:cTn>
                                        <p:tgtEl>
                                          <p:spTgt spid="49"/>
                                        </p:tgtEl>
                                        <p:attrNameLst>
                                          <p:attrName>ppt_x</p:attrName>
                                        </p:attrNameLst>
                                      </p:cBhvr>
                                      <p:tavLst>
                                        <p:tav tm="0">
                                          <p:val>
                                            <p:strVal val="#ppt_x+.4"/>
                                          </p:val>
                                        </p:tav>
                                        <p:tav tm="100000">
                                          <p:val>
                                            <p:strVal val="#ppt_x"/>
                                          </p:val>
                                        </p:tav>
                                      </p:tavLst>
                                    </p:anim>
                                    <p:anim calcmode="lin" valueType="num">
                                      <p:cBhvr>
                                        <p:cTn id="355" dur="2500" decel="50000" fill="hold">
                                          <p:stCondLst>
                                            <p:cond delay="0"/>
                                          </p:stCondLst>
                                        </p:cTn>
                                        <p:tgtEl>
                                          <p:spTgt spid="49"/>
                                        </p:tgtEl>
                                        <p:attrNameLst>
                                          <p:attrName>ppt_y</p:attrName>
                                        </p:attrNameLst>
                                      </p:cBhvr>
                                      <p:tavLst>
                                        <p:tav tm="0">
                                          <p:val>
                                            <p:strVal val="#ppt_y-.2"/>
                                          </p:val>
                                        </p:tav>
                                        <p:tav tm="100000">
                                          <p:val>
                                            <p:strVal val="#ppt_y+.1"/>
                                          </p:val>
                                        </p:tav>
                                      </p:tavLst>
                                    </p:anim>
                                    <p:anim calcmode="lin" valueType="num">
                                      <p:cBhvr>
                                        <p:cTn id="356" dur="2500" accel="50000" fill="hold">
                                          <p:stCondLst>
                                            <p:cond delay="2500"/>
                                          </p:stCondLst>
                                        </p:cTn>
                                        <p:tgtEl>
                                          <p:spTgt spid="49"/>
                                        </p:tgtEl>
                                        <p:attrNameLst>
                                          <p:attrName>ppt_y</p:attrName>
                                        </p:attrNameLst>
                                      </p:cBhvr>
                                      <p:tavLst>
                                        <p:tav tm="0">
                                          <p:val>
                                            <p:strVal val="#ppt_y+.1"/>
                                          </p:val>
                                        </p:tav>
                                        <p:tav tm="100000">
                                          <p:val>
                                            <p:strVal val="#ppt_y"/>
                                          </p:val>
                                        </p:tav>
                                      </p:tavLst>
                                    </p:anim>
                                    <p:animEffect transition="in" filter="fade">
                                      <p:cBhvr>
                                        <p:cTn id="357" dur="5000" decel="50000">
                                          <p:stCondLst>
                                            <p:cond delay="0"/>
                                          </p:stCondLst>
                                        </p:cTn>
                                        <p:tgtEl>
                                          <p:spTgt spid="49"/>
                                        </p:tgtEl>
                                      </p:cBhvr>
                                    </p:animEffect>
                                  </p:childTnLst>
                                </p:cTn>
                              </p:par>
                            </p:childTnLst>
                          </p:cTn>
                        </p:par>
                        <p:par>
                          <p:cTn id="358" fill="hold">
                            <p:stCondLst>
                              <p:cond delay="210000"/>
                            </p:stCondLst>
                            <p:childTnLst>
                              <p:par>
                                <p:cTn id="359" presetID="25" presetClass="entr" presetSubtype="0" fill="hold" nodeType="afterEffect">
                                  <p:stCondLst>
                                    <p:cond delay="0"/>
                                  </p:stCondLst>
                                  <p:childTnLst>
                                    <p:set>
                                      <p:cBhvr>
                                        <p:cTn id="360" dur="1" fill="hold">
                                          <p:stCondLst>
                                            <p:cond delay="0"/>
                                          </p:stCondLst>
                                        </p:cTn>
                                        <p:tgtEl>
                                          <p:spTgt spid="50"/>
                                        </p:tgtEl>
                                        <p:attrNameLst>
                                          <p:attrName>style.visibility</p:attrName>
                                        </p:attrNameLst>
                                      </p:cBhvr>
                                      <p:to>
                                        <p:strVal val="visible"/>
                                      </p:to>
                                    </p:set>
                                    <p:anim calcmode="lin" valueType="num">
                                      <p:cBhvr>
                                        <p:cTn id="361" dur="2500" decel="50000" fill="hold">
                                          <p:stCondLst>
                                            <p:cond delay="0"/>
                                          </p:stCondLst>
                                        </p:cTn>
                                        <p:tgtEl>
                                          <p:spTgt spid="50"/>
                                        </p:tgtEl>
                                        <p:attrNameLst>
                                          <p:attrName>style.rotation</p:attrName>
                                        </p:attrNameLst>
                                      </p:cBhvr>
                                      <p:tavLst>
                                        <p:tav tm="0">
                                          <p:val>
                                            <p:fltVal val="-90"/>
                                          </p:val>
                                        </p:tav>
                                        <p:tav tm="100000">
                                          <p:val>
                                            <p:fltVal val="0"/>
                                          </p:val>
                                        </p:tav>
                                      </p:tavLst>
                                    </p:anim>
                                    <p:anim calcmode="lin" valueType="num">
                                      <p:cBhvr>
                                        <p:cTn id="362" dur="2500" decel="50000" fill="hold">
                                          <p:stCondLst>
                                            <p:cond delay="0"/>
                                          </p:stCondLst>
                                        </p:cTn>
                                        <p:tgtEl>
                                          <p:spTgt spid="50"/>
                                        </p:tgtEl>
                                        <p:attrNameLst>
                                          <p:attrName>ppt_w</p:attrName>
                                        </p:attrNameLst>
                                      </p:cBhvr>
                                      <p:tavLst>
                                        <p:tav tm="0">
                                          <p:val>
                                            <p:strVal val="#ppt_w"/>
                                          </p:val>
                                        </p:tav>
                                        <p:tav tm="100000">
                                          <p:val>
                                            <p:strVal val="#ppt_w*.05"/>
                                          </p:val>
                                        </p:tav>
                                      </p:tavLst>
                                    </p:anim>
                                    <p:anim calcmode="lin" valueType="num">
                                      <p:cBhvr>
                                        <p:cTn id="363" dur="2500" accel="50000" fill="hold">
                                          <p:stCondLst>
                                            <p:cond delay="2500"/>
                                          </p:stCondLst>
                                        </p:cTn>
                                        <p:tgtEl>
                                          <p:spTgt spid="50"/>
                                        </p:tgtEl>
                                        <p:attrNameLst>
                                          <p:attrName>ppt_w</p:attrName>
                                        </p:attrNameLst>
                                      </p:cBhvr>
                                      <p:tavLst>
                                        <p:tav tm="0">
                                          <p:val>
                                            <p:strVal val="#ppt_w*.05"/>
                                          </p:val>
                                        </p:tav>
                                        <p:tav tm="100000">
                                          <p:val>
                                            <p:strVal val="#ppt_w"/>
                                          </p:val>
                                        </p:tav>
                                      </p:tavLst>
                                    </p:anim>
                                    <p:anim calcmode="lin" valueType="num">
                                      <p:cBhvr>
                                        <p:cTn id="364" dur="5000" fill="hold"/>
                                        <p:tgtEl>
                                          <p:spTgt spid="50"/>
                                        </p:tgtEl>
                                        <p:attrNameLst>
                                          <p:attrName>ppt_h</p:attrName>
                                        </p:attrNameLst>
                                      </p:cBhvr>
                                      <p:tavLst>
                                        <p:tav tm="0">
                                          <p:val>
                                            <p:strVal val="#ppt_h"/>
                                          </p:val>
                                        </p:tav>
                                        <p:tav tm="100000">
                                          <p:val>
                                            <p:strVal val="#ppt_h"/>
                                          </p:val>
                                        </p:tav>
                                      </p:tavLst>
                                    </p:anim>
                                    <p:anim calcmode="lin" valueType="num">
                                      <p:cBhvr>
                                        <p:cTn id="365" dur="2500" decel="50000" fill="hold">
                                          <p:stCondLst>
                                            <p:cond delay="0"/>
                                          </p:stCondLst>
                                        </p:cTn>
                                        <p:tgtEl>
                                          <p:spTgt spid="50"/>
                                        </p:tgtEl>
                                        <p:attrNameLst>
                                          <p:attrName>ppt_x</p:attrName>
                                        </p:attrNameLst>
                                      </p:cBhvr>
                                      <p:tavLst>
                                        <p:tav tm="0">
                                          <p:val>
                                            <p:strVal val="#ppt_x+.4"/>
                                          </p:val>
                                        </p:tav>
                                        <p:tav tm="100000">
                                          <p:val>
                                            <p:strVal val="#ppt_x"/>
                                          </p:val>
                                        </p:tav>
                                      </p:tavLst>
                                    </p:anim>
                                    <p:anim calcmode="lin" valueType="num">
                                      <p:cBhvr>
                                        <p:cTn id="366" dur="2500" decel="50000" fill="hold">
                                          <p:stCondLst>
                                            <p:cond delay="0"/>
                                          </p:stCondLst>
                                        </p:cTn>
                                        <p:tgtEl>
                                          <p:spTgt spid="50"/>
                                        </p:tgtEl>
                                        <p:attrNameLst>
                                          <p:attrName>ppt_y</p:attrName>
                                        </p:attrNameLst>
                                      </p:cBhvr>
                                      <p:tavLst>
                                        <p:tav tm="0">
                                          <p:val>
                                            <p:strVal val="#ppt_y-.2"/>
                                          </p:val>
                                        </p:tav>
                                        <p:tav tm="100000">
                                          <p:val>
                                            <p:strVal val="#ppt_y+.1"/>
                                          </p:val>
                                        </p:tav>
                                      </p:tavLst>
                                    </p:anim>
                                    <p:anim calcmode="lin" valueType="num">
                                      <p:cBhvr>
                                        <p:cTn id="367" dur="2500" accel="50000" fill="hold">
                                          <p:stCondLst>
                                            <p:cond delay="2500"/>
                                          </p:stCondLst>
                                        </p:cTn>
                                        <p:tgtEl>
                                          <p:spTgt spid="50"/>
                                        </p:tgtEl>
                                        <p:attrNameLst>
                                          <p:attrName>ppt_y</p:attrName>
                                        </p:attrNameLst>
                                      </p:cBhvr>
                                      <p:tavLst>
                                        <p:tav tm="0">
                                          <p:val>
                                            <p:strVal val="#ppt_y+.1"/>
                                          </p:val>
                                        </p:tav>
                                        <p:tav tm="100000">
                                          <p:val>
                                            <p:strVal val="#ppt_y"/>
                                          </p:val>
                                        </p:tav>
                                      </p:tavLst>
                                    </p:anim>
                                    <p:animEffect transition="in" filter="fade">
                                      <p:cBhvr>
                                        <p:cTn id="368" dur="5000" decel="50000">
                                          <p:stCondLst>
                                            <p:cond delay="0"/>
                                          </p:stCondLst>
                                        </p:cTn>
                                        <p:tgtEl>
                                          <p:spTgt spid="50"/>
                                        </p:tgtEl>
                                      </p:cBhvr>
                                    </p:animEffect>
                                  </p:childTnLst>
                                </p:cTn>
                              </p:par>
                            </p:childTnLst>
                          </p:cTn>
                        </p:par>
                        <p:par>
                          <p:cTn id="369" fill="hold">
                            <p:stCondLst>
                              <p:cond delay="215000"/>
                            </p:stCondLst>
                            <p:childTnLst>
                              <p:par>
                                <p:cTn id="370" presetID="25" presetClass="entr" presetSubtype="0" fill="hold" nodeType="afterEffect">
                                  <p:stCondLst>
                                    <p:cond delay="0"/>
                                  </p:stCondLst>
                                  <p:childTnLst>
                                    <p:set>
                                      <p:cBhvr>
                                        <p:cTn id="371" dur="1" fill="hold">
                                          <p:stCondLst>
                                            <p:cond delay="0"/>
                                          </p:stCondLst>
                                        </p:cTn>
                                        <p:tgtEl>
                                          <p:spTgt spid="51"/>
                                        </p:tgtEl>
                                        <p:attrNameLst>
                                          <p:attrName>style.visibility</p:attrName>
                                        </p:attrNameLst>
                                      </p:cBhvr>
                                      <p:to>
                                        <p:strVal val="visible"/>
                                      </p:to>
                                    </p:set>
                                    <p:anim calcmode="lin" valueType="num">
                                      <p:cBhvr>
                                        <p:cTn id="372" dur="2500" decel="50000" fill="hold">
                                          <p:stCondLst>
                                            <p:cond delay="0"/>
                                          </p:stCondLst>
                                        </p:cTn>
                                        <p:tgtEl>
                                          <p:spTgt spid="51"/>
                                        </p:tgtEl>
                                        <p:attrNameLst>
                                          <p:attrName>style.rotation</p:attrName>
                                        </p:attrNameLst>
                                      </p:cBhvr>
                                      <p:tavLst>
                                        <p:tav tm="0">
                                          <p:val>
                                            <p:fltVal val="-90"/>
                                          </p:val>
                                        </p:tav>
                                        <p:tav tm="100000">
                                          <p:val>
                                            <p:fltVal val="0"/>
                                          </p:val>
                                        </p:tav>
                                      </p:tavLst>
                                    </p:anim>
                                    <p:anim calcmode="lin" valueType="num">
                                      <p:cBhvr>
                                        <p:cTn id="373" dur="2500" decel="50000" fill="hold">
                                          <p:stCondLst>
                                            <p:cond delay="0"/>
                                          </p:stCondLst>
                                        </p:cTn>
                                        <p:tgtEl>
                                          <p:spTgt spid="51"/>
                                        </p:tgtEl>
                                        <p:attrNameLst>
                                          <p:attrName>ppt_w</p:attrName>
                                        </p:attrNameLst>
                                      </p:cBhvr>
                                      <p:tavLst>
                                        <p:tav tm="0">
                                          <p:val>
                                            <p:strVal val="#ppt_w"/>
                                          </p:val>
                                        </p:tav>
                                        <p:tav tm="100000">
                                          <p:val>
                                            <p:strVal val="#ppt_w*.05"/>
                                          </p:val>
                                        </p:tav>
                                      </p:tavLst>
                                    </p:anim>
                                    <p:anim calcmode="lin" valueType="num">
                                      <p:cBhvr>
                                        <p:cTn id="374" dur="2500" accel="50000" fill="hold">
                                          <p:stCondLst>
                                            <p:cond delay="2500"/>
                                          </p:stCondLst>
                                        </p:cTn>
                                        <p:tgtEl>
                                          <p:spTgt spid="51"/>
                                        </p:tgtEl>
                                        <p:attrNameLst>
                                          <p:attrName>ppt_w</p:attrName>
                                        </p:attrNameLst>
                                      </p:cBhvr>
                                      <p:tavLst>
                                        <p:tav tm="0">
                                          <p:val>
                                            <p:strVal val="#ppt_w*.05"/>
                                          </p:val>
                                        </p:tav>
                                        <p:tav tm="100000">
                                          <p:val>
                                            <p:strVal val="#ppt_w"/>
                                          </p:val>
                                        </p:tav>
                                      </p:tavLst>
                                    </p:anim>
                                    <p:anim calcmode="lin" valueType="num">
                                      <p:cBhvr>
                                        <p:cTn id="375" dur="5000" fill="hold"/>
                                        <p:tgtEl>
                                          <p:spTgt spid="51"/>
                                        </p:tgtEl>
                                        <p:attrNameLst>
                                          <p:attrName>ppt_h</p:attrName>
                                        </p:attrNameLst>
                                      </p:cBhvr>
                                      <p:tavLst>
                                        <p:tav tm="0">
                                          <p:val>
                                            <p:strVal val="#ppt_h"/>
                                          </p:val>
                                        </p:tav>
                                        <p:tav tm="100000">
                                          <p:val>
                                            <p:strVal val="#ppt_h"/>
                                          </p:val>
                                        </p:tav>
                                      </p:tavLst>
                                    </p:anim>
                                    <p:anim calcmode="lin" valueType="num">
                                      <p:cBhvr>
                                        <p:cTn id="376" dur="2500" decel="50000" fill="hold">
                                          <p:stCondLst>
                                            <p:cond delay="0"/>
                                          </p:stCondLst>
                                        </p:cTn>
                                        <p:tgtEl>
                                          <p:spTgt spid="51"/>
                                        </p:tgtEl>
                                        <p:attrNameLst>
                                          <p:attrName>ppt_x</p:attrName>
                                        </p:attrNameLst>
                                      </p:cBhvr>
                                      <p:tavLst>
                                        <p:tav tm="0">
                                          <p:val>
                                            <p:strVal val="#ppt_x+.4"/>
                                          </p:val>
                                        </p:tav>
                                        <p:tav tm="100000">
                                          <p:val>
                                            <p:strVal val="#ppt_x"/>
                                          </p:val>
                                        </p:tav>
                                      </p:tavLst>
                                    </p:anim>
                                    <p:anim calcmode="lin" valueType="num">
                                      <p:cBhvr>
                                        <p:cTn id="377" dur="2500" decel="50000" fill="hold">
                                          <p:stCondLst>
                                            <p:cond delay="0"/>
                                          </p:stCondLst>
                                        </p:cTn>
                                        <p:tgtEl>
                                          <p:spTgt spid="51"/>
                                        </p:tgtEl>
                                        <p:attrNameLst>
                                          <p:attrName>ppt_y</p:attrName>
                                        </p:attrNameLst>
                                      </p:cBhvr>
                                      <p:tavLst>
                                        <p:tav tm="0">
                                          <p:val>
                                            <p:strVal val="#ppt_y-.2"/>
                                          </p:val>
                                        </p:tav>
                                        <p:tav tm="100000">
                                          <p:val>
                                            <p:strVal val="#ppt_y+.1"/>
                                          </p:val>
                                        </p:tav>
                                      </p:tavLst>
                                    </p:anim>
                                    <p:anim calcmode="lin" valueType="num">
                                      <p:cBhvr>
                                        <p:cTn id="378" dur="2500" accel="50000" fill="hold">
                                          <p:stCondLst>
                                            <p:cond delay="2500"/>
                                          </p:stCondLst>
                                        </p:cTn>
                                        <p:tgtEl>
                                          <p:spTgt spid="51"/>
                                        </p:tgtEl>
                                        <p:attrNameLst>
                                          <p:attrName>ppt_y</p:attrName>
                                        </p:attrNameLst>
                                      </p:cBhvr>
                                      <p:tavLst>
                                        <p:tav tm="0">
                                          <p:val>
                                            <p:strVal val="#ppt_y+.1"/>
                                          </p:val>
                                        </p:tav>
                                        <p:tav tm="100000">
                                          <p:val>
                                            <p:strVal val="#ppt_y"/>
                                          </p:val>
                                        </p:tav>
                                      </p:tavLst>
                                    </p:anim>
                                    <p:animEffect transition="in" filter="fade">
                                      <p:cBhvr>
                                        <p:cTn id="379" dur="5000" decel="50000">
                                          <p:stCondLst>
                                            <p:cond delay="0"/>
                                          </p:stCondLst>
                                        </p:cTn>
                                        <p:tgtEl>
                                          <p:spTgt spid="51"/>
                                        </p:tgtEl>
                                      </p:cBhvr>
                                    </p:animEffect>
                                  </p:childTnLst>
                                </p:cTn>
                              </p:par>
                            </p:childTnLst>
                          </p:cTn>
                        </p:par>
                        <p:par>
                          <p:cTn id="380" fill="hold">
                            <p:stCondLst>
                              <p:cond delay="220000"/>
                            </p:stCondLst>
                            <p:childTnLst>
                              <p:par>
                                <p:cTn id="381" presetID="25" presetClass="entr" presetSubtype="0" fill="hold" nodeType="afterEffect">
                                  <p:stCondLst>
                                    <p:cond delay="0"/>
                                  </p:stCondLst>
                                  <p:childTnLst>
                                    <p:set>
                                      <p:cBhvr>
                                        <p:cTn id="382" dur="1" fill="hold">
                                          <p:stCondLst>
                                            <p:cond delay="0"/>
                                          </p:stCondLst>
                                        </p:cTn>
                                        <p:tgtEl>
                                          <p:spTgt spid="52"/>
                                        </p:tgtEl>
                                        <p:attrNameLst>
                                          <p:attrName>style.visibility</p:attrName>
                                        </p:attrNameLst>
                                      </p:cBhvr>
                                      <p:to>
                                        <p:strVal val="visible"/>
                                      </p:to>
                                    </p:set>
                                    <p:anim calcmode="lin" valueType="num">
                                      <p:cBhvr>
                                        <p:cTn id="383" dur="2500" decel="50000" fill="hold">
                                          <p:stCondLst>
                                            <p:cond delay="0"/>
                                          </p:stCondLst>
                                        </p:cTn>
                                        <p:tgtEl>
                                          <p:spTgt spid="52"/>
                                        </p:tgtEl>
                                        <p:attrNameLst>
                                          <p:attrName>style.rotation</p:attrName>
                                        </p:attrNameLst>
                                      </p:cBhvr>
                                      <p:tavLst>
                                        <p:tav tm="0">
                                          <p:val>
                                            <p:fltVal val="-90"/>
                                          </p:val>
                                        </p:tav>
                                        <p:tav tm="100000">
                                          <p:val>
                                            <p:fltVal val="0"/>
                                          </p:val>
                                        </p:tav>
                                      </p:tavLst>
                                    </p:anim>
                                    <p:anim calcmode="lin" valueType="num">
                                      <p:cBhvr>
                                        <p:cTn id="384" dur="2500" decel="50000" fill="hold">
                                          <p:stCondLst>
                                            <p:cond delay="0"/>
                                          </p:stCondLst>
                                        </p:cTn>
                                        <p:tgtEl>
                                          <p:spTgt spid="52"/>
                                        </p:tgtEl>
                                        <p:attrNameLst>
                                          <p:attrName>ppt_w</p:attrName>
                                        </p:attrNameLst>
                                      </p:cBhvr>
                                      <p:tavLst>
                                        <p:tav tm="0">
                                          <p:val>
                                            <p:strVal val="#ppt_w"/>
                                          </p:val>
                                        </p:tav>
                                        <p:tav tm="100000">
                                          <p:val>
                                            <p:strVal val="#ppt_w*.05"/>
                                          </p:val>
                                        </p:tav>
                                      </p:tavLst>
                                    </p:anim>
                                    <p:anim calcmode="lin" valueType="num">
                                      <p:cBhvr>
                                        <p:cTn id="385" dur="2500" accel="50000" fill="hold">
                                          <p:stCondLst>
                                            <p:cond delay="2500"/>
                                          </p:stCondLst>
                                        </p:cTn>
                                        <p:tgtEl>
                                          <p:spTgt spid="52"/>
                                        </p:tgtEl>
                                        <p:attrNameLst>
                                          <p:attrName>ppt_w</p:attrName>
                                        </p:attrNameLst>
                                      </p:cBhvr>
                                      <p:tavLst>
                                        <p:tav tm="0">
                                          <p:val>
                                            <p:strVal val="#ppt_w*.05"/>
                                          </p:val>
                                        </p:tav>
                                        <p:tav tm="100000">
                                          <p:val>
                                            <p:strVal val="#ppt_w"/>
                                          </p:val>
                                        </p:tav>
                                      </p:tavLst>
                                    </p:anim>
                                    <p:anim calcmode="lin" valueType="num">
                                      <p:cBhvr>
                                        <p:cTn id="386" dur="5000" fill="hold"/>
                                        <p:tgtEl>
                                          <p:spTgt spid="52"/>
                                        </p:tgtEl>
                                        <p:attrNameLst>
                                          <p:attrName>ppt_h</p:attrName>
                                        </p:attrNameLst>
                                      </p:cBhvr>
                                      <p:tavLst>
                                        <p:tav tm="0">
                                          <p:val>
                                            <p:strVal val="#ppt_h"/>
                                          </p:val>
                                        </p:tav>
                                        <p:tav tm="100000">
                                          <p:val>
                                            <p:strVal val="#ppt_h"/>
                                          </p:val>
                                        </p:tav>
                                      </p:tavLst>
                                    </p:anim>
                                    <p:anim calcmode="lin" valueType="num">
                                      <p:cBhvr>
                                        <p:cTn id="387" dur="2500" decel="50000" fill="hold">
                                          <p:stCondLst>
                                            <p:cond delay="0"/>
                                          </p:stCondLst>
                                        </p:cTn>
                                        <p:tgtEl>
                                          <p:spTgt spid="52"/>
                                        </p:tgtEl>
                                        <p:attrNameLst>
                                          <p:attrName>ppt_x</p:attrName>
                                        </p:attrNameLst>
                                      </p:cBhvr>
                                      <p:tavLst>
                                        <p:tav tm="0">
                                          <p:val>
                                            <p:strVal val="#ppt_x+.4"/>
                                          </p:val>
                                        </p:tav>
                                        <p:tav tm="100000">
                                          <p:val>
                                            <p:strVal val="#ppt_x"/>
                                          </p:val>
                                        </p:tav>
                                      </p:tavLst>
                                    </p:anim>
                                    <p:anim calcmode="lin" valueType="num">
                                      <p:cBhvr>
                                        <p:cTn id="388" dur="2500" decel="50000" fill="hold">
                                          <p:stCondLst>
                                            <p:cond delay="0"/>
                                          </p:stCondLst>
                                        </p:cTn>
                                        <p:tgtEl>
                                          <p:spTgt spid="52"/>
                                        </p:tgtEl>
                                        <p:attrNameLst>
                                          <p:attrName>ppt_y</p:attrName>
                                        </p:attrNameLst>
                                      </p:cBhvr>
                                      <p:tavLst>
                                        <p:tav tm="0">
                                          <p:val>
                                            <p:strVal val="#ppt_y-.2"/>
                                          </p:val>
                                        </p:tav>
                                        <p:tav tm="100000">
                                          <p:val>
                                            <p:strVal val="#ppt_y+.1"/>
                                          </p:val>
                                        </p:tav>
                                      </p:tavLst>
                                    </p:anim>
                                    <p:anim calcmode="lin" valueType="num">
                                      <p:cBhvr>
                                        <p:cTn id="389" dur="2500" accel="50000" fill="hold">
                                          <p:stCondLst>
                                            <p:cond delay="2500"/>
                                          </p:stCondLst>
                                        </p:cTn>
                                        <p:tgtEl>
                                          <p:spTgt spid="52"/>
                                        </p:tgtEl>
                                        <p:attrNameLst>
                                          <p:attrName>ppt_y</p:attrName>
                                        </p:attrNameLst>
                                      </p:cBhvr>
                                      <p:tavLst>
                                        <p:tav tm="0">
                                          <p:val>
                                            <p:strVal val="#ppt_y+.1"/>
                                          </p:val>
                                        </p:tav>
                                        <p:tav tm="100000">
                                          <p:val>
                                            <p:strVal val="#ppt_y"/>
                                          </p:val>
                                        </p:tav>
                                      </p:tavLst>
                                    </p:anim>
                                    <p:animEffect transition="in" filter="fade">
                                      <p:cBhvr>
                                        <p:cTn id="390" dur="5000" decel="50000">
                                          <p:stCondLst>
                                            <p:cond delay="0"/>
                                          </p:stCondLst>
                                        </p:cTn>
                                        <p:tgtEl>
                                          <p:spTgt spid="52"/>
                                        </p:tgtEl>
                                      </p:cBhvr>
                                    </p:animEffect>
                                  </p:childTnLst>
                                </p:cTn>
                              </p:par>
                            </p:childTnLst>
                          </p:cTn>
                        </p:par>
                        <p:par>
                          <p:cTn id="391" fill="hold">
                            <p:stCondLst>
                              <p:cond delay="225000"/>
                            </p:stCondLst>
                            <p:childTnLst>
                              <p:par>
                                <p:cTn id="392" presetID="25" presetClass="entr" presetSubtype="0" fill="hold" nodeType="afterEffect">
                                  <p:stCondLst>
                                    <p:cond delay="0"/>
                                  </p:stCondLst>
                                  <p:childTnLst>
                                    <p:set>
                                      <p:cBhvr>
                                        <p:cTn id="393" dur="1" fill="hold">
                                          <p:stCondLst>
                                            <p:cond delay="0"/>
                                          </p:stCondLst>
                                        </p:cTn>
                                        <p:tgtEl>
                                          <p:spTgt spid="53"/>
                                        </p:tgtEl>
                                        <p:attrNameLst>
                                          <p:attrName>style.visibility</p:attrName>
                                        </p:attrNameLst>
                                      </p:cBhvr>
                                      <p:to>
                                        <p:strVal val="visible"/>
                                      </p:to>
                                    </p:set>
                                    <p:anim calcmode="lin" valueType="num">
                                      <p:cBhvr>
                                        <p:cTn id="394" dur="2500" decel="50000" fill="hold">
                                          <p:stCondLst>
                                            <p:cond delay="0"/>
                                          </p:stCondLst>
                                        </p:cTn>
                                        <p:tgtEl>
                                          <p:spTgt spid="53"/>
                                        </p:tgtEl>
                                        <p:attrNameLst>
                                          <p:attrName>style.rotation</p:attrName>
                                        </p:attrNameLst>
                                      </p:cBhvr>
                                      <p:tavLst>
                                        <p:tav tm="0">
                                          <p:val>
                                            <p:fltVal val="-90"/>
                                          </p:val>
                                        </p:tav>
                                        <p:tav tm="100000">
                                          <p:val>
                                            <p:fltVal val="0"/>
                                          </p:val>
                                        </p:tav>
                                      </p:tavLst>
                                    </p:anim>
                                    <p:anim calcmode="lin" valueType="num">
                                      <p:cBhvr>
                                        <p:cTn id="395" dur="2500" decel="50000" fill="hold">
                                          <p:stCondLst>
                                            <p:cond delay="0"/>
                                          </p:stCondLst>
                                        </p:cTn>
                                        <p:tgtEl>
                                          <p:spTgt spid="53"/>
                                        </p:tgtEl>
                                        <p:attrNameLst>
                                          <p:attrName>ppt_w</p:attrName>
                                        </p:attrNameLst>
                                      </p:cBhvr>
                                      <p:tavLst>
                                        <p:tav tm="0">
                                          <p:val>
                                            <p:strVal val="#ppt_w"/>
                                          </p:val>
                                        </p:tav>
                                        <p:tav tm="100000">
                                          <p:val>
                                            <p:strVal val="#ppt_w*.05"/>
                                          </p:val>
                                        </p:tav>
                                      </p:tavLst>
                                    </p:anim>
                                    <p:anim calcmode="lin" valueType="num">
                                      <p:cBhvr>
                                        <p:cTn id="396" dur="2500" accel="50000" fill="hold">
                                          <p:stCondLst>
                                            <p:cond delay="2500"/>
                                          </p:stCondLst>
                                        </p:cTn>
                                        <p:tgtEl>
                                          <p:spTgt spid="53"/>
                                        </p:tgtEl>
                                        <p:attrNameLst>
                                          <p:attrName>ppt_w</p:attrName>
                                        </p:attrNameLst>
                                      </p:cBhvr>
                                      <p:tavLst>
                                        <p:tav tm="0">
                                          <p:val>
                                            <p:strVal val="#ppt_w*.05"/>
                                          </p:val>
                                        </p:tav>
                                        <p:tav tm="100000">
                                          <p:val>
                                            <p:strVal val="#ppt_w"/>
                                          </p:val>
                                        </p:tav>
                                      </p:tavLst>
                                    </p:anim>
                                    <p:anim calcmode="lin" valueType="num">
                                      <p:cBhvr>
                                        <p:cTn id="397" dur="5000" fill="hold"/>
                                        <p:tgtEl>
                                          <p:spTgt spid="53"/>
                                        </p:tgtEl>
                                        <p:attrNameLst>
                                          <p:attrName>ppt_h</p:attrName>
                                        </p:attrNameLst>
                                      </p:cBhvr>
                                      <p:tavLst>
                                        <p:tav tm="0">
                                          <p:val>
                                            <p:strVal val="#ppt_h"/>
                                          </p:val>
                                        </p:tav>
                                        <p:tav tm="100000">
                                          <p:val>
                                            <p:strVal val="#ppt_h"/>
                                          </p:val>
                                        </p:tav>
                                      </p:tavLst>
                                    </p:anim>
                                    <p:anim calcmode="lin" valueType="num">
                                      <p:cBhvr>
                                        <p:cTn id="398" dur="2500" decel="50000" fill="hold">
                                          <p:stCondLst>
                                            <p:cond delay="0"/>
                                          </p:stCondLst>
                                        </p:cTn>
                                        <p:tgtEl>
                                          <p:spTgt spid="53"/>
                                        </p:tgtEl>
                                        <p:attrNameLst>
                                          <p:attrName>ppt_x</p:attrName>
                                        </p:attrNameLst>
                                      </p:cBhvr>
                                      <p:tavLst>
                                        <p:tav tm="0">
                                          <p:val>
                                            <p:strVal val="#ppt_x+.4"/>
                                          </p:val>
                                        </p:tav>
                                        <p:tav tm="100000">
                                          <p:val>
                                            <p:strVal val="#ppt_x"/>
                                          </p:val>
                                        </p:tav>
                                      </p:tavLst>
                                    </p:anim>
                                    <p:anim calcmode="lin" valueType="num">
                                      <p:cBhvr>
                                        <p:cTn id="399" dur="2500" decel="50000" fill="hold">
                                          <p:stCondLst>
                                            <p:cond delay="0"/>
                                          </p:stCondLst>
                                        </p:cTn>
                                        <p:tgtEl>
                                          <p:spTgt spid="53"/>
                                        </p:tgtEl>
                                        <p:attrNameLst>
                                          <p:attrName>ppt_y</p:attrName>
                                        </p:attrNameLst>
                                      </p:cBhvr>
                                      <p:tavLst>
                                        <p:tav tm="0">
                                          <p:val>
                                            <p:strVal val="#ppt_y-.2"/>
                                          </p:val>
                                        </p:tav>
                                        <p:tav tm="100000">
                                          <p:val>
                                            <p:strVal val="#ppt_y+.1"/>
                                          </p:val>
                                        </p:tav>
                                      </p:tavLst>
                                    </p:anim>
                                    <p:anim calcmode="lin" valueType="num">
                                      <p:cBhvr>
                                        <p:cTn id="400" dur="2500" accel="50000" fill="hold">
                                          <p:stCondLst>
                                            <p:cond delay="2500"/>
                                          </p:stCondLst>
                                        </p:cTn>
                                        <p:tgtEl>
                                          <p:spTgt spid="53"/>
                                        </p:tgtEl>
                                        <p:attrNameLst>
                                          <p:attrName>ppt_y</p:attrName>
                                        </p:attrNameLst>
                                      </p:cBhvr>
                                      <p:tavLst>
                                        <p:tav tm="0">
                                          <p:val>
                                            <p:strVal val="#ppt_y+.1"/>
                                          </p:val>
                                        </p:tav>
                                        <p:tav tm="100000">
                                          <p:val>
                                            <p:strVal val="#ppt_y"/>
                                          </p:val>
                                        </p:tav>
                                      </p:tavLst>
                                    </p:anim>
                                    <p:animEffect transition="in" filter="fade">
                                      <p:cBhvr>
                                        <p:cTn id="401" dur="5000" decel="50000">
                                          <p:stCondLst>
                                            <p:cond delay="0"/>
                                          </p:stCondLst>
                                        </p:cTn>
                                        <p:tgtEl>
                                          <p:spTgt spid="53"/>
                                        </p:tgtEl>
                                      </p:cBhvr>
                                    </p:animEffect>
                                  </p:childTnLst>
                                </p:cTn>
                              </p:par>
                            </p:childTnLst>
                          </p:cTn>
                        </p:par>
                        <p:par>
                          <p:cTn id="402" fill="hold">
                            <p:stCondLst>
                              <p:cond delay="230000"/>
                            </p:stCondLst>
                            <p:childTnLst>
                              <p:par>
                                <p:cTn id="403" presetID="25" presetClass="entr" presetSubtype="0" fill="hold" nodeType="afterEffect">
                                  <p:stCondLst>
                                    <p:cond delay="0"/>
                                  </p:stCondLst>
                                  <p:childTnLst>
                                    <p:set>
                                      <p:cBhvr>
                                        <p:cTn id="404" dur="1" fill="hold">
                                          <p:stCondLst>
                                            <p:cond delay="0"/>
                                          </p:stCondLst>
                                        </p:cTn>
                                        <p:tgtEl>
                                          <p:spTgt spid="54"/>
                                        </p:tgtEl>
                                        <p:attrNameLst>
                                          <p:attrName>style.visibility</p:attrName>
                                        </p:attrNameLst>
                                      </p:cBhvr>
                                      <p:to>
                                        <p:strVal val="visible"/>
                                      </p:to>
                                    </p:set>
                                    <p:anim calcmode="lin" valueType="num">
                                      <p:cBhvr>
                                        <p:cTn id="405" dur="2500" decel="50000" fill="hold">
                                          <p:stCondLst>
                                            <p:cond delay="0"/>
                                          </p:stCondLst>
                                        </p:cTn>
                                        <p:tgtEl>
                                          <p:spTgt spid="54"/>
                                        </p:tgtEl>
                                        <p:attrNameLst>
                                          <p:attrName>style.rotation</p:attrName>
                                        </p:attrNameLst>
                                      </p:cBhvr>
                                      <p:tavLst>
                                        <p:tav tm="0">
                                          <p:val>
                                            <p:fltVal val="-90"/>
                                          </p:val>
                                        </p:tav>
                                        <p:tav tm="100000">
                                          <p:val>
                                            <p:fltVal val="0"/>
                                          </p:val>
                                        </p:tav>
                                      </p:tavLst>
                                    </p:anim>
                                    <p:anim calcmode="lin" valueType="num">
                                      <p:cBhvr>
                                        <p:cTn id="406" dur="2500" decel="50000" fill="hold">
                                          <p:stCondLst>
                                            <p:cond delay="0"/>
                                          </p:stCondLst>
                                        </p:cTn>
                                        <p:tgtEl>
                                          <p:spTgt spid="54"/>
                                        </p:tgtEl>
                                        <p:attrNameLst>
                                          <p:attrName>ppt_w</p:attrName>
                                        </p:attrNameLst>
                                      </p:cBhvr>
                                      <p:tavLst>
                                        <p:tav tm="0">
                                          <p:val>
                                            <p:strVal val="#ppt_w"/>
                                          </p:val>
                                        </p:tav>
                                        <p:tav tm="100000">
                                          <p:val>
                                            <p:strVal val="#ppt_w*.05"/>
                                          </p:val>
                                        </p:tav>
                                      </p:tavLst>
                                    </p:anim>
                                    <p:anim calcmode="lin" valueType="num">
                                      <p:cBhvr>
                                        <p:cTn id="407" dur="2500" accel="50000" fill="hold">
                                          <p:stCondLst>
                                            <p:cond delay="2500"/>
                                          </p:stCondLst>
                                        </p:cTn>
                                        <p:tgtEl>
                                          <p:spTgt spid="54"/>
                                        </p:tgtEl>
                                        <p:attrNameLst>
                                          <p:attrName>ppt_w</p:attrName>
                                        </p:attrNameLst>
                                      </p:cBhvr>
                                      <p:tavLst>
                                        <p:tav tm="0">
                                          <p:val>
                                            <p:strVal val="#ppt_w*.05"/>
                                          </p:val>
                                        </p:tav>
                                        <p:tav tm="100000">
                                          <p:val>
                                            <p:strVal val="#ppt_w"/>
                                          </p:val>
                                        </p:tav>
                                      </p:tavLst>
                                    </p:anim>
                                    <p:anim calcmode="lin" valueType="num">
                                      <p:cBhvr>
                                        <p:cTn id="408" dur="5000" fill="hold"/>
                                        <p:tgtEl>
                                          <p:spTgt spid="54"/>
                                        </p:tgtEl>
                                        <p:attrNameLst>
                                          <p:attrName>ppt_h</p:attrName>
                                        </p:attrNameLst>
                                      </p:cBhvr>
                                      <p:tavLst>
                                        <p:tav tm="0">
                                          <p:val>
                                            <p:strVal val="#ppt_h"/>
                                          </p:val>
                                        </p:tav>
                                        <p:tav tm="100000">
                                          <p:val>
                                            <p:strVal val="#ppt_h"/>
                                          </p:val>
                                        </p:tav>
                                      </p:tavLst>
                                    </p:anim>
                                    <p:anim calcmode="lin" valueType="num">
                                      <p:cBhvr>
                                        <p:cTn id="409" dur="2500" decel="50000" fill="hold">
                                          <p:stCondLst>
                                            <p:cond delay="0"/>
                                          </p:stCondLst>
                                        </p:cTn>
                                        <p:tgtEl>
                                          <p:spTgt spid="54"/>
                                        </p:tgtEl>
                                        <p:attrNameLst>
                                          <p:attrName>ppt_x</p:attrName>
                                        </p:attrNameLst>
                                      </p:cBhvr>
                                      <p:tavLst>
                                        <p:tav tm="0">
                                          <p:val>
                                            <p:strVal val="#ppt_x+.4"/>
                                          </p:val>
                                        </p:tav>
                                        <p:tav tm="100000">
                                          <p:val>
                                            <p:strVal val="#ppt_x"/>
                                          </p:val>
                                        </p:tav>
                                      </p:tavLst>
                                    </p:anim>
                                    <p:anim calcmode="lin" valueType="num">
                                      <p:cBhvr>
                                        <p:cTn id="410" dur="2500" decel="50000" fill="hold">
                                          <p:stCondLst>
                                            <p:cond delay="0"/>
                                          </p:stCondLst>
                                        </p:cTn>
                                        <p:tgtEl>
                                          <p:spTgt spid="54"/>
                                        </p:tgtEl>
                                        <p:attrNameLst>
                                          <p:attrName>ppt_y</p:attrName>
                                        </p:attrNameLst>
                                      </p:cBhvr>
                                      <p:tavLst>
                                        <p:tav tm="0">
                                          <p:val>
                                            <p:strVal val="#ppt_y-.2"/>
                                          </p:val>
                                        </p:tav>
                                        <p:tav tm="100000">
                                          <p:val>
                                            <p:strVal val="#ppt_y+.1"/>
                                          </p:val>
                                        </p:tav>
                                      </p:tavLst>
                                    </p:anim>
                                    <p:anim calcmode="lin" valueType="num">
                                      <p:cBhvr>
                                        <p:cTn id="411" dur="2500" accel="50000" fill="hold">
                                          <p:stCondLst>
                                            <p:cond delay="2500"/>
                                          </p:stCondLst>
                                        </p:cTn>
                                        <p:tgtEl>
                                          <p:spTgt spid="54"/>
                                        </p:tgtEl>
                                        <p:attrNameLst>
                                          <p:attrName>ppt_y</p:attrName>
                                        </p:attrNameLst>
                                      </p:cBhvr>
                                      <p:tavLst>
                                        <p:tav tm="0">
                                          <p:val>
                                            <p:strVal val="#ppt_y+.1"/>
                                          </p:val>
                                        </p:tav>
                                        <p:tav tm="100000">
                                          <p:val>
                                            <p:strVal val="#ppt_y"/>
                                          </p:val>
                                        </p:tav>
                                      </p:tavLst>
                                    </p:anim>
                                    <p:animEffect transition="in" filter="fade">
                                      <p:cBhvr>
                                        <p:cTn id="412" dur="5000" decel="50000">
                                          <p:stCondLst>
                                            <p:cond delay="0"/>
                                          </p:stCondLst>
                                        </p:cTn>
                                        <p:tgtEl>
                                          <p:spTgt spid="54"/>
                                        </p:tgtEl>
                                      </p:cBhvr>
                                    </p:animEffect>
                                  </p:childTnLst>
                                </p:cTn>
                              </p:par>
                            </p:childTnLst>
                          </p:cTn>
                        </p:par>
                        <p:par>
                          <p:cTn id="413" fill="hold">
                            <p:stCondLst>
                              <p:cond delay="235000"/>
                            </p:stCondLst>
                            <p:childTnLst>
                              <p:par>
                                <p:cTn id="414" presetID="25" presetClass="entr" presetSubtype="0" fill="hold" nodeType="afterEffect">
                                  <p:stCondLst>
                                    <p:cond delay="0"/>
                                  </p:stCondLst>
                                  <p:childTnLst>
                                    <p:set>
                                      <p:cBhvr>
                                        <p:cTn id="415" dur="1" fill="hold">
                                          <p:stCondLst>
                                            <p:cond delay="0"/>
                                          </p:stCondLst>
                                        </p:cTn>
                                        <p:tgtEl>
                                          <p:spTgt spid="55"/>
                                        </p:tgtEl>
                                        <p:attrNameLst>
                                          <p:attrName>style.visibility</p:attrName>
                                        </p:attrNameLst>
                                      </p:cBhvr>
                                      <p:to>
                                        <p:strVal val="visible"/>
                                      </p:to>
                                    </p:set>
                                    <p:anim calcmode="lin" valueType="num">
                                      <p:cBhvr>
                                        <p:cTn id="416" dur="2500" decel="50000" fill="hold">
                                          <p:stCondLst>
                                            <p:cond delay="0"/>
                                          </p:stCondLst>
                                        </p:cTn>
                                        <p:tgtEl>
                                          <p:spTgt spid="55"/>
                                        </p:tgtEl>
                                        <p:attrNameLst>
                                          <p:attrName>style.rotation</p:attrName>
                                        </p:attrNameLst>
                                      </p:cBhvr>
                                      <p:tavLst>
                                        <p:tav tm="0">
                                          <p:val>
                                            <p:fltVal val="-90"/>
                                          </p:val>
                                        </p:tav>
                                        <p:tav tm="100000">
                                          <p:val>
                                            <p:fltVal val="0"/>
                                          </p:val>
                                        </p:tav>
                                      </p:tavLst>
                                    </p:anim>
                                    <p:anim calcmode="lin" valueType="num">
                                      <p:cBhvr>
                                        <p:cTn id="417" dur="2500" decel="50000" fill="hold">
                                          <p:stCondLst>
                                            <p:cond delay="0"/>
                                          </p:stCondLst>
                                        </p:cTn>
                                        <p:tgtEl>
                                          <p:spTgt spid="55"/>
                                        </p:tgtEl>
                                        <p:attrNameLst>
                                          <p:attrName>ppt_w</p:attrName>
                                        </p:attrNameLst>
                                      </p:cBhvr>
                                      <p:tavLst>
                                        <p:tav tm="0">
                                          <p:val>
                                            <p:strVal val="#ppt_w"/>
                                          </p:val>
                                        </p:tav>
                                        <p:tav tm="100000">
                                          <p:val>
                                            <p:strVal val="#ppt_w*.05"/>
                                          </p:val>
                                        </p:tav>
                                      </p:tavLst>
                                    </p:anim>
                                    <p:anim calcmode="lin" valueType="num">
                                      <p:cBhvr>
                                        <p:cTn id="418" dur="2500" accel="50000" fill="hold">
                                          <p:stCondLst>
                                            <p:cond delay="2500"/>
                                          </p:stCondLst>
                                        </p:cTn>
                                        <p:tgtEl>
                                          <p:spTgt spid="55"/>
                                        </p:tgtEl>
                                        <p:attrNameLst>
                                          <p:attrName>ppt_w</p:attrName>
                                        </p:attrNameLst>
                                      </p:cBhvr>
                                      <p:tavLst>
                                        <p:tav tm="0">
                                          <p:val>
                                            <p:strVal val="#ppt_w*.05"/>
                                          </p:val>
                                        </p:tav>
                                        <p:tav tm="100000">
                                          <p:val>
                                            <p:strVal val="#ppt_w"/>
                                          </p:val>
                                        </p:tav>
                                      </p:tavLst>
                                    </p:anim>
                                    <p:anim calcmode="lin" valueType="num">
                                      <p:cBhvr>
                                        <p:cTn id="419" dur="5000" fill="hold"/>
                                        <p:tgtEl>
                                          <p:spTgt spid="55"/>
                                        </p:tgtEl>
                                        <p:attrNameLst>
                                          <p:attrName>ppt_h</p:attrName>
                                        </p:attrNameLst>
                                      </p:cBhvr>
                                      <p:tavLst>
                                        <p:tav tm="0">
                                          <p:val>
                                            <p:strVal val="#ppt_h"/>
                                          </p:val>
                                        </p:tav>
                                        <p:tav tm="100000">
                                          <p:val>
                                            <p:strVal val="#ppt_h"/>
                                          </p:val>
                                        </p:tav>
                                      </p:tavLst>
                                    </p:anim>
                                    <p:anim calcmode="lin" valueType="num">
                                      <p:cBhvr>
                                        <p:cTn id="420" dur="2500" decel="50000" fill="hold">
                                          <p:stCondLst>
                                            <p:cond delay="0"/>
                                          </p:stCondLst>
                                        </p:cTn>
                                        <p:tgtEl>
                                          <p:spTgt spid="55"/>
                                        </p:tgtEl>
                                        <p:attrNameLst>
                                          <p:attrName>ppt_x</p:attrName>
                                        </p:attrNameLst>
                                      </p:cBhvr>
                                      <p:tavLst>
                                        <p:tav tm="0">
                                          <p:val>
                                            <p:strVal val="#ppt_x+.4"/>
                                          </p:val>
                                        </p:tav>
                                        <p:tav tm="100000">
                                          <p:val>
                                            <p:strVal val="#ppt_x"/>
                                          </p:val>
                                        </p:tav>
                                      </p:tavLst>
                                    </p:anim>
                                    <p:anim calcmode="lin" valueType="num">
                                      <p:cBhvr>
                                        <p:cTn id="421" dur="2500" decel="50000" fill="hold">
                                          <p:stCondLst>
                                            <p:cond delay="0"/>
                                          </p:stCondLst>
                                        </p:cTn>
                                        <p:tgtEl>
                                          <p:spTgt spid="55"/>
                                        </p:tgtEl>
                                        <p:attrNameLst>
                                          <p:attrName>ppt_y</p:attrName>
                                        </p:attrNameLst>
                                      </p:cBhvr>
                                      <p:tavLst>
                                        <p:tav tm="0">
                                          <p:val>
                                            <p:strVal val="#ppt_y-.2"/>
                                          </p:val>
                                        </p:tav>
                                        <p:tav tm="100000">
                                          <p:val>
                                            <p:strVal val="#ppt_y+.1"/>
                                          </p:val>
                                        </p:tav>
                                      </p:tavLst>
                                    </p:anim>
                                    <p:anim calcmode="lin" valueType="num">
                                      <p:cBhvr>
                                        <p:cTn id="422" dur="2500" accel="50000" fill="hold">
                                          <p:stCondLst>
                                            <p:cond delay="2500"/>
                                          </p:stCondLst>
                                        </p:cTn>
                                        <p:tgtEl>
                                          <p:spTgt spid="55"/>
                                        </p:tgtEl>
                                        <p:attrNameLst>
                                          <p:attrName>ppt_y</p:attrName>
                                        </p:attrNameLst>
                                      </p:cBhvr>
                                      <p:tavLst>
                                        <p:tav tm="0">
                                          <p:val>
                                            <p:strVal val="#ppt_y+.1"/>
                                          </p:val>
                                        </p:tav>
                                        <p:tav tm="100000">
                                          <p:val>
                                            <p:strVal val="#ppt_y"/>
                                          </p:val>
                                        </p:tav>
                                      </p:tavLst>
                                    </p:anim>
                                    <p:animEffect transition="in" filter="fade">
                                      <p:cBhvr>
                                        <p:cTn id="423" dur="5000" decel="50000">
                                          <p:stCondLst>
                                            <p:cond delay="0"/>
                                          </p:stCondLst>
                                        </p:cTn>
                                        <p:tgtEl>
                                          <p:spTgt spid="55"/>
                                        </p:tgtEl>
                                      </p:cBhvr>
                                    </p:animEffect>
                                  </p:childTnLst>
                                </p:cTn>
                              </p:par>
                            </p:childTnLst>
                          </p:cTn>
                        </p:par>
                        <p:par>
                          <p:cTn id="424" fill="hold">
                            <p:stCondLst>
                              <p:cond delay="240000"/>
                            </p:stCondLst>
                            <p:childTnLst>
                              <p:par>
                                <p:cTn id="425" presetID="25" presetClass="entr" presetSubtype="0" fill="hold" nodeType="afterEffect">
                                  <p:stCondLst>
                                    <p:cond delay="0"/>
                                  </p:stCondLst>
                                  <p:childTnLst>
                                    <p:set>
                                      <p:cBhvr>
                                        <p:cTn id="426" dur="1" fill="hold">
                                          <p:stCondLst>
                                            <p:cond delay="0"/>
                                          </p:stCondLst>
                                        </p:cTn>
                                        <p:tgtEl>
                                          <p:spTgt spid="56"/>
                                        </p:tgtEl>
                                        <p:attrNameLst>
                                          <p:attrName>style.visibility</p:attrName>
                                        </p:attrNameLst>
                                      </p:cBhvr>
                                      <p:to>
                                        <p:strVal val="visible"/>
                                      </p:to>
                                    </p:set>
                                    <p:anim calcmode="lin" valueType="num">
                                      <p:cBhvr>
                                        <p:cTn id="427" dur="2500" decel="50000" fill="hold">
                                          <p:stCondLst>
                                            <p:cond delay="0"/>
                                          </p:stCondLst>
                                        </p:cTn>
                                        <p:tgtEl>
                                          <p:spTgt spid="56"/>
                                        </p:tgtEl>
                                        <p:attrNameLst>
                                          <p:attrName>style.rotation</p:attrName>
                                        </p:attrNameLst>
                                      </p:cBhvr>
                                      <p:tavLst>
                                        <p:tav tm="0">
                                          <p:val>
                                            <p:fltVal val="-90"/>
                                          </p:val>
                                        </p:tav>
                                        <p:tav tm="100000">
                                          <p:val>
                                            <p:fltVal val="0"/>
                                          </p:val>
                                        </p:tav>
                                      </p:tavLst>
                                    </p:anim>
                                    <p:anim calcmode="lin" valueType="num">
                                      <p:cBhvr>
                                        <p:cTn id="428" dur="2500" decel="50000" fill="hold">
                                          <p:stCondLst>
                                            <p:cond delay="0"/>
                                          </p:stCondLst>
                                        </p:cTn>
                                        <p:tgtEl>
                                          <p:spTgt spid="56"/>
                                        </p:tgtEl>
                                        <p:attrNameLst>
                                          <p:attrName>ppt_w</p:attrName>
                                        </p:attrNameLst>
                                      </p:cBhvr>
                                      <p:tavLst>
                                        <p:tav tm="0">
                                          <p:val>
                                            <p:strVal val="#ppt_w"/>
                                          </p:val>
                                        </p:tav>
                                        <p:tav tm="100000">
                                          <p:val>
                                            <p:strVal val="#ppt_w*.05"/>
                                          </p:val>
                                        </p:tav>
                                      </p:tavLst>
                                    </p:anim>
                                    <p:anim calcmode="lin" valueType="num">
                                      <p:cBhvr>
                                        <p:cTn id="429" dur="2500" accel="50000" fill="hold">
                                          <p:stCondLst>
                                            <p:cond delay="2500"/>
                                          </p:stCondLst>
                                        </p:cTn>
                                        <p:tgtEl>
                                          <p:spTgt spid="56"/>
                                        </p:tgtEl>
                                        <p:attrNameLst>
                                          <p:attrName>ppt_w</p:attrName>
                                        </p:attrNameLst>
                                      </p:cBhvr>
                                      <p:tavLst>
                                        <p:tav tm="0">
                                          <p:val>
                                            <p:strVal val="#ppt_w*.05"/>
                                          </p:val>
                                        </p:tav>
                                        <p:tav tm="100000">
                                          <p:val>
                                            <p:strVal val="#ppt_w"/>
                                          </p:val>
                                        </p:tav>
                                      </p:tavLst>
                                    </p:anim>
                                    <p:anim calcmode="lin" valueType="num">
                                      <p:cBhvr>
                                        <p:cTn id="430" dur="5000" fill="hold"/>
                                        <p:tgtEl>
                                          <p:spTgt spid="56"/>
                                        </p:tgtEl>
                                        <p:attrNameLst>
                                          <p:attrName>ppt_h</p:attrName>
                                        </p:attrNameLst>
                                      </p:cBhvr>
                                      <p:tavLst>
                                        <p:tav tm="0">
                                          <p:val>
                                            <p:strVal val="#ppt_h"/>
                                          </p:val>
                                        </p:tav>
                                        <p:tav tm="100000">
                                          <p:val>
                                            <p:strVal val="#ppt_h"/>
                                          </p:val>
                                        </p:tav>
                                      </p:tavLst>
                                    </p:anim>
                                    <p:anim calcmode="lin" valueType="num">
                                      <p:cBhvr>
                                        <p:cTn id="431" dur="2500" decel="50000" fill="hold">
                                          <p:stCondLst>
                                            <p:cond delay="0"/>
                                          </p:stCondLst>
                                        </p:cTn>
                                        <p:tgtEl>
                                          <p:spTgt spid="56"/>
                                        </p:tgtEl>
                                        <p:attrNameLst>
                                          <p:attrName>ppt_x</p:attrName>
                                        </p:attrNameLst>
                                      </p:cBhvr>
                                      <p:tavLst>
                                        <p:tav tm="0">
                                          <p:val>
                                            <p:strVal val="#ppt_x+.4"/>
                                          </p:val>
                                        </p:tav>
                                        <p:tav tm="100000">
                                          <p:val>
                                            <p:strVal val="#ppt_x"/>
                                          </p:val>
                                        </p:tav>
                                      </p:tavLst>
                                    </p:anim>
                                    <p:anim calcmode="lin" valueType="num">
                                      <p:cBhvr>
                                        <p:cTn id="432" dur="2500" decel="50000" fill="hold">
                                          <p:stCondLst>
                                            <p:cond delay="0"/>
                                          </p:stCondLst>
                                        </p:cTn>
                                        <p:tgtEl>
                                          <p:spTgt spid="56"/>
                                        </p:tgtEl>
                                        <p:attrNameLst>
                                          <p:attrName>ppt_y</p:attrName>
                                        </p:attrNameLst>
                                      </p:cBhvr>
                                      <p:tavLst>
                                        <p:tav tm="0">
                                          <p:val>
                                            <p:strVal val="#ppt_y-.2"/>
                                          </p:val>
                                        </p:tav>
                                        <p:tav tm="100000">
                                          <p:val>
                                            <p:strVal val="#ppt_y+.1"/>
                                          </p:val>
                                        </p:tav>
                                      </p:tavLst>
                                    </p:anim>
                                    <p:anim calcmode="lin" valueType="num">
                                      <p:cBhvr>
                                        <p:cTn id="433" dur="2500" accel="50000" fill="hold">
                                          <p:stCondLst>
                                            <p:cond delay="2500"/>
                                          </p:stCondLst>
                                        </p:cTn>
                                        <p:tgtEl>
                                          <p:spTgt spid="56"/>
                                        </p:tgtEl>
                                        <p:attrNameLst>
                                          <p:attrName>ppt_y</p:attrName>
                                        </p:attrNameLst>
                                      </p:cBhvr>
                                      <p:tavLst>
                                        <p:tav tm="0">
                                          <p:val>
                                            <p:strVal val="#ppt_y+.1"/>
                                          </p:val>
                                        </p:tav>
                                        <p:tav tm="100000">
                                          <p:val>
                                            <p:strVal val="#ppt_y"/>
                                          </p:val>
                                        </p:tav>
                                      </p:tavLst>
                                    </p:anim>
                                    <p:animEffect transition="in" filter="fade">
                                      <p:cBhvr>
                                        <p:cTn id="434" dur="5000" decel="50000">
                                          <p:stCondLst>
                                            <p:cond delay="0"/>
                                          </p:stCondLst>
                                        </p:cTn>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Рисунок 8" descr="106591528_4524271_0_640e4_e9a8a201_XL.jpg"/>
          <p:cNvPicPr>
            <a:picLocks noChangeAspect="1"/>
          </p:cNvPicPr>
          <p:nvPr/>
        </p:nvPicPr>
        <p:blipFill>
          <a:blip r:embed="rId2" cstate="print"/>
          <a:srcRect r="7987"/>
          <a:stretch>
            <a:fillRect/>
          </a:stretch>
        </p:blipFill>
        <p:spPr>
          <a:xfrm>
            <a:off x="0" y="0"/>
            <a:ext cx="9243804" cy="6858000"/>
          </a:xfrm>
          <a:prstGeom prst="rect">
            <a:avLst/>
          </a:prstGeom>
        </p:spPr>
      </p:pic>
      <p:pic>
        <p:nvPicPr>
          <p:cNvPr id="5" name="Picture 8" descr="Картинка 42 из 64000">
            <a:hlinkClick r:id="rId3"/>
          </p:cNvPr>
          <p:cNvPicPr>
            <a:picLocks noChangeAspect="1" noChangeArrowheads="1"/>
          </p:cNvPicPr>
          <p:nvPr/>
        </p:nvPicPr>
        <p:blipFill>
          <a:blip r:embed="rId4" cstate="print"/>
          <a:srcRect l="36192" t="10054" r="45711" b="69839"/>
          <a:stretch>
            <a:fillRect/>
          </a:stretch>
        </p:blipFill>
        <p:spPr bwMode="auto">
          <a:xfrm>
            <a:off x="251520" y="5229200"/>
            <a:ext cx="1245245" cy="1383605"/>
          </a:xfrm>
          <a:prstGeom prst="rect">
            <a:avLst/>
          </a:prstGeom>
          <a:noFill/>
          <a:ln w="9525">
            <a:noFill/>
            <a:miter lim="800000"/>
            <a:headEnd/>
            <a:tailEnd/>
          </a:ln>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4" presetClass="path" presetSubtype="0" accel="50000" decel="50000" fill="hold" nodeType="afterEffect">
                                  <p:stCondLst>
                                    <p:cond delay="0"/>
                                  </p:stCondLst>
                                  <p:childTnLst>
                                    <p:animMotion origin="layout" path="M -1.94444E-6 2.96296E-6 L -0.00677 -0.69607 " pathEditMode="relative" rAng="0" ptsTypes="AA">
                                      <p:cBhvr>
                                        <p:cTn id="6" dur="3000" fill="hold"/>
                                        <p:tgtEl>
                                          <p:spTgt spid="5"/>
                                        </p:tgtEl>
                                        <p:attrNameLst>
                                          <p:attrName>ppt_x</p:attrName>
                                          <p:attrName>ppt_y</p:attrName>
                                        </p:attrNameLst>
                                      </p:cBhvr>
                                      <p:rCtr x="-3" y="-348"/>
                                    </p:animMotion>
                                  </p:childTnLst>
                                </p:cTn>
                              </p:par>
                            </p:childTnLst>
                          </p:cTn>
                        </p:par>
                        <p:par>
                          <p:cTn id="7" fill="hold">
                            <p:stCondLst>
                              <p:cond delay="3000"/>
                            </p:stCondLst>
                            <p:childTnLst>
                              <p:par>
                                <p:cTn id="8" presetID="63" presetClass="path" presetSubtype="0" accel="50000" decel="50000" fill="hold" nodeType="afterEffect">
                                  <p:stCondLst>
                                    <p:cond delay="0"/>
                                  </p:stCondLst>
                                  <p:childTnLst>
                                    <p:animMotion origin="layout" path="M -0.00677 -0.69607 L 0.77292 -0.70648 " pathEditMode="relative" rAng="0" ptsTypes="AA">
                                      <p:cBhvr>
                                        <p:cTn id="9" dur="3000" fill="hold"/>
                                        <p:tgtEl>
                                          <p:spTgt spid="5"/>
                                        </p:tgtEl>
                                        <p:attrNameLst>
                                          <p:attrName>ppt_x</p:attrName>
                                          <p:attrName>ppt_y</p:attrName>
                                        </p:attrNameLst>
                                      </p:cBhvr>
                                      <p:rCtr x="390" y="-5"/>
                                    </p:animMotion>
                                  </p:childTnLst>
                                </p:cTn>
                              </p:par>
                            </p:childTnLst>
                          </p:cTn>
                        </p:par>
                        <p:par>
                          <p:cTn id="10" fill="hold">
                            <p:stCondLst>
                              <p:cond delay="6000"/>
                            </p:stCondLst>
                            <p:childTnLst>
                              <p:par>
                                <p:cTn id="11" presetID="42" presetClass="path" presetSubtype="0" accel="50000" decel="50000" fill="hold" nodeType="afterEffect">
                                  <p:stCondLst>
                                    <p:cond delay="0"/>
                                  </p:stCondLst>
                                  <p:childTnLst>
                                    <p:animMotion origin="layout" path="M 0.77292 -0.70652 L 0.77292 0.0074 " pathEditMode="relative" rAng="0" ptsTypes="AA">
                                      <p:cBhvr>
                                        <p:cTn id="12" dur="3000" fill="hold"/>
                                        <p:tgtEl>
                                          <p:spTgt spid="5"/>
                                        </p:tgtEl>
                                        <p:attrNameLst>
                                          <p:attrName>ppt_x</p:attrName>
                                          <p:attrName>ppt_y</p:attrName>
                                        </p:attrNameLst>
                                      </p:cBhvr>
                                      <p:rCtr x="0" y="357"/>
                                    </p:animMotion>
                                  </p:childTnLst>
                                </p:cTn>
                              </p:par>
                            </p:childTnLst>
                          </p:cTn>
                        </p:par>
                        <p:par>
                          <p:cTn id="13" fill="hold">
                            <p:stCondLst>
                              <p:cond delay="9000"/>
                            </p:stCondLst>
                            <p:childTnLst>
                              <p:par>
                                <p:cTn id="14" presetID="35" presetClass="path" presetSubtype="0" accel="50000" decel="50000" fill="hold" nodeType="afterEffect">
                                  <p:stCondLst>
                                    <p:cond delay="0"/>
                                  </p:stCondLst>
                                  <p:childTnLst>
                                    <p:animMotion origin="layout" path="M 0.77292 0.0074 L 0.00104 0.01805 " pathEditMode="relative" rAng="0" ptsTypes="AA">
                                      <p:cBhvr>
                                        <p:cTn id="15" dur="3000" fill="hold"/>
                                        <p:tgtEl>
                                          <p:spTgt spid="5"/>
                                        </p:tgtEl>
                                        <p:attrNameLst>
                                          <p:attrName>ppt_x</p:attrName>
                                          <p:attrName>ppt_y</p:attrName>
                                        </p:attrNameLst>
                                      </p:cBhvr>
                                      <p:rCtr x="-386" y="5"/>
                                    </p:animMotion>
                                  </p:childTnLst>
                                </p:cTn>
                              </p:par>
                            </p:childTnLst>
                          </p:cTn>
                        </p:par>
                        <p:par>
                          <p:cTn id="16" fill="hold">
                            <p:stCondLst>
                              <p:cond delay="12000"/>
                            </p:stCondLst>
                            <p:childTnLst>
                              <p:par>
                                <p:cTn id="17" presetID="56" presetClass="path" presetSubtype="0" accel="50000" decel="50000" fill="hold" nodeType="afterEffect">
                                  <p:stCondLst>
                                    <p:cond delay="0"/>
                                  </p:stCondLst>
                                  <p:childTnLst>
                                    <p:animMotion origin="layout" path="M 0.00104 0.01805 L 0.35243 -0.44121 " pathEditMode="relative" rAng="0" ptsTypes="AA">
                                      <p:cBhvr>
                                        <p:cTn id="18" dur="3000" fill="hold"/>
                                        <p:tgtEl>
                                          <p:spTgt spid="5"/>
                                        </p:tgtEl>
                                        <p:attrNameLst>
                                          <p:attrName>ppt_x</p:attrName>
                                          <p:attrName>ppt_y</p:attrName>
                                        </p:attrNameLst>
                                      </p:cBhvr>
                                      <p:rCtr x="176" y="-230"/>
                                    </p:animMotion>
                                  </p:childTnLst>
                                </p:cTn>
                              </p:par>
                            </p:childTnLst>
                          </p:cTn>
                        </p:par>
                        <p:par>
                          <p:cTn id="19" fill="hold">
                            <p:stCondLst>
                              <p:cond delay="15000"/>
                            </p:stCondLst>
                            <p:childTnLst>
                              <p:par>
                                <p:cTn id="20" presetID="55" presetClass="path" presetSubtype="0" accel="50000" decel="50000" fill="hold" nodeType="afterEffect">
                                  <p:stCondLst>
                                    <p:cond delay="0"/>
                                  </p:stCondLst>
                                  <p:childTnLst>
                                    <p:animMotion origin="layout" path="M 0.35243 -0.4412 C 0.35642 -0.53055 0.30642 -0.60787 0.23941 -0.61319 C 0.17535 -0.6199 0.11545 -0.55995 0.11146 -0.47314 C 0.10642 -0.39328 0.14844 -0.31851 0.20851 -0.31319 C 0.26337 -0.30926 0.31545 -0.35856 0.31945 -0.4331 C 0.32344 -0.50115 0.28837 -0.56527 0.2375 -0.5706 C 0.19045 -0.57453 0.14635 -0.5331 0.1434 -0.4706 C 0.14045 -0.41458 0.1684 -0.35995 0.21042 -0.35717 C 0.24844 -0.35324 0.28438 -0.38518 0.2875 -0.43588 C 0.28941 -0.48125 0.2684 -0.52523 0.23542 -0.52777 C 0.20642 -0.53055 0.17743 -0.50648 0.17535 -0.46782 C 0.17344 -0.43449 0.18837 -0.40254 0.2125 -0.39976 C 0.23247 -0.39722 0.25347 -0.4118 0.25451 -0.43842 C 0.25642 -0.45995 0.24844 -0.48263 0.23351 -0.48518 C 0.22135 -0.48518 0.20938 -0.47986 0.20747 -0.46527 C 0.20642 -0.45578 0.20851 -0.44652 0.21441 -0.44259 C 0.21736 -0.4412 0.21945 -0.4412 0.2224 -0.44259 " pathEditMode="relative" rAng="0" ptsTypes="fffffffffffffffff">
                                      <p:cBhvr>
                                        <p:cTn id="21" dur="5000" fill="hold"/>
                                        <p:tgtEl>
                                          <p:spTgt spid="5"/>
                                        </p:tgtEl>
                                        <p:attrNameLst>
                                          <p:attrName>ppt_x</p:attrName>
                                          <p:attrName>ppt_y</p:attrName>
                                        </p:attrNameLst>
                                      </p:cBhvr>
                                      <p:rCtr x="-121" y="-23"/>
                                    </p:animMotion>
                                  </p:childTnLst>
                                </p:cTn>
                              </p:par>
                            </p:childTnLst>
                          </p:cTn>
                        </p:par>
                        <p:par>
                          <p:cTn id="22" fill="hold">
                            <p:stCondLst>
                              <p:cond delay="20000"/>
                            </p:stCondLst>
                            <p:childTnLst>
                              <p:par>
                                <p:cTn id="23" presetID="49" presetClass="path" presetSubtype="0" accel="50000" decel="50000" fill="hold" nodeType="afterEffect">
                                  <p:stCondLst>
                                    <p:cond delay="0"/>
                                  </p:stCondLst>
                                  <p:childTnLst>
                                    <p:animMotion origin="layout" path="M 0.2224 -0.4426 L 0.56806 -0.07662 " pathEditMode="relative" rAng="0" ptsTypes="AA">
                                      <p:cBhvr>
                                        <p:cTn id="24" dur="3000" fill="hold"/>
                                        <p:tgtEl>
                                          <p:spTgt spid="5"/>
                                        </p:tgtEl>
                                        <p:attrNameLst>
                                          <p:attrName>ppt_x</p:attrName>
                                          <p:attrName>ppt_y</p:attrName>
                                        </p:attrNameLst>
                                      </p:cBhvr>
                                      <p:rCtr x="173" y="183"/>
                                    </p:animMotion>
                                  </p:childTnLst>
                                </p:cTn>
                              </p:par>
                            </p:childTnLst>
                          </p:cTn>
                        </p:par>
                        <p:par>
                          <p:cTn id="25" fill="hold">
                            <p:stCondLst>
                              <p:cond delay="23000"/>
                            </p:stCondLst>
                            <p:childTnLst>
                              <p:par>
                                <p:cTn id="26" presetID="46" presetClass="path" presetSubtype="0" accel="50000" decel="50000" fill="hold" nodeType="afterEffect">
                                  <p:stCondLst>
                                    <p:cond delay="0"/>
                                  </p:stCondLst>
                                  <p:childTnLst>
                                    <p:animMotion origin="layout" path="M 0.56424 -0.04491 C 0.56025 -0.13426 0.61025 -0.21158 0.67726 -0.2169 C 0.74132 -0.22361 0.80122 -0.16366 0.80521 -0.07685 C 0.81025 0.00301 0.76823 0.07777 0.70816 0.0831 C 0.6533 0.08703 0.60122 0.03773 0.59722 -0.03681 C 0.59323 -0.10486 0.6283 -0.16898 0.67917 -0.17431 C 0.72622 -0.17824 0.77031 -0.13681 0.77327 -0.07431 C 0.77622 -0.01829 0.74827 0.03634 0.70625 0.03912 C 0.66823 0.04305 0.63229 0.01111 0.62917 -0.03959 C 0.62726 -0.08496 0.64827 -0.12894 0.68125 -0.13148 C 0.71025 -0.13426 0.73924 -0.11019 0.74132 -0.07153 C 0.74323 -0.0382 0.7283 -0.00625 0.70417 -0.00348 C 0.6842 -0.00093 0.6632 -0.01551 0.66215 -0.04213 C 0.66025 -0.06366 0.66823 -0.08635 0.68316 -0.08889 C 0.69531 -0.08889 0.70729 -0.08357 0.7092 -0.06898 C 0.71025 -0.05949 0.70816 -0.05023 0.70226 -0.0463 C 0.69931 -0.04491 0.69722 -0.04491 0.69427 -0.0463 " pathEditMode="relative" rAng="0" ptsTypes="fffffffffffffffff">
                                      <p:cBhvr>
                                        <p:cTn id="27" dur="3000" fill="hold"/>
                                        <p:tgtEl>
                                          <p:spTgt spid="5"/>
                                        </p:tgtEl>
                                        <p:attrNameLst>
                                          <p:attrName>ppt_x</p:attrName>
                                          <p:attrName>ppt_y</p:attrName>
                                        </p:attrNameLst>
                                      </p:cBhvr>
                                      <p:rCtr x="121" y="-23"/>
                                    </p:animMotion>
                                  </p:childTnLst>
                                </p:cTn>
                              </p:par>
                            </p:childTnLst>
                          </p:cTn>
                        </p:par>
                        <p:par>
                          <p:cTn id="28" fill="hold">
                            <p:stCondLst>
                              <p:cond delay="26000"/>
                            </p:stCondLst>
                            <p:childTnLst>
                              <p:par>
                                <p:cTn id="29" presetID="64" presetClass="path" presetSubtype="0" accel="50000" decel="50000" fill="hold" nodeType="afterEffect">
                                  <p:stCondLst>
                                    <p:cond delay="0"/>
                                  </p:stCondLst>
                                  <p:childTnLst>
                                    <p:animMotion origin="layout" path="M 0.69427 -0.0463 L 0.7099 -0.6331 " pathEditMode="relative" rAng="0" ptsTypes="AA">
                                      <p:cBhvr>
                                        <p:cTn id="30" dur="3000" fill="hold"/>
                                        <p:tgtEl>
                                          <p:spTgt spid="5"/>
                                        </p:tgtEl>
                                        <p:attrNameLst>
                                          <p:attrName>ppt_x</p:attrName>
                                          <p:attrName>ppt_y</p:attrName>
                                        </p:attrNameLst>
                                      </p:cBhvr>
                                      <p:rCtr x="8" y="-294"/>
                                    </p:animMotion>
                                  </p:childTnLst>
                                </p:cTn>
                              </p:par>
                            </p:childTnLst>
                          </p:cTn>
                        </p:par>
                        <p:par>
                          <p:cTn id="31" fill="hold">
                            <p:stCondLst>
                              <p:cond delay="29000"/>
                            </p:stCondLst>
                            <p:childTnLst>
                              <p:par>
                                <p:cTn id="32" presetID="38" presetClass="path" presetSubtype="0" accel="50000" decel="50000" fill="hold" nodeType="afterEffect">
                                  <p:stCondLst>
                                    <p:cond delay="0"/>
                                  </p:stCondLst>
                                  <p:childTnLst>
                                    <p:animMotion origin="layout" path="M 0.70989 -0.6331 L 0.66458 -0.80046 L 0.62066 -0.6331 L 0.57413 -0.80046 L 0.52778 -0.6331 L 0.48524 -0.80046 L 0.43889 -0.6331 L 0.39496 -0.80046 L 0.34792 -0.6331 L 0.30208 -0.80046 L 0.25816 -0.6331 L 0.21215 -0.80046 L 0.16927 -0.6331 L 0.12274 -0.80046 L 0.07639 -0.6331 L 0.03246 -0.80046 L -0.01458 -0.6331 " pathEditMode="relative" rAng="10800000" ptsTypes="FFFFFFFFFFFFFFFFF">
                                      <p:cBhvr>
                                        <p:cTn id="33" dur="3000" fill="hold"/>
                                        <p:tgtEl>
                                          <p:spTgt spid="5"/>
                                        </p:tgtEl>
                                        <p:attrNameLst>
                                          <p:attrName>ppt_x</p:attrName>
                                          <p:attrName>ppt_y</p:attrName>
                                        </p:attrNameLst>
                                      </p:cBhvr>
                                      <p:rCtr x="-362" y="-84"/>
                                    </p:animMotion>
                                  </p:childTnLst>
                                </p:cTn>
                              </p:par>
                            </p:childTnLst>
                          </p:cTn>
                        </p:par>
                        <p:par>
                          <p:cTn id="34" fill="hold">
                            <p:stCondLst>
                              <p:cond delay="32000"/>
                            </p:stCondLst>
                            <p:childTnLst>
                              <p:par>
                                <p:cTn id="35" presetID="22" presetClass="path" presetSubtype="0" accel="50000" decel="50000" fill="hold" nodeType="afterEffect">
                                  <p:stCondLst>
                                    <p:cond delay="0"/>
                                  </p:stCondLst>
                                  <p:childTnLst>
                                    <p:animMotion origin="layout" path="M -0.00677 -0.69606 C 0.02622 -0.69606 0.0533 -0.61991 0.0533 -0.52708 C 0.0533 -0.41782 0.02327 -0.37824 0.00521 -0.36157 L -0.01875 -0.34444 C -0.0368 -0.32731 -0.06684 -0.28542 -0.06684 -0.16181 C -0.06684 -0.08264 -0.03975 0.00741 -0.00677 0.00741 C 0.02622 0.00741 0.0533 -0.08264 0.0533 -0.16181 C 0.0533 -0.28542 0.02327 -0.32731 0.00521 -0.34444 L -0.01875 -0.36157 C -0.0368 -0.37824 -0.06684 -0.41782 -0.06684 -0.52708 C -0.06684 -0.61991 -0.03975 -0.69606 -0.00677 -0.69606 Z " pathEditMode="relative" rAng="0" ptsTypes="ffFffffFfff">
                                      <p:cBhvr>
                                        <p:cTn id="36" dur="3000" fill="hold"/>
                                        <p:tgtEl>
                                          <p:spTgt spid="5"/>
                                        </p:tgtEl>
                                        <p:attrNameLst>
                                          <p:attrName>ppt_x</p:attrName>
                                          <p:attrName>ppt_y</p:attrName>
                                        </p:attrNameLst>
                                      </p:cBhvr>
                                      <p:rCtr x="0" y="352"/>
                                    </p:animMotion>
                                  </p:childTnLst>
                                </p:cTn>
                              </p:par>
                            </p:childTnLst>
                          </p:cTn>
                        </p:par>
                        <p:par>
                          <p:cTn id="37" fill="hold">
                            <p:stCondLst>
                              <p:cond delay="35000"/>
                            </p:stCondLst>
                            <p:childTnLst>
                              <p:par>
                                <p:cTn id="38" presetID="49" presetClass="path" presetSubtype="0" accel="50000" decel="50000" fill="hold" nodeType="afterEffect">
                                  <p:stCondLst>
                                    <p:cond delay="0"/>
                                  </p:stCondLst>
                                  <p:childTnLst>
                                    <p:animMotion origin="layout" path="M -0.00677 -0.69606 L 0.7257 -0.03472 " pathEditMode="relative" rAng="0" ptsTypes="AA">
                                      <p:cBhvr>
                                        <p:cTn id="39" dur="3000" fill="hold"/>
                                        <p:tgtEl>
                                          <p:spTgt spid="5"/>
                                        </p:tgtEl>
                                        <p:attrNameLst>
                                          <p:attrName>ppt_x</p:attrName>
                                          <p:attrName>ppt_y</p:attrName>
                                        </p:attrNameLst>
                                      </p:cBhvr>
                                      <p:rCtr x="366" y="331"/>
                                    </p:animMotion>
                                  </p:childTnLst>
                                </p:cTn>
                              </p:par>
                            </p:childTnLst>
                          </p:cTn>
                        </p:par>
                        <p:par>
                          <p:cTn id="40" fill="hold">
                            <p:stCondLst>
                              <p:cond delay="38000"/>
                            </p:stCondLst>
                            <p:childTnLst>
                              <p:par>
                                <p:cTn id="41" presetID="35" presetClass="path" presetSubtype="0" accel="50000" decel="50000" fill="hold" nodeType="afterEffect">
                                  <p:stCondLst>
                                    <p:cond delay="0"/>
                                  </p:stCondLst>
                                  <p:childTnLst>
                                    <p:animMotion origin="layout" path="M 0.69427 -0.0463 L 0.11146 -0.04514 " pathEditMode="relative" rAng="0" ptsTypes="AA">
                                      <p:cBhvr>
                                        <p:cTn id="42" dur="3000" fill="hold"/>
                                        <p:tgtEl>
                                          <p:spTgt spid="5"/>
                                        </p:tgtEl>
                                        <p:attrNameLst>
                                          <p:attrName>ppt_x</p:attrName>
                                          <p:attrName>ppt_y</p:attrName>
                                        </p:attrNameLst>
                                      </p:cBhvr>
                                      <p:rCtr x="-291" y="0"/>
                                    </p:animMotion>
                                  </p:childTnLst>
                                </p:cTn>
                              </p:par>
                            </p:childTnLst>
                          </p:cTn>
                        </p:par>
                        <p:par>
                          <p:cTn id="43" fill="hold">
                            <p:stCondLst>
                              <p:cond delay="41000"/>
                            </p:stCondLst>
                            <p:childTnLst>
                              <p:par>
                                <p:cTn id="44" presetID="55" presetClass="path" presetSubtype="0" accel="50000" decel="50000" fill="hold" nodeType="afterEffect">
                                  <p:stCondLst>
                                    <p:cond delay="0"/>
                                  </p:stCondLst>
                                  <p:childTnLst>
                                    <p:animMotion origin="layout" path="M 0.11146 -0.04514 C 0.11511 -0.12662 0.07031 -0.19676 0.01025 -0.20162 C -0.04739 -0.2074 -0.10104 -0.15324 -0.10434 -0.0743 C -0.10885 -0.00162 -0.07135 0.06621 -0.01771 0.0713 C 0.03177 0.07523 0.0783 0.02986 0.08195 -0.03796 C 0.08559 -0.09953 0.05417 -0.1581 0.00799 -0.16296 C -0.03385 -0.16643 -0.07309 -0.1287 -0.07569 -0.07176 C -0.07847 -0.02106 -0.05364 0.02894 -0.0158 0.03125 C 0.01823 0.03473 0.05052 0.00602 0.0533 -0.04027 C 0.05504 -0.08171 0.03611 -0.12152 0.00625 -0.12384 C -0.01944 -0.12662 -0.04548 -0.10463 -0.04739 -0.06944 C -0.04896 -0.03889 -0.03559 -0.01018 -0.01389 -0.0074 C 0.00382 -0.00509 0.02275 -0.01828 0.02379 -0.04259 C 0.02518 -0.06227 0.01823 -0.08287 0.00486 -0.08518 C -0.0059 -0.08518 -0.01666 -0.08032 -0.01857 -0.06689 C -0.01944 -0.05856 -0.01771 -0.05 -0.01232 -0.04652 C -0.00972 -0.04514 -0.00781 -0.04514 -0.00503 -0.04652 " pathEditMode="relative" rAng="0" ptsTypes="fffffffffffffffff">
                                      <p:cBhvr>
                                        <p:cTn id="45" dur="3000" fill="hold"/>
                                        <p:tgtEl>
                                          <p:spTgt spid="5"/>
                                        </p:tgtEl>
                                        <p:attrNameLst>
                                          <p:attrName>ppt_x</p:attrName>
                                          <p:attrName>ppt_y</p:attrName>
                                        </p:attrNameLst>
                                      </p:cBhvr>
                                      <p:rCtr x="-108" y="-2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3131840" y="1700808"/>
            <a:ext cx="5105400" cy="2868168"/>
          </a:xfrm>
        </p:spPr>
        <p:txBody>
          <a:bodyPr/>
          <a:lstStyle/>
          <a:p>
            <a:r>
              <a:rPr lang="ru-RU" sz="6000"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a:t>
            </a:r>
            <a:r>
              <a:rPr lang="ru-RU" sz="6000" dirty="0" err="1"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Фенечка</a:t>
            </a:r>
            <a:r>
              <a:rPr lang="ru-RU" sz="6000"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–это стильно»</a:t>
            </a:r>
            <a:endParaRPr lang="ru-RU" sz="6000" dirty="0">
              <a:latin typeface="Times New Roman" pitchFamily="18" charset="0"/>
              <a:cs typeface="Times New Roman" pitchFamily="18" charset="0"/>
            </a:endParaRPr>
          </a:p>
        </p:txBody>
      </p:sp>
    </p:spTree>
  </p:cSld>
  <p:clrMapOvr>
    <a:masterClrMapping/>
  </p:clrMapOvr>
  <p:transition>
    <p:dissolv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2699792" y="0"/>
            <a:ext cx="6444208" cy="6858000"/>
          </a:xfrm>
        </p:spPr>
        <p:txBody>
          <a:bodyPr>
            <a:noAutofit/>
          </a:bodyPr>
          <a:lstStyle/>
          <a:p>
            <a:pPr algn="l">
              <a:lnSpc>
                <a:spcPct val="120000"/>
              </a:lnSpc>
            </a:pPr>
            <a:r>
              <a:rPr lang="ru-RU" sz="2700" i="1" dirty="0" smtClean="0">
                <a:solidFill>
                  <a:schemeClr val="bg1"/>
                </a:solidFill>
                <a:latin typeface="Times New Roman" pitchFamily="18" charset="0"/>
                <a:cs typeface="Times New Roman" pitchFamily="18" charset="0"/>
              </a:rPr>
              <a:t>Иголочка тонка, но достаёт до сердца</a:t>
            </a:r>
          </a:p>
          <a:p>
            <a:pPr algn="l">
              <a:lnSpc>
                <a:spcPct val="120000"/>
              </a:lnSpc>
            </a:pPr>
            <a:r>
              <a:rPr lang="ru-RU" sz="2700" i="1" dirty="0" smtClean="0">
                <a:solidFill>
                  <a:schemeClr val="bg1"/>
                </a:solidFill>
                <a:latin typeface="Times New Roman" pitchFamily="18" charset="0"/>
                <a:cs typeface="Times New Roman" pitchFamily="18" charset="0"/>
              </a:rPr>
              <a:t>И у того, кто дивный шьёт узор,</a:t>
            </a:r>
          </a:p>
          <a:p>
            <a:pPr algn="l">
              <a:lnSpc>
                <a:spcPct val="120000"/>
              </a:lnSpc>
            </a:pPr>
            <a:r>
              <a:rPr lang="ru-RU" sz="2700" i="1" dirty="0" smtClean="0">
                <a:solidFill>
                  <a:schemeClr val="bg1"/>
                </a:solidFill>
                <a:latin typeface="Times New Roman" pitchFamily="18" charset="0"/>
                <a:cs typeface="Times New Roman" pitchFamily="18" charset="0"/>
              </a:rPr>
              <a:t>И у того, кто от работ умельца</a:t>
            </a:r>
          </a:p>
          <a:p>
            <a:pPr algn="l">
              <a:lnSpc>
                <a:spcPct val="120000"/>
              </a:lnSpc>
            </a:pPr>
            <a:r>
              <a:rPr lang="ru-RU" sz="2700" i="1" dirty="0" smtClean="0">
                <a:solidFill>
                  <a:schemeClr val="bg1"/>
                </a:solidFill>
                <a:latin typeface="Times New Roman" pitchFamily="18" charset="0"/>
                <a:cs typeface="Times New Roman" pitchFamily="18" charset="0"/>
              </a:rPr>
              <a:t>Отвесть не может восхищённый взор.</a:t>
            </a:r>
          </a:p>
          <a:p>
            <a:pPr algn="l">
              <a:lnSpc>
                <a:spcPct val="120000"/>
              </a:lnSpc>
            </a:pPr>
            <a:r>
              <a:rPr lang="ru-RU" sz="2700" i="1" dirty="0" smtClean="0">
                <a:solidFill>
                  <a:schemeClr val="bg1"/>
                </a:solidFill>
                <a:latin typeface="Times New Roman" pitchFamily="18" charset="0"/>
                <a:cs typeface="Times New Roman" pitchFamily="18" charset="0"/>
              </a:rPr>
              <a:t>Века живут в картинах и платочках,</a:t>
            </a:r>
          </a:p>
          <a:p>
            <a:pPr algn="l">
              <a:lnSpc>
                <a:spcPct val="120000"/>
              </a:lnSpc>
            </a:pPr>
            <a:r>
              <a:rPr lang="ru-RU" sz="2700" i="1" dirty="0" smtClean="0">
                <a:solidFill>
                  <a:schemeClr val="bg1"/>
                </a:solidFill>
                <a:latin typeface="Times New Roman" pitchFamily="18" charset="0"/>
                <a:cs typeface="Times New Roman" pitchFamily="18" charset="0"/>
              </a:rPr>
              <a:t>И в бисерных роскошных ожерельях,</a:t>
            </a:r>
          </a:p>
          <a:p>
            <a:pPr algn="l">
              <a:lnSpc>
                <a:spcPct val="120000"/>
              </a:lnSpc>
            </a:pPr>
            <a:r>
              <a:rPr lang="ru-RU" sz="2700" i="1" dirty="0" smtClean="0">
                <a:solidFill>
                  <a:schemeClr val="bg1"/>
                </a:solidFill>
                <a:latin typeface="Times New Roman" pitchFamily="18" charset="0"/>
                <a:cs typeface="Times New Roman" pitchFamily="18" charset="0"/>
              </a:rPr>
              <a:t>Подаренных когда-то внукам, дочкам,</a:t>
            </a:r>
          </a:p>
          <a:p>
            <a:pPr algn="l">
              <a:lnSpc>
                <a:spcPct val="120000"/>
              </a:lnSpc>
            </a:pPr>
            <a:r>
              <a:rPr lang="ru-RU" sz="2700" i="1" dirty="0" smtClean="0">
                <a:solidFill>
                  <a:schemeClr val="bg1"/>
                </a:solidFill>
                <a:latin typeface="Times New Roman" pitchFamily="18" charset="0"/>
                <a:cs typeface="Times New Roman" pitchFamily="18" charset="0"/>
              </a:rPr>
              <a:t>Нетленные черты простого рукоделья.</a:t>
            </a:r>
          </a:p>
          <a:p>
            <a:pPr algn="l">
              <a:lnSpc>
                <a:spcPct val="120000"/>
              </a:lnSpc>
            </a:pPr>
            <a:r>
              <a:rPr lang="ru-RU" sz="2700" i="1" dirty="0" smtClean="0">
                <a:solidFill>
                  <a:schemeClr val="bg1"/>
                </a:solidFill>
                <a:latin typeface="Times New Roman" pitchFamily="18" charset="0"/>
                <a:cs typeface="Times New Roman" pitchFamily="18" charset="0"/>
              </a:rPr>
              <a:t>Душа и руки создают шедевры,</a:t>
            </a:r>
          </a:p>
          <a:p>
            <a:pPr algn="l">
              <a:lnSpc>
                <a:spcPct val="120000"/>
              </a:lnSpc>
            </a:pPr>
            <a:r>
              <a:rPr lang="ru-RU" sz="2700" i="1" dirty="0" smtClean="0">
                <a:solidFill>
                  <a:schemeClr val="bg1"/>
                </a:solidFill>
                <a:latin typeface="Times New Roman" pitchFamily="18" charset="0"/>
                <a:cs typeface="Times New Roman" pitchFamily="18" charset="0"/>
              </a:rPr>
              <a:t>Да просто украшают нашу жизнь.</a:t>
            </a:r>
          </a:p>
          <a:p>
            <a:pPr algn="l">
              <a:lnSpc>
                <a:spcPct val="120000"/>
              </a:lnSpc>
            </a:pPr>
            <a:r>
              <a:rPr lang="ru-RU" sz="2700" i="1" dirty="0" smtClean="0">
                <a:solidFill>
                  <a:schemeClr val="bg1"/>
                </a:solidFill>
                <a:latin typeface="Times New Roman" pitchFamily="18" charset="0"/>
                <a:cs typeface="Times New Roman" pitchFamily="18" charset="0"/>
              </a:rPr>
              <a:t>За чудо творчества, истраченные нервы</a:t>
            </a:r>
          </a:p>
          <a:p>
            <a:pPr algn="l">
              <a:lnSpc>
                <a:spcPct val="120000"/>
              </a:lnSpc>
            </a:pPr>
            <a:r>
              <a:rPr lang="ru-RU" sz="2700" i="1" dirty="0" smtClean="0">
                <a:solidFill>
                  <a:schemeClr val="bg1"/>
                </a:solidFill>
                <a:latin typeface="Times New Roman" pitchFamily="18" charset="0"/>
                <a:cs typeface="Times New Roman" pitchFamily="18" charset="0"/>
              </a:rPr>
              <a:t>Рукам искусным низко поклонись.</a:t>
            </a:r>
          </a:p>
          <a:p>
            <a:endParaRPr lang="ru-RU" sz="2800" dirty="0"/>
          </a:p>
        </p:txBody>
      </p:sp>
    </p:spTree>
  </p:cSld>
  <p:clrMapOvr>
    <a:masterClrMapping/>
  </p:clrMapOvr>
  <p:transition>
    <p:dissolv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76056" y="1700808"/>
            <a:ext cx="3814050" cy="2057400"/>
          </a:xfrm>
        </p:spPr>
        <p:txBody>
          <a:bodyPr>
            <a:noAutofit/>
          </a:bodyPr>
          <a:lstStyle/>
          <a:p>
            <a:r>
              <a:rPr lang="ru-RU" sz="4000" dirty="0" smtClean="0">
                <a:latin typeface="Times New Roman" pitchFamily="18" charset="0"/>
                <a:cs typeface="Times New Roman" pitchFamily="18" charset="0"/>
              </a:rPr>
              <a:t>СПАСИБО ЗА ВНИМАНИЕ!!!</a:t>
            </a:r>
            <a:endParaRPr lang="ru-RU" sz="4000" dirty="0">
              <a:latin typeface="Times New Roman" pitchFamily="18" charset="0"/>
              <a:cs typeface="Times New Roman" pitchFamily="18" charset="0"/>
            </a:endParaRPr>
          </a:p>
        </p:txBody>
      </p:sp>
      <p:pic>
        <p:nvPicPr>
          <p:cNvPr id="10" name="Рисунок 9" descr="IMG_1089ars.jpg"/>
          <p:cNvPicPr>
            <a:picLocks noGrp="1" noChangeAspect="1"/>
          </p:cNvPicPr>
          <p:nvPr>
            <p:ph type="pic" idx="1"/>
          </p:nvPr>
        </p:nvPicPr>
        <p:blipFill>
          <a:blip r:embed="rId2" cstate="print"/>
          <a:srcRect t="19" b="19"/>
          <a:stretch>
            <a:fillRect/>
          </a:stretch>
        </p:blipFill>
        <p:spPr/>
      </p:pic>
    </p:spTree>
  </p:cSld>
  <p:clrMapOvr>
    <a:masterClrMapping/>
  </p:clrMapOvr>
  <p:transition>
    <p:dissolv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260648"/>
            <a:ext cx="7242048" cy="626328"/>
          </a:xfrm>
        </p:spPr>
        <p:txBody>
          <a:bodyPr/>
          <a:lstStyle/>
          <a:p>
            <a:pPr algn="ctr"/>
            <a:r>
              <a:rPr lang="ru-RU" dirty="0" smtClean="0"/>
              <a:t>История </a:t>
            </a:r>
            <a:endParaRPr lang="ru-RU" dirty="0"/>
          </a:p>
        </p:txBody>
      </p:sp>
      <p:pic>
        <p:nvPicPr>
          <p:cNvPr id="1026" name="Picture 2" descr="D:\открытое занятие фенечки\289.jpg"/>
          <p:cNvPicPr>
            <a:picLocks noChangeAspect="1" noChangeArrowheads="1"/>
          </p:cNvPicPr>
          <p:nvPr/>
        </p:nvPicPr>
        <p:blipFill>
          <a:blip r:embed="rId2" cstate="print"/>
          <a:srcRect/>
          <a:stretch>
            <a:fillRect/>
          </a:stretch>
        </p:blipFill>
        <p:spPr bwMode="auto">
          <a:xfrm>
            <a:off x="80630" y="1124744"/>
            <a:ext cx="7996831" cy="5256584"/>
          </a:xfrm>
          <a:prstGeom prst="rect">
            <a:avLst/>
          </a:prstGeom>
          <a:noFill/>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after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p:cTn id="7" dur="1500" decel="50000" fill="hold">
                                          <p:stCondLst>
                                            <p:cond delay="0"/>
                                          </p:stCondLst>
                                        </p:cTn>
                                        <p:tgtEl>
                                          <p:spTgt spid="1026"/>
                                        </p:tgtEl>
                                        <p:attrNameLst>
                                          <p:attrName>style.rotation</p:attrName>
                                        </p:attrNameLst>
                                      </p:cBhvr>
                                      <p:tavLst>
                                        <p:tav tm="0">
                                          <p:val>
                                            <p:fltVal val="-90"/>
                                          </p:val>
                                        </p:tav>
                                        <p:tav tm="100000">
                                          <p:val>
                                            <p:fltVal val="0"/>
                                          </p:val>
                                        </p:tav>
                                      </p:tavLst>
                                    </p:anim>
                                    <p:anim calcmode="lin" valueType="num">
                                      <p:cBhvr>
                                        <p:cTn id="8" dur="1500" decel="50000" fill="hold">
                                          <p:stCondLst>
                                            <p:cond delay="0"/>
                                          </p:stCondLst>
                                        </p:cTn>
                                        <p:tgtEl>
                                          <p:spTgt spid="1026"/>
                                        </p:tgtEl>
                                        <p:attrNameLst>
                                          <p:attrName>ppt_w</p:attrName>
                                        </p:attrNameLst>
                                      </p:cBhvr>
                                      <p:tavLst>
                                        <p:tav tm="0">
                                          <p:val>
                                            <p:strVal val="#ppt_w"/>
                                          </p:val>
                                        </p:tav>
                                        <p:tav tm="100000">
                                          <p:val>
                                            <p:strVal val="#ppt_w*.05"/>
                                          </p:val>
                                        </p:tav>
                                      </p:tavLst>
                                    </p:anim>
                                    <p:anim calcmode="lin" valueType="num">
                                      <p:cBhvr>
                                        <p:cTn id="9" dur="1500" accel="50000" fill="hold">
                                          <p:stCondLst>
                                            <p:cond delay="1500"/>
                                          </p:stCondLst>
                                        </p:cTn>
                                        <p:tgtEl>
                                          <p:spTgt spid="1026"/>
                                        </p:tgtEl>
                                        <p:attrNameLst>
                                          <p:attrName>ppt_w</p:attrName>
                                        </p:attrNameLst>
                                      </p:cBhvr>
                                      <p:tavLst>
                                        <p:tav tm="0">
                                          <p:val>
                                            <p:strVal val="#ppt_w*.05"/>
                                          </p:val>
                                        </p:tav>
                                        <p:tav tm="100000">
                                          <p:val>
                                            <p:strVal val="#ppt_w"/>
                                          </p:val>
                                        </p:tav>
                                      </p:tavLst>
                                    </p:anim>
                                    <p:anim calcmode="lin" valueType="num">
                                      <p:cBhvr>
                                        <p:cTn id="10" dur="3000" fill="hold"/>
                                        <p:tgtEl>
                                          <p:spTgt spid="1026"/>
                                        </p:tgtEl>
                                        <p:attrNameLst>
                                          <p:attrName>ppt_h</p:attrName>
                                        </p:attrNameLst>
                                      </p:cBhvr>
                                      <p:tavLst>
                                        <p:tav tm="0">
                                          <p:val>
                                            <p:strVal val="#ppt_h"/>
                                          </p:val>
                                        </p:tav>
                                        <p:tav tm="100000">
                                          <p:val>
                                            <p:strVal val="#ppt_h"/>
                                          </p:val>
                                        </p:tav>
                                      </p:tavLst>
                                    </p:anim>
                                    <p:anim calcmode="lin" valueType="num">
                                      <p:cBhvr>
                                        <p:cTn id="11" dur="1500" decel="50000" fill="hold">
                                          <p:stCondLst>
                                            <p:cond delay="0"/>
                                          </p:stCondLst>
                                        </p:cTn>
                                        <p:tgtEl>
                                          <p:spTgt spid="1026"/>
                                        </p:tgtEl>
                                        <p:attrNameLst>
                                          <p:attrName>ppt_x</p:attrName>
                                        </p:attrNameLst>
                                      </p:cBhvr>
                                      <p:tavLst>
                                        <p:tav tm="0">
                                          <p:val>
                                            <p:strVal val="#ppt_x+.4"/>
                                          </p:val>
                                        </p:tav>
                                        <p:tav tm="100000">
                                          <p:val>
                                            <p:strVal val="#ppt_x"/>
                                          </p:val>
                                        </p:tav>
                                      </p:tavLst>
                                    </p:anim>
                                    <p:anim calcmode="lin" valueType="num">
                                      <p:cBhvr>
                                        <p:cTn id="12" dur="1500" decel="50000" fill="hold">
                                          <p:stCondLst>
                                            <p:cond delay="0"/>
                                          </p:stCondLst>
                                        </p:cTn>
                                        <p:tgtEl>
                                          <p:spTgt spid="1026"/>
                                        </p:tgtEl>
                                        <p:attrNameLst>
                                          <p:attrName>ppt_y</p:attrName>
                                        </p:attrNameLst>
                                      </p:cBhvr>
                                      <p:tavLst>
                                        <p:tav tm="0">
                                          <p:val>
                                            <p:strVal val="#ppt_y-.2"/>
                                          </p:val>
                                        </p:tav>
                                        <p:tav tm="100000">
                                          <p:val>
                                            <p:strVal val="#ppt_y+.1"/>
                                          </p:val>
                                        </p:tav>
                                      </p:tavLst>
                                    </p:anim>
                                    <p:anim calcmode="lin" valueType="num">
                                      <p:cBhvr>
                                        <p:cTn id="13" dur="1500" accel="50000" fill="hold">
                                          <p:stCondLst>
                                            <p:cond delay="1500"/>
                                          </p:stCondLst>
                                        </p:cTn>
                                        <p:tgtEl>
                                          <p:spTgt spid="1026"/>
                                        </p:tgtEl>
                                        <p:attrNameLst>
                                          <p:attrName>ppt_y</p:attrName>
                                        </p:attrNameLst>
                                      </p:cBhvr>
                                      <p:tavLst>
                                        <p:tav tm="0">
                                          <p:val>
                                            <p:strVal val="#ppt_y+.1"/>
                                          </p:val>
                                        </p:tav>
                                        <p:tav tm="100000">
                                          <p:val>
                                            <p:strVal val="#ppt_y"/>
                                          </p:val>
                                        </p:tav>
                                      </p:tavLst>
                                    </p:anim>
                                    <p:animEffect transition="in" filter="fade">
                                      <p:cBhvr>
                                        <p:cTn id="14" dur="3000" decel="50000">
                                          <p:stCondLst>
                                            <p:cond delay="0"/>
                                          </p:stCondLst>
                                        </p:cTn>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260648"/>
            <a:ext cx="7242048" cy="626328"/>
          </a:xfrm>
        </p:spPr>
        <p:txBody>
          <a:bodyPr/>
          <a:lstStyle/>
          <a:p>
            <a:pPr algn="ctr"/>
            <a:r>
              <a:rPr lang="ru-RU" dirty="0" smtClean="0"/>
              <a:t>История </a:t>
            </a:r>
            <a:endParaRPr lang="ru-RU" dirty="0"/>
          </a:p>
        </p:txBody>
      </p:sp>
      <p:pic>
        <p:nvPicPr>
          <p:cNvPr id="4" name="Рисунок 3" descr="http://cs3.livemaster.ru/zhurnalfoto/d/0/4/120211001253.jpg"/>
          <p:cNvPicPr/>
          <p:nvPr/>
        </p:nvPicPr>
        <p:blipFill>
          <a:blip r:embed="rId2" cstate="print"/>
          <a:srcRect/>
          <a:stretch>
            <a:fillRect/>
          </a:stretch>
        </p:blipFill>
        <p:spPr bwMode="auto">
          <a:xfrm>
            <a:off x="0" y="908720"/>
            <a:ext cx="5004048" cy="2880320"/>
          </a:xfrm>
          <a:prstGeom prst="rect">
            <a:avLst/>
          </a:prstGeom>
          <a:noFill/>
          <a:ln w="9525">
            <a:noFill/>
            <a:miter lim="800000"/>
            <a:headEnd/>
            <a:tailEnd/>
          </a:ln>
        </p:spPr>
      </p:pic>
      <p:pic>
        <p:nvPicPr>
          <p:cNvPr id="6" name="Рисунок 5" descr="http://cs3.livemaster.ru/zhurnalfoto/e/e/4/120211001253.jpg"/>
          <p:cNvPicPr/>
          <p:nvPr/>
        </p:nvPicPr>
        <p:blipFill>
          <a:blip r:embed="rId3" cstate="print"/>
          <a:srcRect/>
          <a:stretch>
            <a:fillRect/>
          </a:stretch>
        </p:blipFill>
        <p:spPr bwMode="auto">
          <a:xfrm>
            <a:off x="3707904" y="2852936"/>
            <a:ext cx="5436096" cy="4005064"/>
          </a:xfrm>
          <a:prstGeom prst="rect">
            <a:avLst/>
          </a:prstGeom>
          <a:noFill/>
          <a:ln w="9525">
            <a:noFill/>
            <a:miter lim="800000"/>
            <a:headEnd/>
            <a:tailEnd/>
          </a:ln>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8" dur="1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9" dur="1500" accel="50000" fill="hold">
                                          <p:stCondLst>
                                            <p:cond delay="1500"/>
                                          </p:stCondLst>
                                        </p:cTn>
                                        <p:tgtEl>
                                          <p:spTgt spid="4"/>
                                        </p:tgtEl>
                                        <p:attrNameLst>
                                          <p:attrName>ppt_w</p:attrName>
                                        </p:attrNameLst>
                                      </p:cBhvr>
                                      <p:tavLst>
                                        <p:tav tm="0">
                                          <p:val>
                                            <p:strVal val="#ppt_w*.05"/>
                                          </p:val>
                                        </p:tav>
                                        <p:tav tm="100000">
                                          <p:val>
                                            <p:strVal val="#ppt_w"/>
                                          </p:val>
                                        </p:tav>
                                      </p:tavLst>
                                    </p:anim>
                                    <p:anim calcmode="lin" valueType="num">
                                      <p:cBhvr>
                                        <p:cTn id="10" dur="3000" fill="hold"/>
                                        <p:tgtEl>
                                          <p:spTgt spid="4"/>
                                        </p:tgtEl>
                                        <p:attrNameLst>
                                          <p:attrName>ppt_h</p:attrName>
                                        </p:attrNameLst>
                                      </p:cBhvr>
                                      <p:tavLst>
                                        <p:tav tm="0">
                                          <p:val>
                                            <p:strVal val="#ppt_h"/>
                                          </p:val>
                                        </p:tav>
                                        <p:tav tm="100000">
                                          <p:val>
                                            <p:strVal val="#ppt_h"/>
                                          </p:val>
                                        </p:tav>
                                      </p:tavLst>
                                    </p:anim>
                                    <p:anim calcmode="lin" valueType="num">
                                      <p:cBhvr>
                                        <p:cTn id="11" dur="1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12" dur="1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13" dur="1500" accel="50000" fill="hold">
                                          <p:stCondLst>
                                            <p:cond delay="1500"/>
                                          </p:stCondLst>
                                        </p:cTn>
                                        <p:tgtEl>
                                          <p:spTgt spid="4"/>
                                        </p:tgtEl>
                                        <p:attrNameLst>
                                          <p:attrName>ppt_y</p:attrName>
                                        </p:attrNameLst>
                                      </p:cBhvr>
                                      <p:tavLst>
                                        <p:tav tm="0">
                                          <p:val>
                                            <p:strVal val="#ppt_y+.1"/>
                                          </p:val>
                                        </p:tav>
                                        <p:tav tm="100000">
                                          <p:val>
                                            <p:strVal val="#ppt_y"/>
                                          </p:val>
                                        </p:tav>
                                      </p:tavLst>
                                    </p:anim>
                                    <p:animEffect transition="in" filter="fade">
                                      <p:cBhvr>
                                        <p:cTn id="14" dur="3000" decel="50000">
                                          <p:stCondLst>
                                            <p:cond delay="0"/>
                                          </p:stCondLst>
                                        </p:cTn>
                                        <p:tgtEl>
                                          <p:spTgt spid="4"/>
                                        </p:tgtEl>
                                      </p:cBhvr>
                                    </p:animEffect>
                                  </p:childTnLst>
                                </p:cTn>
                              </p:par>
                            </p:childTnLst>
                          </p:cTn>
                        </p:par>
                        <p:par>
                          <p:cTn id="15" fill="hold">
                            <p:stCondLst>
                              <p:cond delay="3000"/>
                            </p:stCondLst>
                            <p:childTnLst>
                              <p:par>
                                <p:cTn id="16" presetID="25" presetClass="entr" presetSubtype="0" fill="hold" nodeType="after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p:cTn id="18" dur="1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19" dur="1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20" dur="1500" accel="50000" fill="hold">
                                          <p:stCondLst>
                                            <p:cond delay="1500"/>
                                          </p:stCondLst>
                                        </p:cTn>
                                        <p:tgtEl>
                                          <p:spTgt spid="6"/>
                                        </p:tgtEl>
                                        <p:attrNameLst>
                                          <p:attrName>ppt_w</p:attrName>
                                        </p:attrNameLst>
                                      </p:cBhvr>
                                      <p:tavLst>
                                        <p:tav tm="0">
                                          <p:val>
                                            <p:strVal val="#ppt_w*.05"/>
                                          </p:val>
                                        </p:tav>
                                        <p:tav tm="100000">
                                          <p:val>
                                            <p:strVal val="#ppt_w"/>
                                          </p:val>
                                        </p:tav>
                                      </p:tavLst>
                                    </p:anim>
                                    <p:anim calcmode="lin" valueType="num">
                                      <p:cBhvr>
                                        <p:cTn id="21" dur="3000" fill="hold"/>
                                        <p:tgtEl>
                                          <p:spTgt spid="6"/>
                                        </p:tgtEl>
                                        <p:attrNameLst>
                                          <p:attrName>ppt_h</p:attrName>
                                        </p:attrNameLst>
                                      </p:cBhvr>
                                      <p:tavLst>
                                        <p:tav tm="0">
                                          <p:val>
                                            <p:strVal val="#ppt_h"/>
                                          </p:val>
                                        </p:tav>
                                        <p:tav tm="100000">
                                          <p:val>
                                            <p:strVal val="#ppt_h"/>
                                          </p:val>
                                        </p:tav>
                                      </p:tavLst>
                                    </p:anim>
                                    <p:anim calcmode="lin" valueType="num">
                                      <p:cBhvr>
                                        <p:cTn id="22" dur="1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23" dur="1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24" dur="1500" accel="50000" fill="hold">
                                          <p:stCondLst>
                                            <p:cond delay="1500"/>
                                          </p:stCondLst>
                                        </p:cTn>
                                        <p:tgtEl>
                                          <p:spTgt spid="6"/>
                                        </p:tgtEl>
                                        <p:attrNameLst>
                                          <p:attrName>ppt_y</p:attrName>
                                        </p:attrNameLst>
                                      </p:cBhvr>
                                      <p:tavLst>
                                        <p:tav tm="0">
                                          <p:val>
                                            <p:strVal val="#ppt_y+.1"/>
                                          </p:val>
                                        </p:tav>
                                        <p:tav tm="100000">
                                          <p:val>
                                            <p:strVal val="#ppt_y"/>
                                          </p:val>
                                        </p:tav>
                                      </p:tavLst>
                                    </p:anim>
                                    <p:animEffect transition="in" filter="fade">
                                      <p:cBhvr>
                                        <p:cTn id="25" dur="3000" decel="50000">
                                          <p:stCondLst>
                                            <p:cond delay="0"/>
                                          </p:stCondLst>
                                        </p:cTn>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260648"/>
            <a:ext cx="7242048" cy="626328"/>
          </a:xfrm>
        </p:spPr>
        <p:txBody>
          <a:bodyPr/>
          <a:lstStyle/>
          <a:p>
            <a:pPr algn="ctr"/>
            <a:r>
              <a:rPr lang="ru-RU" dirty="0" smtClean="0"/>
              <a:t>История </a:t>
            </a:r>
            <a:endParaRPr lang="ru-RU" dirty="0"/>
          </a:p>
        </p:txBody>
      </p:sp>
      <p:pic>
        <p:nvPicPr>
          <p:cNvPr id="5" name="Рисунок 4" descr="http://ped-kopilka.ru/upload/blogs/12695_aefc4937c6528cf86ce67f6372bff259.jpg.jpg"/>
          <p:cNvPicPr/>
          <p:nvPr/>
        </p:nvPicPr>
        <p:blipFill>
          <a:blip r:embed="rId2" cstate="print"/>
          <a:srcRect b="4371"/>
          <a:stretch>
            <a:fillRect/>
          </a:stretch>
        </p:blipFill>
        <p:spPr bwMode="auto">
          <a:xfrm>
            <a:off x="0" y="1457400"/>
            <a:ext cx="4752528" cy="5400600"/>
          </a:xfrm>
          <a:prstGeom prst="rect">
            <a:avLst/>
          </a:prstGeom>
          <a:noFill/>
          <a:ln w="9525">
            <a:noFill/>
            <a:miter lim="800000"/>
            <a:headEnd/>
            <a:tailEnd/>
          </a:ln>
        </p:spPr>
      </p:pic>
      <p:pic>
        <p:nvPicPr>
          <p:cNvPr id="7" name="Рисунок 6" descr="http://ped-kopilka.ru/upload/blogs/12695_522e104034a15e34ab2178dba6742623.jpg.jpg"/>
          <p:cNvPicPr/>
          <p:nvPr/>
        </p:nvPicPr>
        <p:blipFill>
          <a:blip r:embed="rId3" cstate="print"/>
          <a:srcRect/>
          <a:stretch>
            <a:fillRect/>
          </a:stretch>
        </p:blipFill>
        <p:spPr bwMode="auto">
          <a:xfrm>
            <a:off x="3203848" y="1412776"/>
            <a:ext cx="4928617" cy="5445224"/>
          </a:xfrm>
          <a:prstGeom prst="rect">
            <a:avLst/>
          </a:prstGeom>
          <a:noFill/>
          <a:ln w="9525">
            <a:noFill/>
            <a:miter lim="800000"/>
            <a:headEnd/>
            <a:tailEnd/>
          </a:ln>
        </p:spPr>
      </p:pic>
      <p:pic>
        <p:nvPicPr>
          <p:cNvPr id="8" name="Рисунок 7" descr="http://ped-kopilka.ru/upload/blogs/12695_0628a28624a18fc5836d70394e7bbefa.jpg.jpg"/>
          <p:cNvPicPr/>
          <p:nvPr/>
        </p:nvPicPr>
        <p:blipFill>
          <a:blip r:embed="rId4" cstate="print"/>
          <a:srcRect/>
          <a:stretch>
            <a:fillRect/>
          </a:stretch>
        </p:blipFill>
        <p:spPr bwMode="auto">
          <a:xfrm>
            <a:off x="1043608" y="1556792"/>
            <a:ext cx="6108948" cy="4796780"/>
          </a:xfrm>
          <a:prstGeom prst="rect">
            <a:avLst/>
          </a:prstGeom>
          <a:noFill/>
          <a:ln w="9525">
            <a:noFill/>
            <a:miter lim="800000"/>
            <a:headEnd/>
            <a:tailEnd/>
          </a:ln>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8" dur="1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9" dur="1500" accel="50000" fill="hold">
                                          <p:stCondLst>
                                            <p:cond delay="1500"/>
                                          </p:stCondLst>
                                        </p:cTn>
                                        <p:tgtEl>
                                          <p:spTgt spid="5"/>
                                        </p:tgtEl>
                                        <p:attrNameLst>
                                          <p:attrName>ppt_w</p:attrName>
                                        </p:attrNameLst>
                                      </p:cBhvr>
                                      <p:tavLst>
                                        <p:tav tm="0">
                                          <p:val>
                                            <p:strVal val="#ppt_w*.05"/>
                                          </p:val>
                                        </p:tav>
                                        <p:tav tm="100000">
                                          <p:val>
                                            <p:strVal val="#ppt_w"/>
                                          </p:val>
                                        </p:tav>
                                      </p:tavLst>
                                    </p:anim>
                                    <p:anim calcmode="lin" valueType="num">
                                      <p:cBhvr>
                                        <p:cTn id="10" dur="3000" fill="hold"/>
                                        <p:tgtEl>
                                          <p:spTgt spid="5"/>
                                        </p:tgtEl>
                                        <p:attrNameLst>
                                          <p:attrName>ppt_h</p:attrName>
                                        </p:attrNameLst>
                                      </p:cBhvr>
                                      <p:tavLst>
                                        <p:tav tm="0">
                                          <p:val>
                                            <p:strVal val="#ppt_h"/>
                                          </p:val>
                                        </p:tav>
                                        <p:tav tm="100000">
                                          <p:val>
                                            <p:strVal val="#ppt_h"/>
                                          </p:val>
                                        </p:tav>
                                      </p:tavLst>
                                    </p:anim>
                                    <p:anim calcmode="lin" valueType="num">
                                      <p:cBhvr>
                                        <p:cTn id="11" dur="1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12" dur="1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13" dur="1500" accel="50000" fill="hold">
                                          <p:stCondLst>
                                            <p:cond delay="1500"/>
                                          </p:stCondLst>
                                        </p:cTn>
                                        <p:tgtEl>
                                          <p:spTgt spid="5"/>
                                        </p:tgtEl>
                                        <p:attrNameLst>
                                          <p:attrName>ppt_y</p:attrName>
                                        </p:attrNameLst>
                                      </p:cBhvr>
                                      <p:tavLst>
                                        <p:tav tm="0">
                                          <p:val>
                                            <p:strVal val="#ppt_y+.1"/>
                                          </p:val>
                                        </p:tav>
                                        <p:tav tm="100000">
                                          <p:val>
                                            <p:strVal val="#ppt_y"/>
                                          </p:val>
                                        </p:tav>
                                      </p:tavLst>
                                    </p:anim>
                                    <p:animEffect transition="in" filter="fade">
                                      <p:cBhvr>
                                        <p:cTn id="14" dur="3000" decel="50000">
                                          <p:stCondLst>
                                            <p:cond delay="0"/>
                                          </p:stCondLst>
                                        </p:cTn>
                                        <p:tgtEl>
                                          <p:spTgt spid="5"/>
                                        </p:tgtEl>
                                      </p:cBhvr>
                                    </p:animEffect>
                                  </p:childTnLst>
                                </p:cTn>
                              </p:par>
                            </p:childTnLst>
                          </p:cTn>
                        </p:par>
                        <p:par>
                          <p:cTn id="15" fill="hold">
                            <p:stCondLst>
                              <p:cond delay="3000"/>
                            </p:stCondLst>
                            <p:childTnLst>
                              <p:par>
                                <p:cTn id="16" presetID="25" presetClass="entr" presetSubtype="0" fill="hold" nodeType="after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p:cTn id="18" dur="1500"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19" dur="1500"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20" dur="1500" accel="50000" fill="hold">
                                          <p:stCondLst>
                                            <p:cond delay="1500"/>
                                          </p:stCondLst>
                                        </p:cTn>
                                        <p:tgtEl>
                                          <p:spTgt spid="7"/>
                                        </p:tgtEl>
                                        <p:attrNameLst>
                                          <p:attrName>ppt_w</p:attrName>
                                        </p:attrNameLst>
                                      </p:cBhvr>
                                      <p:tavLst>
                                        <p:tav tm="0">
                                          <p:val>
                                            <p:strVal val="#ppt_w*.05"/>
                                          </p:val>
                                        </p:tav>
                                        <p:tav tm="100000">
                                          <p:val>
                                            <p:strVal val="#ppt_w"/>
                                          </p:val>
                                        </p:tav>
                                      </p:tavLst>
                                    </p:anim>
                                    <p:anim calcmode="lin" valueType="num">
                                      <p:cBhvr>
                                        <p:cTn id="21" dur="3000" fill="hold"/>
                                        <p:tgtEl>
                                          <p:spTgt spid="7"/>
                                        </p:tgtEl>
                                        <p:attrNameLst>
                                          <p:attrName>ppt_h</p:attrName>
                                        </p:attrNameLst>
                                      </p:cBhvr>
                                      <p:tavLst>
                                        <p:tav tm="0">
                                          <p:val>
                                            <p:strVal val="#ppt_h"/>
                                          </p:val>
                                        </p:tav>
                                        <p:tav tm="100000">
                                          <p:val>
                                            <p:strVal val="#ppt_h"/>
                                          </p:val>
                                        </p:tav>
                                      </p:tavLst>
                                    </p:anim>
                                    <p:anim calcmode="lin" valueType="num">
                                      <p:cBhvr>
                                        <p:cTn id="22" dur="1500"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23" dur="1500"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24" dur="1500" accel="50000" fill="hold">
                                          <p:stCondLst>
                                            <p:cond delay="1500"/>
                                          </p:stCondLst>
                                        </p:cTn>
                                        <p:tgtEl>
                                          <p:spTgt spid="7"/>
                                        </p:tgtEl>
                                        <p:attrNameLst>
                                          <p:attrName>ppt_y</p:attrName>
                                        </p:attrNameLst>
                                      </p:cBhvr>
                                      <p:tavLst>
                                        <p:tav tm="0">
                                          <p:val>
                                            <p:strVal val="#ppt_y+.1"/>
                                          </p:val>
                                        </p:tav>
                                        <p:tav tm="100000">
                                          <p:val>
                                            <p:strVal val="#ppt_y"/>
                                          </p:val>
                                        </p:tav>
                                      </p:tavLst>
                                    </p:anim>
                                    <p:animEffect transition="in" filter="fade">
                                      <p:cBhvr>
                                        <p:cTn id="25" dur="3000" decel="50000">
                                          <p:stCondLst>
                                            <p:cond delay="0"/>
                                          </p:stCondLst>
                                        </p:cTn>
                                        <p:tgtEl>
                                          <p:spTgt spid="7"/>
                                        </p:tgtEl>
                                      </p:cBhvr>
                                    </p:animEffect>
                                  </p:childTnLst>
                                </p:cTn>
                              </p:par>
                            </p:childTnLst>
                          </p:cTn>
                        </p:par>
                        <p:par>
                          <p:cTn id="26" fill="hold">
                            <p:stCondLst>
                              <p:cond delay="6000"/>
                            </p:stCondLst>
                            <p:childTnLst>
                              <p:par>
                                <p:cTn id="27" presetID="25" presetClass="entr" presetSubtype="0" fill="hold" nodeType="after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p:cTn id="29" dur="1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30" dur="1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31" dur="1500" accel="50000" fill="hold">
                                          <p:stCondLst>
                                            <p:cond delay="1500"/>
                                          </p:stCondLst>
                                        </p:cTn>
                                        <p:tgtEl>
                                          <p:spTgt spid="8"/>
                                        </p:tgtEl>
                                        <p:attrNameLst>
                                          <p:attrName>ppt_w</p:attrName>
                                        </p:attrNameLst>
                                      </p:cBhvr>
                                      <p:tavLst>
                                        <p:tav tm="0">
                                          <p:val>
                                            <p:strVal val="#ppt_w*.05"/>
                                          </p:val>
                                        </p:tav>
                                        <p:tav tm="100000">
                                          <p:val>
                                            <p:strVal val="#ppt_w"/>
                                          </p:val>
                                        </p:tav>
                                      </p:tavLst>
                                    </p:anim>
                                    <p:anim calcmode="lin" valueType="num">
                                      <p:cBhvr>
                                        <p:cTn id="32" dur="3000" fill="hold"/>
                                        <p:tgtEl>
                                          <p:spTgt spid="8"/>
                                        </p:tgtEl>
                                        <p:attrNameLst>
                                          <p:attrName>ppt_h</p:attrName>
                                        </p:attrNameLst>
                                      </p:cBhvr>
                                      <p:tavLst>
                                        <p:tav tm="0">
                                          <p:val>
                                            <p:strVal val="#ppt_h"/>
                                          </p:val>
                                        </p:tav>
                                        <p:tav tm="100000">
                                          <p:val>
                                            <p:strVal val="#ppt_h"/>
                                          </p:val>
                                        </p:tav>
                                      </p:tavLst>
                                    </p:anim>
                                    <p:anim calcmode="lin" valueType="num">
                                      <p:cBhvr>
                                        <p:cTn id="33" dur="1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34" dur="1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35" dur="1500" accel="50000" fill="hold">
                                          <p:stCondLst>
                                            <p:cond delay="1500"/>
                                          </p:stCondLst>
                                        </p:cTn>
                                        <p:tgtEl>
                                          <p:spTgt spid="8"/>
                                        </p:tgtEl>
                                        <p:attrNameLst>
                                          <p:attrName>ppt_y</p:attrName>
                                        </p:attrNameLst>
                                      </p:cBhvr>
                                      <p:tavLst>
                                        <p:tav tm="0">
                                          <p:val>
                                            <p:strVal val="#ppt_y+.1"/>
                                          </p:val>
                                        </p:tav>
                                        <p:tav tm="100000">
                                          <p:val>
                                            <p:strVal val="#ppt_y"/>
                                          </p:val>
                                        </p:tav>
                                      </p:tavLst>
                                    </p:anim>
                                    <p:animEffect transition="in" filter="fade">
                                      <p:cBhvr>
                                        <p:cTn id="36" dur="3000" decel="50000">
                                          <p:stCondLst>
                                            <p:cond delay="0"/>
                                          </p:stCondLst>
                                        </p:cTn>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260648"/>
            <a:ext cx="7242048" cy="626328"/>
          </a:xfrm>
        </p:spPr>
        <p:txBody>
          <a:bodyPr/>
          <a:lstStyle/>
          <a:p>
            <a:pPr algn="ctr"/>
            <a:r>
              <a:rPr lang="ru-RU" dirty="0" smtClean="0"/>
              <a:t>История </a:t>
            </a:r>
            <a:endParaRPr lang="ru-RU" dirty="0"/>
          </a:p>
        </p:txBody>
      </p:sp>
      <p:sp>
        <p:nvSpPr>
          <p:cNvPr id="4" name="Содержимое 3"/>
          <p:cNvSpPr>
            <a:spLocks noGrp="1"/>
          </p:cNvSpPr>
          <p:nvPr>
            <p:ph sz="half" idx="2"/>
          </p:nvPr>
        </p:nvSpPr>
        <p:spPr>
          <a:xfrm>
            <a:off x="251520" y="1052736"/>
            <a:ext cx="7704856" cy="5544616"/>
          </a:xfrm>
        </p:spPr>
        <p:txBody>
          <a:bodyPr>
            <a:normAutofit/>
          </a:bodyPr>
          <a:lstStyle/>
          <a:p>
            <a:pPr algn="just">
              <a:buNone/>
            </a:pPr>
            <a:r>
              <a:rPr lang="ru-RU" sz="3200" dirty="0" smtClean="0">
                <a:latin typeface="Times New Roman" pitchFamily="18" charset="0"/>
                <a:cs typeface="Times New Roman" pitchFamily="18" charset="0"/>
              </a:rPr>
              <a:t>   В давние времена  к устью реки пристал корабль торговцев содой. Рассевшись на песчаном берегу они развели костер, чтобы приготовить себе ужин. Не найдя на берегу ни одного камня купцы обложили костер кусками перевозимой ими соды. Поужинав, они легли спать, а утром разгребая золу костра, обнаружили странные слитки – они были твердыми и переливались на солнце. Это и явилось началом стекла.</a:t>
            </a:r>
            <a:endParaRPr lang="ru-RU" sz="3200" dirty="0">
              <a:latin typeface="Times New Roman" pitchFamily="18" charset="0"/>
              <a:cs typeface="Times New Roman" pitchFamily="18" charset="0"/>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slide(fromBottom)">
                                      <p:cBhvr>
                                        <p:cTn id="7" dur="20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260648"/>
            <a:ext cx="7242048" cy="626328"/>
          </a:xfrm>
        </p:spPr>
        <p:txBody>
          <a:bodyPr/>
          <a:lstStyle/>
          <a:p>
            <a:pPr algn="ctr"/>
            <a:r>
              <a:rPr lang="ru-RU" dirty="0" smtClean="0"/>
              <a:t>История </a:t>
            </a:r>
            <a:endParaRPr lang="ru-RU" dirty="0"/>
          </a:p>
        </p:txBody>
      </p:sp>
      <p:sp>
        <p:nvSpPr>
          <p:cNvPr id="3" name="Содержимое 2"/>
          <p:cNvSpPr>
            <a:spLocks noGrp="1"/>
          </p:cNvSpPr>
          <p:nvPr>
            <p:ph sz="half" idx="1"/>
          </p:nvPr>
        </p:nvSpPr>
        <p:spPr/>
        <p:txBody>
          <a:bodyPr/>
          <a:lstStyle/>
          <a:p>
            <a:pPr algn="ctr">
              <a:buNone/>
            </a:pPr>
            <a:r>
              <a:rPr lang="ru-RU" dirty="0" smtClean="0">
                <a:solidFill>
                  <a:srgbClr val="00B050"/>
                </a:solidFill>
                <a:latin typeface="Times New Roman" pitchFamily="18" charset="0"/>
                <a:cs typeface="Times New Roman" pitchFamily="18" charset="0"/>
              </a:rPr>
              <a:t>Стеклянная посуда</a:t>
            </a:r>
          </a:p>
          <a:p>
            <a:pPr algn="ctr">
              <a:buNone/>
            </a:pPr>
            <a:endParaRPr lang="ru-RU" dirty="0">
              <a:latin typeface="Times New Roman" pitchFamily="18" charset="0"/>
              <a:cs typeface="Times New Roman" pitchFamily="18" charset="0"/>
            </a:endParaRPr>
          </a:p>
        </p:txBody>
      </p:sp>
      <p:sp>
        <p:nvSpPr>
          <p:cNvPr id="4" name="Содержимое 3"/>
          <p:cNvSpPr>
            <a:spLocks noGrp="1"/>
          </p:cNvSpPr>
          <p:nvPr>
            <p:ph sz="half" idx="2"/>
          </p:nvPr>
        </p:nvSpPr>
        <p:spPr/>
        <p:txBody>
          <a:bodyPr/>
          <a:lstStyle/>
          <a:p>
            <a:pPr algn="ctr">
              <a:buNone/>
            </a:pPr>
            <a:r>
              <a:rPr lang="ru-RU" dirty="0" smtClean="0">
                <a:solidFill>
                  <a:srgbClr val="00B050"/>
                </a:solidFill>
                <a:latin typeface="Times New Roman" pitchFamily="18" charset="0"/>
                <a:cs typeface="Times New Roman" pitchFamily="18" charset="0"/>
              </a:rPr>
              <a:t>Стеклянные бусы</a:t>
            </a:r>
          </a:p>
          <a:p>
            <a:pPr algn="ctr">
              <a:buNone/>
            </a:pPr>
            <a:endParaRPr lang="ru-RU" dirty="0" smtClean="0">
              <a:latin typeface="Times New Roman" pitchFamily="18" charset="0"/>
              <a:cs typeface="Times New Roman" pitchFamily="18" charset="0"/>
            </a:endParaRPr>
          </a:p>
        </p:txBody>
      </p:sp>
      <p:pic>
        <p:nvPicPr>
          <p:cNvPr id="6" name="Picture 2" descr="D:\открытое занятие фенечки\3982866nyr.jpg"/>
          <p:cNvPicPr>
            <a:picLocks noChangeAspect="1" noChangeArrowheads="1"/>
          </p:cNvPicPr>
          <p:nvPr/>
        </p:nvPicPr>
        <p:blipFill>
          <a:blip r:embed="rId2" cstate="print"/>
          <a:srcRect l="21021" r="14720"/>
          <a:stretch>
            <a:fillRect/>
          </a:stretch>
        </p:blipFill>
        <p:spPr bwMode="auto">
          <a:xfrm>
            <a:off x="467544" y="2276872"/>
            <a:ext cx="3672408" cy="3790950"/>
          </a:xfrm>
          <a:prstGeom prst="rect">
            <a:avLst/>
          </a:prstGeom>
          <a:noFill/>
        </p:spPr>
      </p:pic>
      <p:pic>
        <p:nvPicPr>
          <p:cNvPr id="2050" name="Picture 2" descr="D:\открытое занятие фенечки\2-808x1024.jpg"/>
          <p:cNvPicPr>
            <a:picLocks noChangeAspect="1" noChangeArrowheads="1"/>
          </p:cNvPicPr>
          <p:nvPr/>
        </p:nvPicPr>
        <p:blipFill>
          <a:blip r:embed="rId3" cstate="print"/>
          <a:srcRect/>
          <a:stretch>
            <a:fillRect/>
          </a:stretch>
        </p:blipFill>
        <p:spPr bwMode="auto">
          <a:xfrm>
            <a:off x="4716016" y="2204864"/>
            <a:ext cx="3099489" cy="3928066"/>
          </a:xfrm>
          <a:prstGeom prst="rect">
            <a:avLst/>
          </a:prstGeom>
          <a:noFill/>
        </p:spPr>
      </p:pic>
    </p:spTree>
  </p:cSld>
  <p:clrMapOvr>
    <a:masterClrMapping/>
  </p:clrMapOvr>
  <p:transition>
    <p:dissolv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260648"/>
            <a:ext cx="7242048" cy="626328"/>
          </a:xfrm>
        </p:spPr>
        <p:txBody>
          <a:bodyPr/>
          <a:lstStyle/>
          <a:p>
            <a:pPr algn="ctr"/>
            <a:r>
              <a:rPr lang="ru-RU" dirty="0" smtClean="0"/>
              <a:t>История </a:t>
            </a:r>
            <a:endParaRPr lang="ru-RU" dirty="0"/>
          </a:p>
        </p:txBody>
      </p:sp>
      <p:sp>
        <p:nvSpPr>
          <p:cNvPr id="3" name="Содержимое 2"/>
          <p:cNvSpPr>
            <a:spLocks noGrp="1"/>
          </p:cNvSpPr>
          <p:nvPr>
            <p:ph sz="half" idx="1"/>
          </p:nvPr>
        </p:nvSpPr>
        <p:spPr>
          <a:xfrm>
            <a:off x="4644008" y="1484784"/>
            <a:ext cx="3376424" cy="4248472"/>
          </a:xfrm>
        </p:spPr>
        <p:txBody>
          <a:bodyPr>
            <a:normAutofit fontScale="92500"/>
          </a:bodyPr>
          <a:lstStyle/>
          <a:p>
            <a:pPr algn="ctr">
              <a:buNone/>
            </a:pPr>
            <a:r>
              <a:rPr lang="ru-RU" dirty="0" smtClean="0">
                <a:solidFill>
                  <a:srgbClr val="00B050"/>
                </a:solidFill>
              </a:rPr>
              <a:t>Бисер</a:t>
            </a:r>
          </a:p>
          <a:p>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бусра</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бусер</a:t>
            </a:r>
            <a:r>
              <a:rPr lang="ru-RU" dirty="0" smtClean="0">
                <a:latin typeface="Times New Roman" pitchFamily="18" charset="0"/>
                <a:cs typeface="Times New Roman" pitchFamily="18" charset="0"/>
              </a:rPr>
              <a:t>) –фальшивый жемчуг.</a:t>
            </a:r>
            <a:endParaRPr lang="ru-RU" dirty="0" smtClean="0">
              <a:latin typeface="Times New Roman" pitchFamily="18" charset="0"/>
            </a:endParaRPr>
          </a:p>
          <a:p>
            <a:r>
              <a:rPr lang="ru-RU" dirty="0" smtClean="0">
                <a:latin typeface="Times New Roman" pitchFamily="18" charset="0"/>
              </a:rPr>
              <a:t>маленькие декоративные шарики с отверстием для нанизывания на нитку, леску или проволоку</a:t>
            </a:r>
          </a:p>
          <a:p>
            <a:endParaRPr lang="ru-RU" dirty="0"/>
          </a:p>
        </p:txBody>
      </p:sp>
      <p:pic>
        <p:nvPicPr>
          <p:cNvPr id="1026" name="Picture 2" descr="D:\открытое занятие фенечки\image-38.jpg"/>
          <p:cNvPicPr>
            <a:picLocks noChangeAspect="1" noChangeArrowheads="1"/>
          </p:cNvPicPr>
          <p:nvPr/>
        </p:nvPicPr>
        <p:blipFill>
          <a:blip r:embed="rId2" cstate="print"/>
          <a:srcRect/>
          <a:stretch>
            <a:fillRect/>
          </a:stretch>
        </p:blipFill>
        <p:spPr bwMode="auto">
          <a:xfrm>
            <a:off x="179512" y="1406352"/>
            <a:ext cx="4392488" cy="4392488"/>
          </a:xfrm>
          <a:prstGeom prst="rect">
            <a:avLst/>
          </a:prstGeom>
          <a:noFill/>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after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p:cTn id="7" dur="1000" decel="50000" fill="hold">
                                          <p:stCondLst>
                                            <p:cond delay="0"/>
                                          </p:stCondLst>
                                        </p:cTn>
                                        <p:tgtEl>
                                          <p:spTgt spid="1026"/>
                                        </p:tgtEl>
                                        <p:attrNameLst>
                                          <p:attrName>style.rotation</p:attrName>
                                        </p:attrNameLst>
                                      </p:cBhvr>
                                      <p:tavLst>
                                        <p:tav tm="0">
                                          <p:val>
                                            <p:fltVal val="-90"/>
                                          </p:val>
                                        </p:tav>
                                        <p:tav tm="100000">
                                          <p:val>
                                            <p:fltVal val="0"/>
                                          </p:val>
                                        </p:tav>
                                      </p:tavLst>
                                    </p:anim>
                                    <p:anim calcmode="lin" valueType="num">
                                      <p:cBhvr>
                                        <p:cTn id="8" dur="1000" decel="50000" fill="hold">
                                          <p:stCondLst>
                                            <p:cond delay="0"/>
                                          </p:stCondLst>
                                        </p:cTn>
                                        <p:tgtEl>
                                          <p:spTgt spid="1026"/>
                                        </p:tgtEl>
                                        <p:attrNameLst>
                                          <p:attrName>ppt_w</p:attrName>
                                        </p:attrNameLst>
                                      </p:cBhvr>
                                      <p:tavLst>
                                        <p:tav tm="0">
                                          <p:val>
                                            <p:strVal val="#ppt_w"/>
                                          </p:val>
                                        </p:tav>
                                        <p:tav tm="100000">
                                          <p:val>
                                            <p:strVal val="#ppt_w*.05"/>
                                          </p:val>
                                        </p:tav>
                                      </p:tavLst>
                                    </p:anim>
                                    <p:anim calcmode="lin" valueType="num">
                                      <p:cBhvr>
                                        <p:cTn id="9" dur="1000" accel="50000" fill="hold">
                                          <p:stCondLst>
                                            <p:cond delay="1000"/>
                                          </p:stCondLst>
                                        </p:cTn>
                                        <p:tgtEl>
                                          <p:spTgt spid="1026"/>
                                        </p:tgtEl>
                                        <p:attrNameLst>
                                          <p:attrName>ppt_w</p:attrName>
                                        </p:attrNameLst>
                                      </p:cBhvr>
                                      <p:tavLst>
                                        <p:tav tm="0">
                                          <p:val>
                                            <p:strVal val="#ppt_w*.05"/>
                                          </p:val>
                                        </p:tav>
                                        <p:tav tm="100000">
                                          <p:val>
                                            <p:strVal val="#ppt_w"/>
                                          </p:val>
                                        </p:tav>
                                      </p:tavLst>
                                    </p:anim>
                                    <p:anim calcmode="lin" valueType="num">
                                      <p:cBhvr>
                                        <p:cTn id="10" dur="2000" fill="hold"/>
                                        <p:tgtEl>
                                          <p:spTgt spid="1026"/>
                                        </p:tgtEl>
                                        <p:attrNameLst>
                                          <p:attrName>ppt_h</p:attrName>
                                        </p:attrNameLst>
                                      </p:cBhvr>
                                      <p:tavLst>
                                        <p:tav tm="0">
                                          <p:val>
                                            <p:strVal val="#ppt_h"/>
                                          </p:val>
                                        </p:tav>
                                        <p:tav tm="100000">
                                          <p:val>
                                            <p:strVal val="#ppt_h"/>
                                          </p:val>
                                        </p:tav>
                                      </p:tavLst>
                                    </p:anim>
                                    <p:anim calcmode="lin" valueType="num">
                                      <p:cBhvr>
                                        <p:cTn id="11" dur="1000" decel="50000" fill="hold">
                                          <p:stCondLst>
                                            <p:cond delay="0"/>
                                          </p:stCondLst>
                                        </p:cTn>
                                        <p:tgtEl>
                                          <p:spTgt spid="1026"/>
                                        </p:tgtEl>
                                        <p:attrNameLst>
                                          <p:attrName>ppt_x</p:attrName>
                                        </p:attrNameLst>
                                      </p:cBhvr>
                                      <p:tavLst>
                                        <p:tav tm="0">
                                          <p:val>
                                            <p:strVal val="#ppt_x+.4"/>
                                          </p:val>
                                        </p:tav>
                                        <p:tav tm="100000">
                                          <p:val>
                                            <p:strVal val="#ppt_x"/>
                                          </p:val>
                                        </p:tav>
                                      </p:tavLst>
                                    </p:anim>
                                    <p:anim calcmode="lin" valueType="num">
                                      <p:cBhvr>
                                        <p:cTn id="12" dur="1000" decel="50000" fill="hold">
                                          <p:stCondLst>
                                            <p:cond delay="0"/>
                                          </p:stCondLst>
                                        </p:cTn>
                                        <p:tgtEl>
                                          <p:spTgt spid="1026"/>
                                        </p:tgtEl>
                                        <p:attrNameLst>
                                          <p:attrName>ppt_y</p:attrName>
                                        </p:attrNameLst>
                                      </p:cBhvr>
                                      <p:tavLst>
                                        <p:tav tm="0">
                                          <p:val>
                                            <p:strVal val="#ppt_y-.2"/>
                                          </p:val>
                                        </p:tav>
                                        <p:tav tm="100000">
                                          <p:val>
                                            <p:strVal val="#ppt_y+.1"/>
                                          </p:val>
                                        </p:tav>
                                      </p:tavLst>
                                    </p:anim>
                                    <p:anim calcmode="lin" valueType="num">
                                      <p:cBhvr>
                                        <p:cTn id="13" dur="1000" accel="50000" fill="hold">
                                          <p:stCondLst>
                                            <p:cond delay="1000"/>
                                          </p:stCondLst>
                                        </p:cTn>
                                        <p:tgtEl>
                                          <p:spTgt spid="1026"/>
                                        </p:tgtEl>
                                        <p:attrNameLst>
                                          <p:attrName>ppt_y</p:attrName>
                                        </p:attrNameLst>
                                      </p:cBhvr>
                                      <p:tavLst>
                                        <p:tav tm="0">
                                          <p:val>
                                            <p:strVal val="#ppt_y+.1"/>
                                          </p:val>
                                        </p:tav>
                                        <p:tav tm="100000">
                                          <p:val>
                                            <p:strVal val="#ppt_y"/>
                                          </p:val>
                                        </p:tav>
                                      </p:tavLst>
                                    </p:anim>
                                    <p:animEffect transition="in" filter="fade">
                                      <p:cBhvr>
                                        <p:cTn id="14" dur="2000" decel="50000">
                                          <p:stCondLst>
                                            <p:cond delay="0"/>
                                          </p:stCondLst>
                                        </p:cTn>
                                        <p:tgtEl>
                                          <p:spTgt spid="1026"/>
                                        </p:tgtEl>
                                      </p:cBhvr>
                                    </p:animEffect>
                                  </p:childTnLst>
                                </p:cTn>
                              </p:par>
                            </p:childTnLst>
                          </p:cTn>
                        </p:par>
                        <p:par>
                          <p:cTn id="15" fill="hold">
                            <p:stCondLst>
                              <p:cond delay="2000"/>
                            </p:stCondLst>
                            <p:childTnLst>
                              <p:par>
                                <p:cTn id="16" presetID="25" presetClass="entr" presetSubtype="0" fill="hold" grpId="0" nodeType="afterEffect">
                                  <p:stCondLst>
                                    <p:cond delay="0"/>
                                  </p:stCondLst>
                                  <p:childTnLst>
                                    <p:set>
                                      <p:cBhvr>
                                        <p:cTn id="17" dur="1" fill="hold">
                                          <p:stCondLst>
                                            <p:cond delay="0"/>
                                          </p:stCondLst>
                                        </p:cTn>
                                        <p:tgtEl>
                                          <p:spTgt spid="3">
                                            <p:txEl>
                                              <p:pRg st="0" end="0"/>
                                            </p:txEl>
                                          </p:spTgt>
                                        </p:tgtEl>
                                        <p:attrNameLst>
                                          <p:attrName>style.visibility</p:attrName>
                                        </p:attrNameLst>
                                      </p:cBhvr>
                                      <p:to>
                                        <p:strVal val="visible"/>
                                      </p:to>
                                    </p:set>
                                    <p:anim calcmode="lin" valueType="num">
                                      <p:cBhvr>
                                        <p:cTn id="18" dur="1000" decel="50000" fill="hold">
                                          <p:stCondLst>
                                            <p:cond delay="0"/>
                                          </p:stCondLst>
                                        </p:cTn>
                                        <p:tgtEl>
                                          <p:spTgt spid="3">
                                            <p:txEl>
                                              <p:pRg st="0" end="0"/>
                                            </p:txEl>
                                          </p:spTgt>
                                        </p:tgtEl>
                                        <p:attrNameLst>
                                          <p:attrName>style.rotation</p:attrName>
                                        </p:attrNameLst>
                                      </p:cBhvr>
                                      <p:tavLst>
                                        <p:tav tm="0">
                                          <p:val>
                                            <p:fltVal val="-90"/>
                                          </p:val>
                                        </p:tav>
                                        <p:tav tm="100000">
                                          <p:val>
                                            <p:fltVal val="0"/>
                                          </p:val>
                                        </p:tav>
                                      </p:tavLst>
                                    </p:anim>
                                    <p:anim calcmode="lin" valueType="num">
                                      <p:cBhvr>
                                        <p:cTn id="19" dur="1000" decel="50000" fill="hold">
                                          <p:stCondLst>
                                            <p:cond delay="0"/>
                                          </p:stCondLst>
                                        </p:cTn>
                                        <p:tgtEl>
                                          <p:spTgt spid="3">
                                            <p:txEl>
                                              <p:pRg st="0" end="0"/>
                                            </p:txEl>
                                          </p:spTgt>
                                        </p:tgtEl>
                                        <p:attrNameLst>
                                          <p:attrName>ppt_w</p:attrName>
                                        </p:attrNameLst>
                                      </p:cBhvr>
                                      <p:tavLst>
                                        <p:tav tm="0">
                                          <p:val>
                                            <p:strVal val="#ppt_w"/>
                                          </p:val>
                                        </p:tav>
                                        <p:tav tm="100000">
                                          <p:val>
                                            <p:strVal val="#ppt_w*.05"/>
                                          </p:val>
                                        </p:tav>
                                      </p:tavLst>
                                    </p:anim>
                                    <p:anim calcmode="lin" valueType="num">
                                      <p:cBhvr>
                                        <p:cTn id="20" dur="1000" accel="50000" fill="hold">
                                          <p:stCondLst>
                                            <p:cond delay="1000"/>
                                          </p:stCondLst>
                                        </p:cTn>
                                        <p:tgtEl>
                                          <p:spTgt spid="3">
                                            <p:txEl>
                                              <p:pRg st="0" end="0"/>
                                            </p:txEl>
                                          </p:spTgt>
                                        </p:tgtEl>
                                        <p:attrNameLst>
                                          <p:attrName>ppt_w</p:attrName>
                                        </p:attrNameLst>
                                      </p:cBhvr>
                                      <p:tavLst>
                                        <p:tav tm="0">
                                          <p:val>
                                            <p:strVal val="#ppt_w*.05"/>
                                          </p:val>
                                        </p:tav>
                                        <p:tav tm="100000">
                                          <p:val>
                                            <p:strVal val="#ppt_w"/>
                                          </p:val>
                                        </p:tav>
                                      </p:tavLst>
                                    </p:anim>
                                    <p:anim calcmode="lin" valueType="num">
                                      <p:cBhvr>
                                        <p:cTn id="21" dur="2000" fill="hold"/>
                                        <p:tgtEl>
                                          <p:spTgt spid="3">
                                            <p:txEl>
                                              <p:pRg st="0" end="0"/>
                                            </p:txEl>
                                          </p:spTgt>
                                        </p:tgtEl>
                                        <p:attrNameLst>
                                          <p:attrName>ppt_h</p:attrName>
                                        </p:attrNameLst>
                                      </p:cBhvr>
                                      <p:tavLst>
                                        <p:tav tm="0">
                                          <p:val>
                                            <p:strVal val="#ppt_h"/>
                                          </p:val>
                                        </p:tav>
                                        <p:tav tm="100000">
                                          <p:val>
                                            <p:strVal val="#ppt_h"/>
                                          </p:val>
                                        </p:tav>
                                      </p:tavLst>
                                    </p:anim>
                                    <p:anim calcmode="lin" valueType="num">
                                      <p:cBhvr>
                                        <p:cTn id="22" dur="1000" decel="50000" fill="hold">
                                          <p:stCondLst>
                                            <p:cond delay="0"/>
                                          </p:stCondLst>
                                        </p:cTn>
                                        <p:tgtEl>
                                          <p:spTgt spid="3">
                                            <p:txEl>
                                              <p:pRg st="0" end="0"/>
                                            </p:txEl>
                                          </p:spTgt>
                                        </p:tgtEl>
                                        <p:attrNameLst>
                                          <p:attrName>ppt_x</p:attrName>
                                        </p:attrNameLst>
                                      </p:cBhvr>
                                      <p:tavLst>
                                        <p:tav tm="0">
                                          <p:val>
                                            <p:strVal val="#ppt_x+.4"/>
                                          </p:val>
                                        </p:tav>
                                        <p:tav tm="100000">
                                          <p:val>
                                            <p:strVal val="#ppt_x"/>
                                          </p:val>
                                        </p:tav>
                                      </p:tavLst>
                                    </p:anim>
                                    <p:anim calcmode="lin" valueType="num">
                                      <p:cBhvr>
                                        <p:cTn id="23" dur="1000" decel="50000" fill="hold">
                                          <p:stCondLst>
                                            <p:cond delay="0"/>
                                          </p:stCondLst>
                                        </p:cTn>
                                        <p:tgtEl>
                                          <p:spTgt spid="3">
                                            <p:txEl>
                                              <p:pRg st="0" end="0"/>
                                            </p:txEl>
                                          </p:spTgt>
                                        </p:tgtEl>
                                        <p:attrNameLst>
                                          <p:attrName>ppt_y</p:attrName>
                                        </p:attrNameLst>
                                      </p:cBhvr>
                                      <p:tavLst>
                                        <p:tav tm="0">
                                          <p:val>
                                            <p:strVal val="#ppt_y-.2"/>
                                          </p:val>
                                        </p:tav>
                                        <p:tav tm="100000">
                                          <p:val>
                                            <p:strVal val="#ppt_y+.1"/>
                                          </p:val>
                                        </p:tav>
                                      </p:tavLst>
                                    </p:anim>
                                    <p:anim calcmode="lin" valueType="num">
                                      <p:cBhvr>
                                        <p:cTn id="24" dur="1000" accel="50000" fill="hold">
                                          <p:stCondLst>
                                            <p:cond delay="1000"/>
                                          </p:stCondLst>
                                        </p:cTn>
                                        <p:tgtEl>
                                          <p:spTgt spid="3">
                                            <p:txEl>
                                              <p:pRg st="0" end="0"/>
                                            </p:txEl>
                                          </p:spTgt>
                                        </p:tgtEl>
                                        <p:attrNameLst>
                                          <p:attrName>ppt_y</p:attrName>
                                        </p:attrNameLst>
                                      </p:cBhvr>
                                      <p:tavLst>
                                        <p:tav tm="0">
                                          <p:val>
                                            <p:strVal val="#ppt_y+.1"/>
                                          </p:val>
                                        </p:tav>
                                        <p:tav tm="100000">
                                          <p:val>
                                            <p:strVal val="#ppt_y"/>
                                          </p:val>
                                        </p:tav>
                                      </p:tavLst>
                                    </p:anim>
                                    <p:animEffect transition="in" filter="fade">
                                      <p:cBhvr>
                                        <p:cTn id="25" dur="2000" decel="50000">
                                          <p:stCondLst>
                                            <p:cond delay="0"/>
                                          </p:stCondLst>
                                        </p:cTn>
                                        <p:tgtEl>
                                          <p:spTgt spid="3">
                                            <p:txEl>
                                              <p:pRg st="0" end="0"/>
                                            </p:txEl>
                                          </p:spTgt>
                                        </p:tgtEl>
                                      </p:cBhvr>
                                    </p:animEffect>
                                  </p:childTnLst>
                                </p:cTn>
                              </p:par>
                            </p:childTnLst>
                          </p:cTn>
                        </p:par>
                        <p:par>
                          <p:cTn id="26" fill="hold">
                            <p:stCondLst>
                              <p:cond delay="4000"/>
                            </p:stCondLst>
                            <p:childTnLst>
                              <p:par>
                                <p:cTn id="27" presetID="25" presetClass="entr" presetSubtype="0" fill="hold" grpId="0" nodeType="afterEffect">
                                  <p:stCondLst>
                                    <p:cond delay="0"/>
                                  </p:stCondLst>
                                  <p:childTnLst>
                                    <p:set>
                                      <p:cBhvr>
                                        <p:cTn id="28" dur="1" fill="hold">
                                          <p:stCondLst>
                                            <p:cond delay="0"/>
                                          </p:stCondLst>
                                        </p:cTn>
                                        <p:tgtEl>
                                          <p:spTgt spid="3">
                                            <p:txEl>
                                              <p:pRg st="1" end="1"/>
                                            </p:txEl>
                                          </p:spTgt>
                                        </p:tgtEl>
                                        <p:attrNameLst>
                                          <p:attrName>style.visibility</p:attrName>
                                        </p:attrNameLst>
                                      </p:cBhvr>
                                      <p:to>
                                        <p:strVal val="visible"/>
                                      </p:to>
                                    </p:set>
                                    <p:anim calcmode="lin" valueType="num">
                                      <p:cBhvr>
                                        <p:cTn id="29" dur="1000" decel="50000" fill="hold">
                                          <p:stCondLst>
                                            <p:cond delay="0"/>
                                          </p:stCondLst>
                                        </p:cTn>
                                        <p:tgtEl>
                                          <p:spTgt spid="3">
                                            <p:txEl>
                                              <p:pRg st="1" end="1"/>
                                            </p:txEl>
                                          </p:spTgt>
                                        </p:tgtEl>
                                        <p:attrNameLst>
                                          <p:attrName>style.rotation</p:attrName>
                                        </p:attrNameLst>
                                      </p:cBhvr>
                                      <p:tavLst>
                                        <p:tav tm="0">
                                          <p:val>
                                            <p:fltVal val="-90"/>
                                          </p:val>
                                        </p:tav>
                                        <p:tav tm="100000">
                                          <p:val>
                                            <p:fltVal val="0"/>
                                          </p:val>
                                        </p:tav>
                                      </p:tavLst>
                                    </p:anim>
                                    <p:anim calcmode="lin" valueType="num">
                                      <p:cBhvr>
                                        <p:cTn id="30" dur="1000" decel="50000" fill="hold">
                                          <p:stCondLst>
                                            <p:cond delay="0"/>
                                          </p:stCondLst>
                                        </p:cTn>
                                        <p:tgtEl>
                                          <p:spTgt spid="3">
                                            <p:txEl>
                                              <p:pRg st="1" end="1"/>
                                            </p:txEl>
                                          </p:spTgt>
                                        </p:tgtEl>
                                        <p:attrNameLst>
                                          <p:attrName>ppt_w</p:attrName>
                                        </p:attrNameLst>
                                      </p:cBhvr>
                                      <p:tavLst>
                                        <p:tav tm="0">
                                          <p:val>
                                            <p:strVal val="#ppt_w"/>
                                          </p:val>
                                        </p:tav>
                                        <p:tav tm="100000">
                                          <p:val>
                                            <p:strVal val="#ppt_w*.05"/>
                                          </p:val>
                                        </p:tav>
                                      </p:tavLst>
                                    </p:anim>
                                    <p:anim calcmode="lin" valueType="num">
                                      <p:cBhvr>
                                        <p:cTn id="31" dur="1000" accel="50000" fill="hold">
                                          <p:stCondLst>
                                            <p:cond delay="1000"/>
                                          </p:stCondLst>
                                        </p:cTn>
                                        <p:tgtEl>
                                          <p:spTgt spid="3">
                                            <p:txEl>
                                              <p:pRg st="1" end="1"/>
                                            </p:txEl>
                                          </p:spTgt>
                                        </p:tgtEl>
                                        <p:attrNameLst>
                                          <p:attrName>ppt_w</p:attrName>
                                        </p:attrNameLst>
                                      </p:cBhvr>
                                      <p:tavLst>
                                        <p:tav tm="0">
                                          <p:val>
                                            <p:strVal val="#ppt_w*.05"/>
                                          </p:val>
                                        </p:tav>
                                        <p:tav tm="100000">
                                          <p:val>
                                            <p:strVal val="#ppt_w"/>
                                          </p:val>
                                        </p:tav>
                                      </p:tavLst>
                                    </p:anim>
                                    <p:anim calcmode="lin" valueType="num">
                                      <p:cBhvr>
                                        <p:cTn id="32" dur="2000" fill="hold"/>
                                        <p:tgtEl>
                                          <p:spTgt spid="3">
                                            <p:txEl>
                                              <p:pRg st="1" end="1"/>
                                            </p:txEl>
                                          </p:spTgt>
                                        </p:tgtEl>
                                        <p:attrNameLst>
                                          <p:attrName>ppt_h</p:attrName>
                                        </p:attrNameLst>
                                      </p:cBhvr>
                                      <p:tavLst>
                                        <p:tav tm="0">
                                          <p:val>
                                            <p:strVal val="#ppt_h"/>
                                          </p:val>
                                        </p:tav>
                                        <p:tav tm="100000">
                                          <p:val>
                                            <p:strVal val="#ppt_h"/>
                                          </p:val>
                                        </p:tav>
                                      </p:tavLst>
                                    </p:anim>
                                    <p:anim calcmode="lin" valueType="num">
                                      <p:cBhvr>
                                        <p:cTn id="33" dur="1000" decel="50000" fill="hold">
                                          <p:stCondLst>
                                            <p:cond delay="0"/>
                                          </p:stCondLst>
                                        </p:cTn>
                                        <p:tgtEl>
                                          <p:spTgt spid="3">
                                            <p:txEl>
                                              <p:pRg st="1" end="1"/>
                                            </p:txEl>
                                          </p:spTgt>
                                        </p:tgtEl>
                                        <p:attrNameLst>
                                          <p:attrName>ppt_x</p:attrName>
                                        </p:attrNameLst>
                                      </p:cBhvr>
                                      <p:tavLst>
                                        <p:tav tm="0">
                                          <p:val>
                                            <p:strVal val="#ppt_x+.4"/>
                                          </p:val>
                                        </p:tav>
                                        <p:tav tm="100000">
                                          <p:val>
                                            <p:strVal val="#ppt_x"/>
                                          </p:val>
                                        </p:tav>
                                      </p:tavLst>
                                    </p:anim>
                                    <p:anim calcmode="lin" valueType="num">
                                      <p:cBhvr>
                                        <p:cTn id="34" dur="1000" decel="50000" fill="hold">
                                          <p:stCondLst>
                                            <p:cond delay="0"/>
                                          </p:stCondLst>
                                        </p:cTn>
                                        <p:tgtEl>
                                          <p:spTgt spid="3">
                                            <p:txEl>
                                              <p:pRg st="1" end="1"/>
                                            </p:txEl>
                                          </p:spTgt>
                                        </p:tgtEl>
                                        <p:attrNameLst>
                                          <p:attrName>ppt_y</p:attrName>
                                        </p:attrNameLst>
                                      </p:cBhvr>
                                      <p:tavLst>
                                        <p:tav tm="0">
                                          <p:val>
                                            <p:strVal val="#ppt_y-.2"/>
                                          </p:val>
                                        </p:tav>
                                        <p:tav tm="100000">
                                          <p:val>
                                            <p:strVal val="#ppt_y+.1"/>
                                          </p:val>
                                        </p:tav>
                                      </p:tavLst>
                                    </p:anim>
                                    <p:anim calcmode="lin" valueType="num">
                                      <p:cBhvr>
                                        <p:cTn id="35" dur="1000" accel="50000" fill="hold">
                                          <p:stCondLst>
                                            <p:cond delay="1000"/>
                                          </p:stCondLst>
                                        </p:cTn>
                                        <p:tgtEl>
                                          <p:spTgt spid="3">
                                            <p:txEl>
                                              <p:pRg st="1" end="1"/>
                                            </p:txEl>
                                          </p:spTgt>
                                        </p:tgtEl>
                                        <p:attrNameLst>
                                          <p:attrName>ppt_y</p:attrName>
                                        </p:attrNameLst>
                                      </p:cBhvr>
                                      <p:tavLst>
                                        <p:tav tm="0">
                                          <p:val>
                                            <p:strVal val="#ppt_y+.1"/>
                                          </p:val>
                                        </p:tav>
                                        <p:tav tm="100000">
                                          <p:val>
                                            <p:strVal val="#ppt_y"/>
                                          </p:val>
                                        </p:tav>
                                      </p:tavLst>
                                    </p:anim>
                                    <p:animEffect transition="in" filter="fade">
                                      <p:cBhvr>
                                        <p:cTn id="36" dur="2000" decel="50000">
                                          <p:stCondLst>
                                            <p:cond delay="0"/>
                                          </p:stCondLst>
                                        </p:cTn>
                                        <p:tgtEl>
                                          <p:spTgt spid="3">
                                            <p:txEl>
                                              <p:pRg st="1" end="1"/>
                                            </p:txEl>
                                          </p:spTgt>
                                        </p:tgtEl>
                                      </p:cBhvr>
                                    </p:animEffect>
                                  </p:childTnLst>
                                </p:cTn>
                              </p:par>
                            </p:childTnLst>
                          </p:cTn>
                        </p:par>
                        <p:par>
                          <p:cTn id="37" fill="hold">
                            <p:stCondLst>
                              <p:cond delay="6000"/>
                            </p:stCondLst>
                            <p:childTnLst>
                              <p:par>
                                <p:cTn id="38" presetID="25" presetClass="entr" presetSubtype="0" fill="hold" grpId="0" nodeType="afterEffect">
                                  <p:stCondLst>
                                    <p:cond delay="0"/>
                                  </p:stCondLst>
                                  <p:childTnLst>
                                    <p:set>
                                      <p:cBhvr>
                                        <p:cTn id="39" dur="1" fill="hold">
                                          <p:stCondLst>
                                            <p:cond delay="0"/>
                                          </p:stCondLst>
                                        </p:cTn>
                                        <p:tgtEl>
                                          <p:spTgt spid="3">
                                            <p:txEl>
                                              <p:pRg st="2" end="2"/>
                                            </p:txEl>
                                          </p:spTgt>
                                        </p:tgtEl>
                                        <p:attrNameLst>
                                          <p:attrName>style.visibility</p:attrName>
                                        </p:attrNameLst>
                                      </p:cBhvr>
                                      <p:to>
                                        <p:strVal val="visible"/>
                                      </p:to>
                                    </p:set>
                                    <p:anim calcmode="lin" valueType="num">
                                      <p:cBhvr>
                                        <p:cTn id="40" dur="1000" decel="50000" fill="hold">
                                          <p:stCondLst>
                                            <p:cond delay="0"/>
                                          </p:stCondLst>
                                        </p:cTn>
                                        <p:tgtEl>
                                          <p:spTgt spid="3">
                                            <p:txEl>
                                              <p:pRg st="2" end="2"/>
                                            </p:txEl>
                                          </p:spTgt>
                                        </p:tgtEl>
                                        <p:attrNameLst>
                                          <p:attrName>style.rotation</p:attrName>
                                        </p:attrNameLst>
                                      </p:cBhvr>
                                      <p:tavLst>
                                        <p:tav tm="0">
                                          <p:val>
                                            <p:fltVal val="-90"/>
                                          </p:val>
                                        </p:tav>
                                        <p:tav tm="100000">
                                          <p:val>
                                            <p:fltVal val="0"/>
                                          </p:val>
                                        </p:tav>
                                      </p:tavLst>
                                    </p:anim>
                                    <p:anim calcmode="lin" valueType="num">
                                      <p:cBhvr>
                                        <p:cTn id="41" dur="1000" decel="50000" fill="hold">
                                          <p:stCondLst>
                                            <p:cond delay="0"/>
                                          </p:stCondLst>
                                        </p:cTn>
                                        <p:tgtEl>
                                          <p:spTgt spid="3">
                                            <p:txEl>
                                              <p:pRg st="2" end="2"/>
                                            </p:txEl>
                                          </p:spTgt>
                                        </p:tgtEl>
                                        <p:attrNameLst>
                                          <p:attrName>ppt_w</p:attrName>
                                        </p:attrNameLst>
                                      </p:cBhvr>
                                      <p:tavLst>
                                        <p:tav tm="0">
                                          <p:val>
                                            <p:strVal val="#ppt_w"/>
                                          </p:val>
                                        </p:tav>
                                        <p:tav tm="100000">
                                          <p:val>
                                            <p:strVal val="#ppt_w*.05"/>
                                          </p:val>
                                        </p:tav>
                                      </p:tavLst>
                                    </p:anim>
                                    <p:anim calcmode="lin" valueType="num">
                                      <p:cBhvr>
                                        <p:cTn id="42" dur="1000" accel="50000" fill="hold">
                                          <p:stCondLst>
                                            <p:cond delay="1000"/>
                                          </p:stCondLst>
                                        </p:cTn>
                                        <p:tgtEl>
                                          <p:spTgt spid="3">
                                            <p:txEl>
                                              <p:pRg st="2" end="2"/>
                                            </p:txEl>
                                          </p:spTgt>
                                        </p:tgtEl>
                                        <p:attrNameLst>
                                          <p:attrName>ppt_w</p:attrName>
                                        </p:attrNameLst>
                                      </p:cBhvr>
                                      <p:tavLst>
                                        <p:tav tm="0">
                                          <p:val>
                                            <p:strVal val="#ppt_w*.05"/>
                                          </p:val>
                                        </p:tav>
                                        <p:tav tm="100000">
                                          <p:val>
                                            <p:strVal val="#ppt_w"/>
                                          </p:val>
                                        </p:tav>
                                      </p:tavLst>
                                    </p:anim>
                                    <p:anim calcmode="lin" valueType="num">
                                      <p:cBhvr>
                                        <p:cTn id="43" dur="2000" fill="hold"/>
                                        <p:tgtEl>
                                          <p:spTgt spid="3">
                                            <p:txEl>
                                              <p:pRg st="2" end="2"/>
                                            </p:txEl>
                                          </p:spTgt>
                                        </p:tgtEl>
                                        <p:attrNameLst>
                                          <p:attrName>ppt_h</p:attrName>
                                        </p:attrNameLst>
                                      </p:cBhvr>
                                      <p:tavLst>
                                        <p:tav tm="0">
                                          <p:val>
                                            <p:strVal val="#ppt_h"/>
                                          </p:val>
                                        </p:tav>
                                        <p:tav tm="100000">
                                          <p:val>
                                            <p:strVal val="#ppt_h"/>
                                          </p:val>
                                        </p:tav>
                                      </p:tavLst>
                                    </p:anim>
                                    <p:anim calcmode="lin" valueType="num">
                                      <p:cBhvr>
                                        <p:cTn id="44" dur="1000" decel="50000" fill="hold">
                                          <p:stCondLst>
                                            <p:cond delay="0"/>
                                          </p:stCondLst>
                                        </p:cTn>
                                        <p:tgtEl>
                                          <p:spTgt spid="3">
                                            <p:txEl>
                                              <p:pRg st="2" end="2"/>
                                            </p:txEl>
                                          </p:spTgt>
                                        </p:tgtEl>
                                        <p:attrNameLst>
                                          <p:attrName>ppt_x</p:attrName>
                                        </p:attrNameLst>
                                      </p:cBhvr>
                                      <p:tavLst>
                                        <p:tav tm="0">
                                          <p:val>
                                            <p:strVal val="#ppt_x+.4"/>
                                          </p:val>
                                        </p:tav>
                                        <p:tav tm="100000">
                                          <p:val>
                                            <p:strVal val="#ppt_x"/>
                                          </p:val>
                                        </p:tav>
                                      </p:tavLst>
                                    </p:anim>
                                    <p:anim calcmode="lin" valueType="num">
                                      <p:cBhvr>
                                        <p:cTn id="45" dur="1000" decel="50000" fill="hold">
                                          <p:stCondLst>
                                            <p:cond delay="0"/>
                                          </p:stCondLst>
                                        </p:cTn>
                                        <p:tgtEl>
                                          <p:spTgt spid="3">
                                            <p:txEl>
                                              <p:pRg st="2" end="2"/>
                                            </p:txEl>
                                          </p:spTgt>
                                        </p:tgtEl>
                                        <p:attrNameLst>
                                          <p:attrName>ppt_y</p:attrName>
                                        </p:attrNameLst>
                                      </p:cBhvr>
                                      <p:tavLst>
                                        <p:tav tm="0">
                                          <p:val>
                                            <p:strVal val="#ppt_y-.2"/>
                                          </p:val>
                                        </p:tav>
                                        <p:tav tm="100000">
                                          <p:val>
                                            <p:strVal val="#ppt_y+.1"/>
                                          </p:val>
                                        </p:tav>
                                      </p:tavLst>
                                    </p:anim>
                                    <p:anim calcmode="lin" valueType="num">
                                      <p:cBhvr>
                                        <p:cTn id="46" dur="1000" accel="50000" fill="hold">
                                          <p:stCondLst>
                                            <p:cond delay="1000"/>
                                          </p:stCondLst>
                                        </p:cTn>
                                        <p:tgtEl>
                                          <p:spTgt spid="3">
                                            <p:txEl>
                                              <p:pRg st="2" end="2"/>
                                            </p:txEl>
                                          </p:spTgt>
                                        </p:tgtEl>
                                        <p:attrNameLst>
                                          <p:attrName>ppt_y</p:attrName>
                                        </p:attrNameLst>
                                      </p:cBhvr>
                                      <p:tavLst>
                                        <p:tav tm="0">
                                          <p:val>
                                            <p:strVal val="#ppt_y+.1"/>
                                          </p:val>
                                        </p:tav>
                                        <p:tav tm="100000">
                                          <p:val>
                                            <p:strVal val="#ppt_y"/>
                                          </p:val>
                                        </p:tav>
                                      </p:tavLst>
                                    </p:anim>
                                    <p:animEffect transition="in" filter="fade">
                                      <p:cBhvr>
                                        <p:cTn id="47" dur="2000" decel="50000">
                                          <p:stCondLst>
                                            <p:cond delay="0"/>
                                          </p:stCondLst>
                                        </p:cTn>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Изящная">
  <a:themeElements>
    <a:clrScheme name="Изящная">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Изящная">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Изящная">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Opulent</Template>
  <TotalTime>501</TotalTime>
  <Words>373</Words>
  <Application>Microsoft Office PowerPoint</Application>
  <PresentationFormat>Экран (4:3)</PresentationFormat>
  <Paragraphs>78</Paragraphs>
  <Slides>31</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31</vt:i4>
      </vt:variant>
    </vt:vector>
  </HeadingPairs>
  <TitlesOfParts>
    <vt:vector size="32" baseType="lpstr">
      <vt:lpstr>Изящная</vt:lpstr>
      <vt:lpstr>Слайд 1</vt:lpstr>
      <vt:lpstr>Слайд 2</vt:lpstr>
      <vt:lpstr>«Фенечка–это стильно»</vt:lpstr>
      <vt:lpstr>История </vt:lpstr>
      <vt:lpstr>История </vt:lpstr>
      <vt:lpstr>История </vt:lpstr>
      <vt:lpstr>История </vt:lpstr>
      <vt:lpstr>История </vt:lpstr>
      <vt:lpstr>История </vt:lpstr>
      <vt:lpstr>История </vt:lpstr>
      <vt:lpstr>История </vt:lpstr>
      <vt:lpstr>История </vt:lpstr>
      <vt:lpstr>История </vt:lpstr>
      <vt:lpstr>История </vt:lpstr>
      <vt:lpstr>История </vt:lpstr>
      <vt:lpstr>История </vt:lpstr>
      <vt:lpstr>История </vt:lpstr>
      <vt:lpstr>История </vt:lpstr>
      <vt:lpstr>История </vt:lpstr>
      <vt:lpstr>История </vt:lpstr>
      <vt:lpstr>Виды фенечек</vt:lpstr>
      <vt:lpstr>Виды фенечек</vt:lpstr>
      <vt:lpstr>Виды фенечек</vt:lpstr>
      <vt:lpstr>Виды фенечек</vt:lpstr>
      <vt:lpstr>Виды фенечек</vt:lpstr>
      <vt:lpstr>Виды фенечек</vt:lpstr>
      <vt:lpstr>Материалы  для изготовления фенечек</vt:lpstr>
      <vt:lpstr>Слайд 28</vt:lpstr>
      <vt:lpstr>Слайд 29</vt:lpstr>
      <vt:lpstr>Слайд 30</vt:lpstr>
      <vt:lpstr>СПАСИБО ЗА ВНИМАНИЕ!!!</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dc:creator>
  <cp:lastModifiedBy>Ольга</cp:lastModifiedBy>
  <cp:revision>57</cp:revision>
  <dcterms:created xsi:type="dcterms:W3CDTF">2014-12-06T15:09:43Z</dcterms:created>
  <dcterms:modified xsi:type="dcterms:W3CDTF">2014-12-11T02:13:27Z</dcterms:modified>
</cp:coreProperties>
</file>