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8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107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6058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08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3279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376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203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1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32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3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73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3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86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71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96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F59C3-D0F9-4EBB-9CBF-8D9345860EB8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DFFA3F-06C4-487A-9979-9DEBE37D3F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1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172411"/>
            <a:ext cx="7766936" cy="1646302"/>
          </a:xfrm>
        </p:spPr>
        <p:txBody>
          <a:bodyPr/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КОУ ВО «Борисоглебская школа-интернат»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2535" y="2030681"/>
            <a:ext cx="8086471" cy="431074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5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ИЗОБРЕТЕНИЯ, КОТОРЫЕ ПОТРЯСЛИ МИР!</a:t>
            </a:r>
          </a:p>
          <a:p>
            <a:pPr algn="ctr"/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Презентация</a:t>
            </a:r>
          </a:p>
          <a:p>
            <a:pPr algn="ctr"/>
            <a:endParaRPr lang="ru-RU" sz="4400" dirty="0">
              <a:solidFill>
                <a:schemeClr val="tx1"/>
              </a:solidFill>
            </a:endParaRPr>
          </a:p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Воспитатель: Дьякова Ю.Ю.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  <a:p>
            <a:pPr algn="ctr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2022</a:t>
            </a:r>
          </a:p>
          <a:p>
            <a:pPr algn="ctr"/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9782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34" y="5579534"/>
            <a:ext cx="3854528" cy="12784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u="sng" dirty="0" smtClean="0"/>
              <a:t>ТЕЛЕВИДЕНИЕ</a:t>
            </a:r>
            <a:r>
              <a:rPr lang="ru-RU" sz="1600" dirty="0" smtClean="0"/>
              <a:t> </a:t>
            </a:r>
            <a:r>
              <a:rPr lang="ru-RU" sz="1600" dirty="0"/>
              <a:t>имеет длительную и легендарную историю, которая началась в 1920-х годах и развивается до сих пор, вплоть до появления современных возможностей, таких как DVD-диски и плазменные панели. Будучи одним из самых популярных потребительских товаров по всему миру (почти 80% домохозяйств имеют хотя бы один телевизор), это изобретение стало совокупным результатом многочисленных предыдущих достижений, благодаря которым появился продукт, ставший главным источником влияния общественного мнения в середине XX века. Как и другие сложные технические решения, телевидение появилось и развилось благодаря усилиям многих изобретателей.  В 1911 г. профессор Петербургского Технологического университета </a:t>
            </a:r>
            <a:r>
              <a:rPr lang="ru-RU" sz="1600" b="1" u="sng" dirty="0"/>
              <a:t>Б. Розинг </a:t>
            </a:r>
            <a:r>
              <a:rPr lang="ru-RU" sz="1600" dirty="0"/>
              <a:t>впервые в мире продемонстрировал изображение на стеклянном экране электронно-лучевой трубки.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КВН - прародитель телевизоров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002" y="471652"/>
            <a:ext cx="39338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Телевизор Doffler 55DUS86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59" y="3602779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302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14924"/>
            <a:ext cx="3854528" cy="2584449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МОБИЛЬНЫЙ ТЕЛЕФОН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Белл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обнаружил, что можно точно передавать колебания тока. Звуковые волны, распространяющиеся в воздухе, представляют собой спектр определенных частот. 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</a:rPr>
              <a:t>Белл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был учителем для глухих, он изучал звуковые волны и законы акустики. Он работал с помощником,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</a:rPr>
              <a:t> Томасом Уотсоном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когда обнаружил, что по проводу можно передавать не только звуки, но и сложную волну, такую, как человеческий голос. Он понял это в марте 1876 года и отправил первое сообщение человеческим голосом: «иди сюда, ты мне нужен». Он хотел сообщить Уотсону, что передатчик работает. Уотсон услышал это в трубку, и они были удивлены. Удивительно, но телефон не сразу получил признание. Гигантская компания связи того времени «Вестерн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Юнион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» не захотела купить у Белла патент за 100 тысяч долларов. Но понемногу люди начали пользоваться телефоном. В 1877 году в «Вестерн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Юнион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» снова подумали над предложением Белла и решили купить телефонную компанию. Но Белл отказался. Он знал, что располагает отличным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товаром.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 descr="Ровно 46 лет назад - в апреле 1973 года инженер Мартин Купер осуществил пер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06" y="1754186"/>
            <a:ext cx="5103840" cy="372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286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933" y="4963886"/>
            <a:ext cx="3854528" cy="11620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u="sng" dirty="0" smtClean="0"/>
              <a:t>ЭЛЕКТРИЧЕСТВО</a:t>
            </a:r>
            <a:r>
              <a:rPr lang="ru-RU" sz="1800" dirty="0" smtClean="0"/>
              <a:t>. </a:t>
            </a:r>
            <a:r>
              <a:rPr lang="ru-RU" sz="1800" dirty="0"/>
              <a:t>Большинство современных изобретений из этого списка не были бы даже отдалённо возможны, если бы не самое величайшее из них — электричество. Электричество - физическое понятие, совокупность явлений, обусловленных существованием, взаимодействием и движением электрических зарядов. </a:t>
            </a:r>
            <a:r>
              <a:rPr lang="ru-RU" sz="1800" b="1" u="sng" dirty="0"/>
              <a:t>Уильям Гильберт </a:t>
            </a:r>
            <a:r>
              <a:rPr lang="ru-RU" sz="1800" dirty="0"/>
              <a:t>(William Gilbert) и </a:t>
            </a:r>
            <a:r>
              <a:rPr lang="ru-RU" sz="1800" b="1" u="sng" dirty="0"/>
              <a:t>Бенджамин Франклин </a:t>
            </a:r>
            <a:r>
              <a:rPr lang="ru-RU" sz="1800" dirty="0"/>
              <a:t>(Benjamin Franklin) были пионерами, заложившими первоначальную базу, на которой основывались такие великие умы, как </a:t>
            </a:r>
            <a:r>
              <a:rPr lang="ru-RU" sz="1800" b="1" u="sng" dirty="0" err="1"/>
              <a:t>Алессандро</a:t>
            </a:r>
            <a:r>
              <a:rPr lang="ru-RU" sz="1800" b="1" u="sng" dirty="0"/>
              <a:t> Вольта </a:t>
            </a:r>
            <a:r>
              <a:rPr lang="ru-RU" sz="1800" dirty="0"/>
              <a:t>(</a:t>
            </a:r>
            <a:r>
              <a:rPr lang="ru-RU" sz="1800" dirty="0" err="1"/>
              <a:t>Alessandro</a:t>
            </a:r>
            <a:r>
              <a:rPr lang="ru-RU" sz="1800" dirty="0"/>
              <a:t> </a:t>
            </a:r>
            <a:r>
              <a:rPr lang="ru-RU" sz="1800" dirty="0" err="1"/>
              <a:t>Volta</a:t>
            </a:r>
            <a:r>
              <a:rPr lang="ru-RU" sz="1800" dirty="0"/>
              <a:t>), </a:t>
            </a:r>
            <a:r>
              <a:rPr lang="ru-RU" sz="1800" b="1" u="sng" dirty="0"/>
              <a:t>Майкл Фарадей </a:t>
            </a:r>
            <a:r>
              <a:rPr lang="ru-RU" sz="1800" dirty="0"/>
              <a:t>(</a:t>
            </a:r>
            <a:r>
              <a:rPr lang="ru-RU" sz="1800" dirty="0" err="1"/>
              <a:t>Michael</a:t>
            </a:r>
            <a:r>
              <a:rPr lang="ru-RU" sz="1800" dirty="0"/>
              <a:t> </a:t>
            </a:r>
            <a:r>
              <a:rPr lang="ru-RU" sz="1800" dirty="0" err="1"/>
              <a:t>Faraday</a:t>
            </a:r>
            <a:r>
              <a:rPr lang="ru-RU" sz="1800" dirty="0"/>
              <a:t>) и другие, спровоцировав Вторую промышленную революцию и открыв эру освещения и электроснабжения</a:t>
            </a:r>
            <a:r>
              <a:rPr lang="ru-RU" dirty="0"/>
              <a:t>.</a:t>
            </a:r>
          </a:p>
        </p:txBody>
      </p:sp>
      <p:pic>
        <p:nvPicPr>
          <p:cNvPr id="12290" name="Picture 2" descr="Технология беспроводной передачи электричества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61" y="690672"/>
            <a:ext cx="4513262" cy="275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ROWSHOP MANIA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217" y="3608676"/>
            <a:ext cx="36576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43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590" y="2380234"/>
            <a:ext cx="8596668" cy="18265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 </a:t>
            </a:r>
            <a:r>
              <a:rPr lang="ru-RU" dirty="0"/>
              <a:t>только представьте, что бы мы делали, если бы хоть какое то устройство не было изобретено, как бы мы тогда жили, и на сколько бы поменялась наша жизнь?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6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57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62" y="468306"/>
            <a:ext cx="8596668" cy="18265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sz="2200" dirty="0"/>
              <a:t>расширение кругозора учащихся путём популяризации знаний о великих открытиях и изобретениях.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0462" y="2294886"/>
            <a:ext cx="8596668" cy="3500271"/>
          </a:xfrm>
        </p:spPr>
        <p:txBody>
          <a:bodyPr>
            <a:normAutofit fontScale="85000" lnSpcReduction="10000"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</a:p>
          <a:p>
            <a:r>
              <a:rPr lang="ru-RU" sz="2600" u="sng" dirty="0" smtClean="0">
                <a:solidFill>
                  <a:schemeClr val="accent3">
                    <a:lumMod val="75000"/>
                  </a:schemeClr>
                </a:solidFill>
              </a:rPr>
              <a:t>Образовательные</a:t>
            </a: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: Расширять 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</a:rPr>
              <a:t>представление учащихся об истории российской науки и техники</a:t>
            </a: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sz="2600" u="sng" dirty="0">
                <a:solidFill>
                  <a:schemeClr val="accent3">
                    <a:lumMod val="75000"/>
                  </a:schemeClr>
                </a:solidFill>
              </a:rPr>
              <a:t>Развивающие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</a:rPr>
              <a:t>: Прививать интерес к изучению предметов как основ научных знаний.</a:t>
            </a:r>
          </a:p>
          <a:p>
            <a:r>
              <a:rPr lang="ru-RU" sz="2600" u="sng" dirty="0">
                <a:solidFill>
                  <a:schemeClr val="accent3">
                    <a:lumMod val="75000"/>
                  </a:schemeClr>
                </a:solidFill>
              </a:rPr>
              <a:t>Воспитательные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</a:rPr>
              <a:t>: Воспитывать чувство патриотизма и гордости за свою страну, свой народ</a:t>
            </a: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6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600" u="sng" dirty="0" smtClean="0">
                <a:solidFill>
                  <a:schemeClr val="accent3">
                    <a:lumMod val="75000"/>
                  </a:schemeClr>
                </a:solidFill>
              </a:rPr>
              <a:t>Коррекционные</a:t>
            </a: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: Формировать </a:t>
            </a:r>
            <a:r>
              <a:rPr lang="ru-RU" sz="2600" dirty="0">
                <a:solidFill>
                  <a:schemeClr val="accent3">
                    <a:lumMod val="75000"/>
                  </a:schemeClr>
                </a:solidFill>
              </a:rPr>
              <a:t>положительную нравственную оценку деятельности великих ученых во имя науки, прогресса.</a:t>
            </a:r>
          </a:p>
          <a:p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8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762895"/>
            <a:ext cx="3854528" cy="1278466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sz="2100" dirty="0" smtClean="0"/>
              <a:t>В нашем мире технологии и изобретения развиваются быстро.  Мы имеем мгновенный доступ к информации со всего земного шара. Достижения современной медицины обезвредили опасные болезни. Можно очень далеко уехать в течении нескольких часов и даже попасть в космос. Все это возможно благодаря изобретениям и желанию людей.</a:t>
            </a:r>
            <a:br>
              <a:rPr lang="ru-RU" sz="2100" dirty="0" smtClean="0"/>
            </a:br>
            <a:r>
              <a:rPr lang="ru-RU" sz="2100" dirty="0" smtClean="0"/>
              <a:t>Давайте совершим небольшую экскурсию в прошлое и посмотрим на главные изобретения, которые потрясли мир. </a:t>
            </a:r>
            <a:endParaRPr lang="ru-RU" sz="21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1036" name="Picture 12" descr="Поезд или самолет?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63" y="1649803"/>
            <a:ext cx="5348408" cy="297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38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644" y="2178358"/>
            <a:ext cx="3854528" cy="12784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КОЛЕСО</a:t>
            </a:r>
            <a:r>
              <a:rPr lang="ru-RU" dirty="0" smtClean="0"/>
              <a:t> </a:t>
            </a:r>
            <a:r>
              <a:rPr lang="ru-RU" dirty="0"/>
              <a:t>– </a:t>
            </a:r>
            <a:r>
              <a:rPr lang="ru-RU" dirty="0" smtClean="0"/>
              <a:t> </a:t>
            </a:r>
            <a:r>
              <a:rPr lang="ru-RU" dirty="0"/>
              <a:t>изобретение, настолько древнее, что мы не знаем, кто первым его изобрел. Самое старое колесо и осевой механизм нашли близ Любляны, Словения, и возраст его порядка 3100 лет до н. э</a:t>
            </a:r>
            <a:r>
              <a:rPr lang="ru-RU" dirty="0" smtClean="0"/>
              <a:t>.</a:t>
            </a:r>
            <a:r>
              <a:rPr lang="ru-RU" dirty="0"/>
              <a:t> Колесо сделало перевозку грузов быстрее и </a:t>
            </a:r>
            <a:r>
              <a:rPr lang="ru-RU" dirty="0" smtClean="0"/>
              <a:t>эффективнее.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1355" y="3456824"/>
            <a:ext cx="3854528" cy="3362474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КОЛЕСО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– это свободно вращающийся или закрепленный на оси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иск, позволяющий поставленному на него телу катиться.</a:t>
            </a:r>
            <a:endParaRPr lang="ru-RU" sz="2400" dirty="0"/>
          </a:p>
        </p:txBody>
      </p:sp>
      <p:pic>
        <p:nvPicPr>
          <p:cNvPr id="4098" name="Picture 2" descr="https://c.pxhere.com/photos/a3/92/wagon_wheel_antique_background_spokes_wooden_wheel_wagon_old-646507.jpg!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666" y="514350"/>
            <a:ext cx="4145756" cy="552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90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5402128"/>
            <a:ext cx="3854528" cy="1278466"/>
          </a:xfrm>
        </p:spPr>
        <p:txBody>
          <a:bodyPr>
            <a:noAutofit/>
          </a:bodyPr>
          <a:lstStyle/>
          <a:p>
            <a:pPr algn="ctr"/>
            <a:r>
              <a:rPr lang="ru-RU" sz="1400" b="1" u="sng" dirty="0" smtClean="0"/>
              <a:t>ХОЛОДИЛЬНИК</a:t>
            </a:r>
            <a:r>
              <a:rPr lang="ru-RU" sz="1400" dirty="0" smtClean="0"/>
              <a:t> </a:t>
            </a:r>
            <a:r>
              <a:rPr lang="ru-RU" sz="1400" dirty="0"/>
              <a:t>- отличная штука, использующая способность веществ поглощать и выгружать тепло, когда меняется давление и состояние вещества (как правило, из газа в жидкость и наоборот). Сложно выделить одного изобретателя холодильника, поскольку эта идея была широко известна и постепенно </a:t>
            </a:r>
            <a:r>
              <a:rPr lang="ru-RU" sz="1400" u="sng" dirty="0"/>
              <a:t>улучшалась в течение почти 200 лет</a:t>
            </a:r>
            <a:r>
              <a:rPr lang="ru-RU" sz="1400" dirty="0"/>
              <a:t>. Некоторые указывают на конструкцию устройства для сжатия пара, созданную </a:t>
            </a:r>
            <a:r>
              <a:rPr lang="ru-RU" sz="1400" b="1" u="sng" dirty="0"/>
              <a:t>Оливером Эвансом в 1805 году</a:t>
            </a:r>
            <a:r>
              <a:rPr lang="ru-RU" sz="1400" dirty="0"/>
              <a:t>, другие отмечают дизайн настоящего предшественника современного холодильника вроде того, что у вас на кухне, созданный </a:t>
            </a:r>
            <a:r>
              <a:rPr lang="ru-RU" sz="1400" b="1" u="sng" dirty="0"/>
              <a:t>Карлом фон Линде в 1876 году.</a:t>
            </a:r>
            <a:r>
              <a:rPr lang="ru-RU" sz="1400" dirty="0"/>
              <a:t> Десятки изобретателей, включая </a:t>
            </a:r>
            <a:r>
              <a:rPr lang="ru-RU" sz="1400" b="1" u="sng" dirty="0"/>
              <a:t>Альберта Эйнштейна</a:t>
            </a:r>
            <a:r>
              <a:rPr lang="ru-RU" sz="1400" dirty="0"/>
              <a:t>, улучшали или дополняли конструкцию холодильника много лет. </a:t>
            </a:r>
            <a:r>
              <a:rPr lang="ru-RU" sz="1400" dirty="0" smtClean="0"/>
              <a:t>Возможность </a:t>
            </a:r>
            <a:r>
              <a:rPr lang="ru-RU" sz="1400" dirty="0"/>
              <a:t>сохранять пищу в течение длительных периодов  кардинально изменила пищевую промышленность и привычки питания людей во всем мире. Появился легкий доступ к свежему мясу и молочным продуктам даже в жаркие летние месяцы, а также исчезла необходимость собирать и отгружать природный лед — который к тому же никогда не поспевал за ростом мирового населения.</a:t>
            </a:r>
          </a:p>
        </p:txBody>
      </p:sp>
      <p:pic>
        <p:nvPicPr>
          <p:cNvPr id="5126" name="Picture 6" descr="https://photo.7ya.ru/ph/2013/11/4/13835782887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643" y="396001"/>
            <a:ext cx="3844503" cy="609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225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658" y="4798950"/>
            <a:ext cx="3854528" cy="127846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МИКРОПРОЦЕССОР</a:t>
            </a:r>
            <a:r>
              <a:rPr lang="ru-RU" dirty="0" smtClean="0"/>
              <a:t> </a:t>
            </a:r>
            <a:r>
              <a:rPr lang="ru-RU" dirty="0"/>
              <a:t>– мозг устройства реализованный в виде микросхем. Если бы не был изобретён микропроцессор, то мы бы никогда так и не узнали про ноутбуки и смартфоны. Один из наиболее широко известных суперкомпьютеров — ЭНИАК (ENIAC) — был создан в 1946 году и весил 27.215 кг. Инженер-электронщик компании </a:t>
            </a:r>
            <a:r>
              <a:rPr lang="ru-RU" dirty="0" err="1"/>
              <a:t>Intel</a:t>
            </a:r>
            <a:r>
              <a:rPr lang="ru-RU" dirty="0"/>
              <a:t> и всемирный герой Тед </a:t>
            </a:r>
            <a:r>
              <a:rPr lang="ru-RU" dirty="0" err="1"/>
              <a:t>Хофф</a:t>
            </a:r>
            <a:r>
              <a:rPr lang="ru-RU" dirty="0"/>
              <a:t> (</a:t>
            </a:r>
            <a:r>
              <a:rPr lang="ru-RU" dirty="0" err="1"/>
              <a:t>Ted</a:t>
            </a:r>
            <a:r>
              <a:rPr lang="ru-RU" dirty="0"/>
              <a:t> </a:t>
            </a:r>
            <a:r>
              <a:rPr lang="ru-RU" dirty="0" err="1"/>
              <a:t>Hoff</a:t>
            </a:r>
            <a:r>
              <a:rPr lang="ru-RU" dirty="0"/>
              <a:t>) разработал первый микропроцессор в 1971 году, поместив функции суперкомпьютера в один маленький чип, тем самым сделав возможным появление портативных компьютеров.</a:t>
            </a:r>
          </a:p>
        </p:txBody>
      </p:sp>
      <p:pic>
        <p:nvPicPr>
          <p:cNvPr id="6146" name="Picture 2" descr="https://www.classifieds24.ru/images/7058/7057688/thumb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2" y="1773322"/>
            <a:ext cx="4810599" cy="346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79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806" y="5361517"/>
            <a:ext cx="3854528" cy="1278466"/>
          </a:xfrm>
        </p:spPr>
        <p:txBody>
          <a:bodyPr>
            <a:noAutofit/>
          </a:bodyPr>
          <a:lstStyle/>
          <a:p>
            <a:pPr algn="ctr"/>
            <a:r>
              <a:rPr lang="ru-RU" sz="1400" b="1" u="sng" dirty="0" smtClean="0"/>
              <a:t>АВТОМОБИЛЬ</a:t>
            </a:r>
            <a:r>
              <a:rPr lang="ru-RU" sz="1400" dirty="0" smtClean="0"/>
              <a:t> </a:t>
            </a:r>
            <a:r>
              <a:rPr lang="ru-RU" sz="1400" dirty="0"/>
              <a:t>– моторное дорожное транспортное средство, используемое для перевозки чего то или кого то. В первых автомобилях использовался паровой двигатель, но они были медлительными и неудобными для тех, кто сидел рядом с двигателем</a:t>
            </a:r>
            <a:r>
              <a:rPr lang="ru-RU" sz="1400" dirty="0" smtClean="0"/>
              <a:t>. Создание </a:t>
            </a:r>
            <a:r>
              <a:rPr lang="ru-RU" sz="1400" dirty="0"/>
              <a:t>автомобиля приписывают французскому изобретателю </a:t>
            </a:r>
            <a:r>
              <a:rPr lang="ru-RU" sz="1400" b="1" u="sng" dirty="0"/>
              <a:t>18 века Николя-Жозефу </a:t>
            </a:r>
            <a:r>
              <a:rPr lang="ru-RU" sz="1400" b="1" u="sng" dirty="0" err="1"/>
              <a:t>Куньо</a:t>
            </a:r>
            <a:r>
              <a:rPr lang="ru-RU" sz="1400" dirty="0" smtClean="0"/>
              <a:t>. Это </a:t>
            </a:r>
            <a:r>
              <a:rPr lang="ru-RU" sz="1400" dirty="0"/>
              <a:t>была артиллерийская тележка на 3 колесах с паровым двигателем. Ее скорость составила 3 км/ч, но она потеряла управление и столкнулась со стеной. </a:t>
            </a:r>
            <a:r>
              <a:rPr lang="ru-RU" sz="1400" b="1" u="sng" dirty="0"/>
              <a:t>Карл </a:t>
            </a:r>
            <a:r>
              <a:rPr lang="ru-RU" sz="1400" b="1" u="sng" dirty="0" err="1"/>
              <a:t>Бенц</a:t>
            </a:r>
            <a:r>
              <a:rPr lang="ru-RU" sz="1400" b="1" u="sng" dirty="0"/>
              <a:t> и </a:t>
            </a:r>
            <a:r>
              <a:rPr lang="ru-RU" sz="1400" b="1" u="sng" dirty="0" err="1"/>
              <a:t>Готтлиб</a:t>
            </a:r>
            <a:r>
              <a:rPr lang="ru-RU" sz="1400" b="1" u="sng" dirty="0"/>
              <a:t> </a:t>
            </a:r>
            <a:r>
              <a:rPr lang="ru-RU" sz="1400" b="1" u="sng" dirty="0" err="1"/>
              <a:t>Даймлер</a:t>
            </a:r>
            <a:r>
              <a:rPr lang="ru-RU" sz="1400" b="1" u="sng" dirty="0"/>
              <a:t> </a:t>
            </a:r>
            <a:r>
              <a:rPr lang="ru-RU" sz="1400" dirty="0"/>
              <a:t>изобрели автомобиль с бензиновым двигателем. Человеком, внесшим самый большой вклад в промышленную революцию, стал производитель автомобилей из Детройта </a:t>
            </a:r>
            <a:r>
              <a:rPr lang="ru-RU" sz="1400" b="1" u="sng" dirty="0"/>
              <a:t>Генри Форд</a:t>
            </a:r>
            <a:r>
              <a:rPr lang="ru-RU" sz="1400" dirty="0" smtClean="0"/>
              <a:t>. Он </a:t>
            </a:r>
            <a:r>
              <a:rPr lang="ru-RU" sz="1400" dirty="0"/>
              <a:t>разработал автомобиль </a:t>
            </a:r>
            <a:r>
              <a:rPr lang="ru-RU" sz="1400" dirty="0" err="1"/>
              <a:t>Model</a:t>
            </a:r>
            <a:r>
              <a:rPr lang="ru-RU" sz="1400" dirty="0"/>
              <a:t> T. В 20-е годы конвейер работал на полную мощность. Цена </a:t>
            </a:r>
            <a:r>
              <a:rPr lang="ru-RU" sz="1400" dirty="0" err="1"/>
              <a:t>Model</a:t>
            </a:r>
            <a:r>
              <a:rPr lang="ru-RU" sz="1400" dirty="0"/>
              <a:t> T, известной как «Жестянка Лиззи», снизилась с 850 долларов, огромной по тем временам суммы, до 260 долларов. До окончания выпуска </a:t>
            </a:r>
            <a:r>
              <a:rPr lang="ru-RU" sz="1400" dirty="0" err="1"/>
              <a:t>Model</a:t>
            </a:r>
            <a:r>
              <a:rPr lang="ru-RU" sz="1400" dirty="0"/>
              <a:t> T в 1927 году было построено 17 млн. автомобилей. Огромная популярность автомобилей повлияла на транспортное хозяйство. Колесо стало важным элементом и промышленной, и транспортной революции.</a:t>
            </a:r>
          </a:p>
        </p:txBody>
      </p:sp>
      <p:pic>
        <p:nvPicPr>
          <p:cNvPr id="7172" name="Picture 4" descr="Самая первая машина в мире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013" y="424151"/>
            <a:ext cx="4358245" cy="326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Обои на телефон &amp;quot;Чёрный автомобиль infiniti на асфальте&amp;quot; 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766" y="3847605"/>
            <a:ext cx="4239491" cy="267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776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933" y="4859320"/>
            <a:ext cx="3854528" cy="1278466"/>
          </a:xfrm>
        </p:spPr>
        <p:txBody>
          <a:bodyPr>
            <a:noAutofit/>
          </a:bodyPr>
          <a:lstStyle/>
          <a:p>
            <a:pPr algn="ctr"/>
            <a:r>
              <a:rPr lang="ru-RU" sz="1600" b="1" u="sng" dirty="0" smtClean="0"/>
              <a:t>РАДИО</a:t>
            </a:r>
            <a:r>
              <a:rPr lang="ru-RU" sz="1600" dirty="0" smtClean="0"/>
              <a:t> </a:t>
            </a:r>
            <a:r>
              <a:rPr lang="ru-RU" sz="1600" dirty="0"/>
              <a:t>- разновидность беспроводной передачи информации, при которой в качестве носителя информации </a:t>
            </a:r>
            <a:r>
              <a:rPr lang="ru-RU" sz="1600" dirty="0" smtClean="0"/>
              <a:t>используются</a:t>
            </a:r>
            <a:br>
              <a:rPr lang="ru-RU" sz="1600" dirty="0" smtClean="0"/>
            </a:br>
            <a:r>
              <a:rPr lang="ru-RU" sz="1600" dirty="0"/>
              <a:t> радиоволны, свободно распространяемые в пространстве. История изобретения радио не так однозначна: кто-то утверждает, что его изобрёл </a:t>
            </a:r>
            <a:r>
              <a:rPr lang="ru-RU" sz="1600" b="1" u="sng" dirty="0" err="1"/>
              <a:t>Гульельмо</a:t>
            </a:r>
            <a:r>
              <a:rPr lang="ru-RU" sz="1600" b="1" u="sng" dirty="0"/>
              <a:t> Маркони </a:t>
            </a:r>
            <a:r>
              <a:rPr lang="ru-RU" sz="1600" dirty="0"/>
              <a:t>(</a:t>
            </a:r>
            <a:r>
              <a:rPr lang="ru-RU" sz="1600" dirty="0" err="1"/>
              <a:t>Guglielmo</a:t>
            </a:r>
            <a:r>
              <a:rPr lang="ru-RU" sz="1600" dirty="0"/>
              <a:t> </a:t>
            </a:r>
            <a:r>
              <a:rPr lang="ru-RU" sz="1600" dirty="0" err="1"/>
              <a:t>Marconi</a:t>
            </a:r>
            <a:r>
              <a:rPr lang="ru-RU" sz="1600" dirty="0"/>
              <a:t>), кто-то настаивает, что это был </a:t>
            </a:r>
            <a:r>
              <a:rPr lang="ru-RU" sz="1600" b="1" u="sng" dirty="0"/>
              <a:t>Никола Тесла </a:t>
            </a:r>
            <a:r>
              <a:rPr lang="ru-RU" sz="1600" dirty="0"/>
              <a:t>(</a:t>
            </a:r>
            <a:r>
              <a:rPr lang="ru-RU" sz="1600" dirty="0" err="1"/>
              <a:t>Nikola</a:t>
            </a:r>
            <a:r>
              <a:rPr lang="ru-RU" sz="1600" dirty="0"/>
              <a:t> </a:t>
            </a:r>
            <a:r>
              <a:rPr lang="ru-RU" sz="1600" dirty="0" err="1"/>
              <a:t>Tesla</a:t>
            </a:r>
            <a:r>
              <a:rPr lang="ru-RU" sz="1600" dirty="0"/>
              <a:t>). В любом случае, эти два человека опирались на работу многих известных своих предшественников, прежде чем удалось успешно передать информацию посредством радиоволн. И хотя сегодня это является уже привычным делом, попробуйте представить, чтобы в 1896 году вы кому-то сказали, что можете передать информацию по </a:t>
            </a:r>
            <a:r>
              <a:rPr lang="ru-RU" sz="1600" dirty="0" smtClean="0"/>
              <a:t>воздуху.</a:t>
            </a:r>
            <a:endParaRPr lang="ru-RU" sz="1600" dirty="0"/>
          </a:p>
        </p:txBody>
      </p:sp>
      <p:pic>
        <p:nvPicPr>
          <p:cNvPr id="8194" name="Picture 2" descr="Термоэлектрогенератор первых Радиостанция удивляться экспонатах видеоподбор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461" y="538733"/>
            <a:ext cx="4513262" cy="300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ервое радио Попова.jpg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092" y="3649250"/>
            <a:ext cx="45720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671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933" y="4906822"/>
            <a:ext cx="3854528" cy="12784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ПЛАСТМАССА</a:t>
            </a:r>
            <a:r>
              <a:rPr lang="ru-RU" dirty="0" smtClean="0"/>
              <a:t> - несмотря </a:t>
            </a:r>
            <a:r>
              <a:rPr lang="ru-RU" dirty="0"/>
              <a:t>на повсеместное использование в современном обществе, пластмасса является относительно недавним изобретением, появившимся лишь сто с лишним лет назад. Этот влагостойкий и невероятно податливый материал используется практически в каждой отрасли промышленности — от упаковки продуктов до производства игрушек и даже космических летательных аппаратов. Хотя большинство современных видов пластмассы производится из нефти, всё чаще звучат призывы к тому, чтобы вернуться к первоначальной версии, которая была частично природной и органической.</a:t>
            </a:r>
          </a:p>
        </p:txBody>
      </p:sp>
      <p:pic>
        <p:nvPicPr>
          <p:cNvPr id="9218" name="Picture 2" descr="Набор посуды № 1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10" y="1068779"/>
            <a:ext cx="5516904" cy="397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70294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593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КОУ ВО «Борисоглебская школа-интернат» </vt:lpstr>
      <vt:lpstr>Цель: расширение кругозора учащихся путём популяризации знаний о великих открытиях и изобретениях.</vt:lpstr>
      <vt:lpstr> В нашем мире технологии и изобретения развиваются быстро.  Мы имеем мгновенный доступ к информации со всего земного шара. Достижения современной медицины обезвредили опасные болезни. Можно очень далеко уехать в течении нескольких часов и даже попасть в космос. Все это возможно благодаря изобретениям и желанию людей. Давайте совершим небольшую экскурсию в прошлое и посмотрим на главные изобретения, которые потрясли мир. </vt:lpstr>
      <vt:lpstr>КОЛЕСО –  изобретение, настолько древнее, что мы не знаем, кто первым его изобрел. Самое старое колесо и осевой механизм нашли близ Любляны, Словения, и возраст его порядка 3100 лет до н. э. Колесо сделало перевозку грузов быстрее и эффективнее.</vt:lpstr>
      <vt:lpstr>ХОЛОДИЛЬНИК - отличная штука, использующая способность веществ поглощать и выгружать тепло, когда меняется давление и состояние вещества (как правило, из газа в жидкость и наоборот). Сложно выделить одного изобретателя холодильника, поскольку эта идея была широко известна и постепенно улучшалась в течение почти 200 лет. Некоторые указывают на конструкцию устройства для сжатия пара, созданную Оливером Эвансом в 1805 году, другие отмечают дизайн настоящего предшественника современного холодильника вроде того, что у вас на кухне, созданный Карлом фон Линде в 1876 году. Десятки изобретателей, включая Альберта Эйнштейна, улучшали или дополняли конструкцию холодильника много лет. Возможность сохранять пищу в течение длительных периодов  кардинально изменила пищевую промышленность и привычки питания людей во всем мире. Появился легкий доступ к свежему мясу и молочным продуктам даже в жаркие летние месяцы, а также исчезла необходимость собирать и отгружать природный лед — который к тому же никогда не поспевал за ростом мирового населения.</vt:lpstr>
      <vt:lpstr>МИКРОПРОЦЕССОР – мозг устройства реализованный в виде микросхем. Если бы не был изобретён микропроцессор, то мы бы никогда так и не узнали про ноутбуки и смартфоны. Один из наиболее широко известных суперкомпьютеров — ЭНИАК (ENIAC) — был создан в 1946 году и весил 27.215 кг. Инженер-электронщик компании Intel и всемирный герой Тед Хофф (Ted Hoff) разработал первый микропроцессор в 1971 году, поместив функции суперкомпьютера в один маленький чип, тем самым сделав возможным появление портативных компьютеров.</vt:lpstr>
      <vt:lpstr>АВТОМОБИЛЬ – моторное дорожное транспортное средство, используемое для перевозки чего то или кого то. В первых автомобилях использовался паровой двигатель, но они были медлительными и неудобными для тех, кто сидел рядом с двигателем. Создание автомобиля приписывают французскому изобретателю 18 века Николя-Жозефу Куньо. Это была артиллерийская тележка на 3 колесах с паровым двигателем. Ее скорость составила 3 км/ч, но она потеряла управление и столкнулась со стеной. Карл Бенц и Готтлиб Даймлер изобрели автомобиль с бензиновым двигателем. Человеком, внесшим самый большой вклад в промышленную революцию, стал производитель автомобилей из Детройта Генри Форд. Он разработал автомобиль Model T. В 20-е годы конвейер работал на полную мощность. Цена Model T, известной как «Жестянка Лиззи», снизилась с 850 долларов, огромной по тем временам суммы, до 260 долларов. До окончания выпуска Model T в 1927 году было построено 17 млн. автомобилей. Огромная популярность автомобилей повлияла на транспортное хозяйство. Колесо стало важным элементом и промышленной, и транспортной революции.</vt:lpstr>
      <vt:lpstr>РАДИО - разновидность беспроводной передачи информации, при которой в качестве носителя информации используются  радиоволны, свободно распространяемые в пространстве. История изобретения радио не так однозначна: кто-то утверждает, что его изобрёл Гульельмо Маркони (Guglielmo Marconi), кто-то настаивает, что это был Никола Тесла (Nikola Tesla). В любом случае, эти два человека опирались на работу многих известных своих предшественников, прежде чем удалось успешно передать информацию посредством радиоволн. И хотя сегодня это является уже привычным делом, попробуйте представить, чтобы в 1896 году вы кому-то сказали, что можете передать информацию по воздуху.</vt:lpstr>
      <vt:lpstr>ПЛАСТМАССА - несмотря на повсеместное использование в современном обществе, пластмасса является относительно недавним изобретением, появившимся лишь сто с лишним лет назад. Этот влагостойкий и невероятно податливый материал используется практически в каждой отрасли промышленности — от упаковки продуктов до производства игрушек и даже космических летательных аппаратов. Хотя большинство современных видов пластмассы производится из нефти, всё чаще звучат призывы к тому, чтобы вернуться к первоначальной версии, которая была частично природной и органической.</vt:lpstr>
      <vt:lpstr>ТЕЛЕВИДЕНИЕ имеет длительную и легендарную историю, которая началась в 1920-х годах и развивается до сих пор, вплоть до появления современных возможностей, таких как DVD-диски и плазменные панели. Будучи одним из самых популярных потребительских товаров по всему миру (почти 80% домохозяйств имеют хотя бы один телевизор), это изобретение стало совокупным результатом многочисленных предыдущих достижений, благодаря которым появился продукт, ставший главным источником влияния общественного мнения в середине XX века. Как и другие сложные технические решения, телевидение появилось и развилось благодаря усилиям многих изобретателей.  В 1911 г. профессор Петербургского Технологического университета Б. Розинг впервые в мире продемонстрировал изображение на стеклянном экране электронно-лучевой трубки.   </vt:lpstr>
      <vt:lpstr>.</vt:lpstr>
      <vt:lpstr>ЭЛЕКТРИЧЕСТВО. Большинство современных изобретений из этого списка не были бы даже отдалённо возможны, если бы не самое величайшее из них — электричество. Электричество - физическое понятие, совокупность явлений, обусловленных существованием, взаимодействием и движением электрических зарядов. Уильям Гильберт (William Gilbert) и Бенджамин Франклин (Benjamin Franklin) были пионерами, заложившими первоначальную базу, на которой основывались такие великие умы, как Алессандро Вольта (Alessandro Volta), Майкл Фарадей (Michael Faraday) и другие, спровоцировав Вторую промышленную революцию и открыв эру освещения и электроснабжения.</vt:lpstr>
      <vt:lpstr>Вы только представьте, что бы мы делали, если бы хоть какое то устройство не было изобретено, как бы мы тогда жили, и на сколько бы поменялась наша жизнь?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20</cp:revision>
  <dcterms:created xsi:type="dcterms:W3CDTF">2022-03-27T10:24:07Z</dcterms:created>
  <dcterms:modified xsi:type="dcterms:W3CDTF">2022-09-22T05:34:46Z</dcterms:modified>
</cp:coreProperties>
</file>