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0" r:id="rId4"/>
    <p:sldId id="279" r:id="rId5"/>
    <p:sldId id="261" r:id="rId6"/>
    <p:sldId id="280" r:id="rId7"/>
    <p:sldId id="262" r:id="rId8"/>
    <p:sldId id="263" r:id="rId9"/>
    <p:sldId id="264" r:id="rId10"/>
    <p:sldId id="265" r:id="rId11"/>
    <p:sldId id="266" r:id="rId12"/>
    <p:sldId id="267" r:id="rId13"/>
    <p:sldId id="277" r:id="rId14"/>
    <p:sldId id="270" r:id="rId15"/>
    <p:sldId id="271" r:id="rId16"/>
    <p:sldId id="276" r:id="rId17"/>
    <p:sldId id="274" r:id="rId18"/>
    <p:sldId id="272" r:id="rId19"/>
    <p:sldId id="269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991C"/>
    <a:srgbClr val="38C653"/>
    <a:srgbClr val="370FDF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88" autoAdjust="0"/>
    <p:restoredTop sz="94660"/>
  </p:normalViewPr>
  <p:slideViewPr>
    <p:cSldViewPr>
      <p:cViewPr varScale="1">
        <p:scale>
          <a:sx n="68" d="100"/>
          <a:sy n="68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EBAFD-EEC0-4A12-BF6D-0B6B0F8BD03E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7;&#1050;&#1054;&#1064;&#1048;\&#1052;&#1054;&#1025;\&#1055;&#1072;&#1089;&#1093;&#1091;_&#1088;&#1072;&#1076;&#1086;&#1089;&#1090;&#1085;&#1086;_&#1074;&#1089;&#1090;&#1088;&#1077;&#1095;&#1072;&#1077;&#1084;.mp3" TargetMode="Externa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692697"/>
            <a:ext cx="7859216" cy="936103"/>
          </a:xfrm>
        </p:spPr>
        <p:txBody>
          <a:bodyPr/>
          <a:lstStyle/>
          <a:p>
            <a:pPr algn="ctr">
              <a:buNone/>
            </a:pPr>
            <a:r>
              <a:rPr lang="ru-RU" sz="4400" dirty="0" smtClean="0">
                <a:solidFill>
                  <a:srgbClr val="370FDF"/>
                </a:solidFill>
                <a:latin typeface="Times New Roman" pitchFamily="18" charset="0"/>
                <a:cs typeface="Times New Roman" pitchFamily="18" charset="0"/>
              </a:rPr>
              <a:t>Словно яркая раскраска,</a:t>
            </a:r>
          </a:p>
          <a:p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827584" y="1556792"/>
            <a:ext cx="7859216" cy="4569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70FD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 нам домой, явилась Пасха.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70FD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Принесла в своем лукошке,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70FD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Яйца, булочки, лепешки,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70FD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Пироги, блины и чай.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70FD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Пасху весело встречай!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Рисунок 3" descr="48565230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995" y="908720"/>
            <a:ext cx="8986008" cy="475252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Крашенки. Писанки.</a:t>
            </a:r>
            <a:endParaRPr lang="ru-RU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218" r="6523"/>
          <a:stretch>
            <a:fillRect/>
          </a:stretch>
        </p:blipFill>
        <p:spPr>
          <a:xfrm>
            <a:off x="0" y="1052736"/>
            <a:ext cx="4863124" cy="4021907"/>
          </a:xfrm>
        </p:spPr>
      </p:pic>
      <p:pic>
        <p:nvPicPr>
          <p:cNvPr id="9" name="Рисунок 8" descr="1504091051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81500" y="2800350"/>
            <a:ext cx="4762500" cy="40576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«Пасху радостно встречаем»</a:t>
            </a:r>
            <a:endParaRPr lang="ru-RU" b="1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Пасху_радостно_встречае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668344" y="4797152"/>
            <a:ext cx="1088504" cy="1088504"/>
          </a:xfrm>
          <a:prstGeom prst="rect">
            <a:avLst/>
          </a:prstGeom>
        </p:spPr>
      </p:pic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23780" y="1588770"/>
            <a:ext cx="6215220" cy="428850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62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8641"/>
            <a:ext cx="4114800" cy="936104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Кулич </a:t>
            </a:r>
            <a:endParaRPr lang="ru-RU" sz="6000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960_0120sht_2400_6hi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1491567"/>
            <a:ext cx="4364038" cy="416968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260649"/>
            <a:ext cx="3959423" cy="100811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Пасха</a:t>
            </a:r>
            <a:endParaRPr lang="ru-RU" sz="6000" dirty="0"/>
          </a:p>
        </p:txBody>
      </p:sp>
      <p:pic>
        <p:nvPicPr>
          <p:cNvPr id="9" name="Содержимое 8" descr="_0054604_image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951774" y="1499270"/>
            <a:ext cx="4156730" cy="408997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332246325_pasha-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563" y="476672"/>
            <a:ext cx="7608845" cy="570663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Пасхальные игры: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«Волчок»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lide_24.jpg"/>
          <p:cNvPicPr>
            <a:picLocks noChangeAspect="1"/>
          </p:cNvPicPr>
          <p:nvPr/>
        </p:nvPicPr>
        <p:blipFill>
          <a:blip r:embed="rId2" cstate="print"/>
          <a:srcRect l="4326" t="14300" r="3538" b="4851"/>
          <a:stretch>
            <a:fillRect/>
          </a:stretch>
        </p:blipFill>
        <p:spPr>
          <a:xfrm>
            <a:off x="683568" y="1340768"/>
            <a:ext cx="7848872" cy="516549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Пасхальные игры: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«Катание яиц»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357478236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6765" y="1268760"/>
            <a:ext cx="6533587" cy="460851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2047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Пасхальные игры: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«Битва яиц»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6053107c4f76fd5d973f270a7fc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50560" y="1412776"/>
            <a:ext cx="6949832" cy="432047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Пасхальные игры: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«Найди яйцо»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SDC146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7" y="1628800"/>
            <a:ext cx="4704523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Пасхальные игры: </a:t>
            </a:r>
            <a:r>
              <a:rPr lang="ru-RU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“Назови пасхальное слово”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>
            <a:off x="1547664" y="1412776"/>
            <a:ext cx="2952328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Кулич 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5652120" y="1412776"/>
            <a:ext cx="2664296" cy="10081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Пасха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539552" y="2348880"/>
            <a:ext cx="3744416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70FD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Писанки</a:t>
            </a: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4716016" y="2348880"/>
            <a:ext cx="4114800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Крашенки</a:t>
            </a: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Текст 2"/>
          <p:cNvSpPr txBox="1">
            <a:spLocks/>
          </p:cNvSpPr>
          <p:nvPr/>
        </p:nvSpPr>
        <p:spPr>
          <a:xfrm>
            <a:off x="683568" y="3284984"/>
            <a:ext cx="7308304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991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Чистый Четверг 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rgbClr val="0F991C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Текст 4"/>
          <p:cNvSpPr txBox="1">
            <a:spLocks/>
          </p:cNvSpPr>
          <p:nvPr/>
        </p:nvSpPr>
        <p:spPr>
          <a:xfrm>
            <a:off x="1691680" y="4221088"/>
            <a:ext cx="7452320" cy="10081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Христос Воскрес!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Текст 4"/>
          <p:cNvSpPr txBox="1">
            <a:spLocks/>
          </p:cNvSpPr>
          <p:nvPr/>
        </p:nvSpPr>
        <p:spPr>
          <a:xfrm>
            <a:off x="1979713" y="5085184"/>
            <a:ext cx="7164288" cy="12687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Воистину Воскрес!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3400532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696292" cy="554461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908720"/>
            <a:ext cx="7200800" cy="367240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6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На Пасху собирайтесь, </a:t>
            </a:r>
            <a:br>
              <a:rPr lang="ru-RU" sz="6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Чуду удивляйтесь!</a:t>
            </a:r>
            <a:r>
              <a:rPr lang="en-US" sz="6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788024" y="4941168"/>
            <a:ext cx="4355976" cy="1205885"/>
          </a:xfrm>
        </p:spPr>
        <p:txBody>
          <a:bodyPr>
            <a:normAutofit/>
          </a:bodyPr>
          <a:lstStyle/>
          <a:p>
            <a:pPr algn="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Автор: Фильшина Ольга Васильевна</a:t>
            </a:r>
          </a:p>
          <a:p>
            <a:pPr algn="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ГКОУ «Кабанская СКОШИ 8 вида»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aface3b625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492896"/>
            <a:ext cx="5904656" cy="2592288"/>
          </a:xfrm>
          <a:prstGeom prst="rect">
            <a:avLst/>
          </a:prstGeom>
        </p:spPr>
      </p:pic>
      <p:pic>
        <p:nvPicPr>
          <p:cNvPr id="7" name="Рисунок 6" descr="825686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0"/>
            <a:ext cx="4600575" cy="21336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"Пасха"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Слово пришло к нам из греческого языка и означает </a:t>
            </a:r>
            <a:r>
              <a:rPr lang="ru-RU" sz="6000" b="1" i="1" dirty="0" smtClean="0">
                <a:solidFill>
                  <a:srgbClr val="0F991C"/>
                </a:solidFill>
                <a:latin typeface="Times New Roman" pitchFamily="18" charset="0"/>
                <a:cs typeface="Times New Roman" pitchFamily="18" charset="0"/>
              </a:rPr>
              <a:t>"Избавление".</a:t>
            </a:r>
            <a:r>
              <a:rPr lang="ru-RU" sz="6000" dirty="0" smtClean="0">
                <a:solidFill>
                  <a:srgbClr val="0F991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этот день Сын Божий Иисус Христос воскрес из мертвых. </a:t>
            </a:r>
            <a:endParaRPr lang="ru-RU" sz="4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1a742ffc740791c3559f08dabf4b3093b2d8481081828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244407" cy="6265312"/>
          </a:xfrm>
        </p:spPr>
      </p:pic>
      <p:pic>
        <p:nvPicPr>
          <p:cNvPr id="10" name="Рисунок 9" descr="1102014655_univ_cnt_2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17" name="Рисунок 16" descr="132191_6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471612"/>
            <a:ext cx="8820472" cy="5909716"/>
          </a:xfrm>
          <a:prstGeom prst="rect">
            <a:avLst/>
          </a:prstGeom>
        </p:spPr>
      </p:pic>
      <p:pic>
        <p:nvPicPr>
          <p:cNvPr id="18" name="Рисунок 17" descr="11010924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67745" y="44624"/>
            <a:ext cx="4536504" cy="6776474"/>
          </a:xfrm>
          <a:prstGeom prst="rect">
            <a:avLst/>
          </a:prstGeom>
        </p:spPr>
      </p:pic>
      <p:pic>
        <p:nvPicPr>
          <p:cNvPr id="19" name="Рисунок 18" descr="Swet_Pash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4016" y="116632"/>
            <a:ext cx="8892480" cy="6669360"/>
          </a:xfrm>
          <a:prstGeom prst="rect">
            <a:avLst/>
          </a:prstGeom>
        </p:spPr>
      </p:pic>
      <p:pic>
        <p:nvPicPr>
          <p:cNvPr id="20" name="Рисунок 19" descr="86003432_57313204_2695098185_895139c515_Voistinu_Hristos_voskre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7504" y="260648"/>
            <a:ext cx="8975501" cy="633670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684076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Страстная неделя</a:t>
            </a:r>
            <a:r>
              <a:rPr lang="en-US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555776" y="3284984"/>
            <a:ext cx="65882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“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Святая неделя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”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Чистый Четверг</a:t>
            </a:r>
            <a:r>
              <a:rPr lang="en-US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3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6876992" cy="4583368"/>
          </a:xfrm>
        </p:spPr>
      </p:pic>
      <p:pic>
        <p:nvPicPr>
          <p:cNvPr id="5" name="Рисунок 4" descr="goeneutte-norbert_kupanie-malenkogo-jana-jerara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1196752"/>
            <a:ext cx="4485084" cy="543193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Страстная Пятница</a:t>
            </a:r>
            <a:r>
              <a:rPr lang="en-US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xleb_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268760"/>
            <a:ext cx="4735741" cy="4824536"/>
          </a:xfrm>
        </p:spPr>
      </p:pic>
      <p:pic>
        <p:nvPicPr>
          <p:cNvPr id="5" name="Рисунок 4" descr="_0054604_imag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1259352"/>
            <a:ext cx="5411291" cy="476193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Великая Суббота</a:t>
            </a:r>
            <a:r>
              <a:rPr lang="en-US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pokraska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268760"/>
            <a:ext cx="6125666" cy="4104196"/>
          </a:xfrm>
        </p:spPr>
      </p:pic>
      <p:pic>
        <p:nvPicPr>
          <p:cNvPr id="8" name="Рисунок 7" descr="85771907_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1484784"/>
            <a:ext cx="6120680" cy="367240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«Золотое яичко»</a:t>
            </a:r>
            <a:endParaRPr lang="ru-RU" sz="6000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06500" y="1076957"/>
            <a:ext cx="4225740" cy="516052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153</Words>
  <Application>Microsoft Office PowerPoint</Application>
  <PresentationFormat>Экран (4:3)</PresentationFormat>
  <Paragraphs>35</Paragraphs>
  <Slides>20</Slides>
  <Notes>0</Notes>
  <HiddenSlides>1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“На Пасху собирайтесь,  Чуду удивляйтесь!” </vt:lpstr>
      <vt:lpstr>"Пасха"</vt:lpstr>
      <vt:lpstr>Слайд 4</vt:lpstr>
      <vt:lpstr>“Страстная неделя”</vt:lpstr>
      <vt:lpstr>“Чистый Четверг”</vt:lpstr>
      <vt:lpstr>“Страстная Пятница”</vt:lpstr>
      <vt:lpstr>“Великая Суббота”</vt:lpstr>
      <vt:lpstr>«Золотое яичко»</vt:lpstr>
      <vt:lpstr>Крашенки. Писанки.</vt:lpstr>
      <vt:lpstr>«Пасху радостно встречаем»</vt:lpstr>
      <vt:lpstr>Слайд 12</vt:lpstr>
      <vt:lpstr>Слайд 13</vt:lpstr>
      <vt:lpstr>Пасхальные игры: «Волчок» </vt:lpstr>
      <vt:lpstr>Пасхальные игры: «Катание яиц» </vt:lpstr>
      <vt:lpstr>Пасхальные игры: «Битва яиц» </vt:lpstr>
      <vt:lpstr>Пасхальные игры: «Найди яйцо»</vt:lpstr>
      <vt:lpstr>Пасхальные игры:  “Назови пасхальное слово”</vt:lpstr>
      <vt:lpstr>Слайд 19</vt:lpstr>
      <vt:lpstr>Слайд 20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«Пасхальный»</dc:title>
  <dc:creator>Татьяна</dc:creator>
  <cp:lastModifiedBy>Ольга</cp:lastModifiedBy>
  <cp:revision>29</cp:revision>
  <dcterms:created xsi:type="dcterms:W3CDTF">2015-12-05T20:41:01Z</dcterms:created>
  <dcterms:modified xsi:type="dcterms:W3CDTF">2016-04-26T11:52:21Z</dcterms:modified>
</cp:coreProperties>
</file>