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3" r:id="rId5"/>
    <p:sldId id="261" r:id="rId6"/>
    <p:sldId id="260" r:id="rId7"/>
    <p:sldId id="265" r:id="rId8"/>
    <p:sldId id="266" r:id="rId9"/>
    <p:sldId id="267" r:id="rId10"/>
    <p:sldId id="268" r:id="rId11"/>
    <p:sldId id="269" r:id="rId12"/>
    <p:sldId id="271" r:id="rId13"/>
    <p:sldId id="280" r:id="rId14"/>
    <p:sldId id="279" r:id="rId15"/>
    <p:sldId id="278" r:id="rId16"/>
    <p:sldId id="277" r:id="rId17"/>
    <p:sldId id="276" r:id="rId18"/>
    <p:sldId id="275" r:id="rId19"/>
    <p:sldId id="274" r:id="rId20"/>
    <p:sldId id="273" r:id="rId21"/>
    <p:sldId id="270" r:id="rId22"/>
    <p:sldId id="272" r:id="rId23"/>
    <p:sldId id="25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A451-100A-4D1F-B84A-14AC20210735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68047-A945-4A3E-95E3-A6A7578A7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videoplayback%20(1)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915816" y="1214422"/>
            <a:ext cx="5585274" cy="3790783"/>
            <a:chOff x="1766882" y="2146448"/>
            <a:chExt cx="6514211" cy="325596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66882" y="2146448"/>
              <a:ext cx="6514211" cy="2617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600" dirty="0" smtClean="0">
                  <a:solidFill>
                    <a:srgbClr val="C00000"/>
                  </a:solidFill>
                  <a:latin typeface="Monotype Corsiva" pitchFamily="66" charset="0"/>
                </a:rPr>
                <a:t>«</a:t>
              </a:r>
              <a:r>
                <a:rPr lang="ru-RU" sz="9600" i="1" dirty="0" smtClean="0">
                  <a:solidFill>
                    <a:srgbClr val="C00000"/>
                  </a:solidFill>
                  <a:latin typeface="Monotype Corsiva" pitchFamily="66" charset="0"/>
                </a:rPr>
                <a:t>Сладкий подарок»</a:t>
              </a:r>
              <a:endParaRPr lang="ru-RU" sz="9600" dirty="0">
                <a:solidFill>
                  <a:srgbClr val="C00000"/>
                </a:solidFill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5085184"/>
              <a:ext cx="5084703" cy="317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672"/>
            <a:ext cx="6059016" cy="940966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Динамическая пауза.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ideoplayback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83701" y="1340768"/>
            <a:ext cx="6816011" cy="511200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5610" y="1628800"/>
            <a:ext cx="5472608" cy="410445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353" r="8120" b="4540"/>
          <a:stretch>
            <a:fillRect/>
          </a:stretch>
        </p:blipFill>
        <p:spPr>
          <a:xfrm>
            <a:off x="2915816" y="1700808"/>
            <a:ext cx="5040560" cy="432048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769" b="23000"/>
          <a:stretch>
            <a:fillRect/>
          </a:stretch>
        </p:blipFill>
        <p:spPr>
          <a:xfrm>
            <a:off x="3131840" y="1556792"/>
            <a:ext cx="5008344" cy="4356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876" b="11863"/>
          <a:stretch>
            <a:fillRect/>
          </a:stretch>
        </p:blipFill>
        <p:spPr>
          <a:xfrm>
            <a:off x="3923928" y="1556792"/>
            <a:ext cx="3938714" cy="4320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976" b="8681"/>
          <a:stretch>
            <a:fillRect/>
          </a:stretch>
        </p:blipFill>
        <p:spPr>
          <a:xfrm>
            <a:off x="3203848" y="1556792"/>
            <a:ext cx="4889516" cy="413305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850" t="10178" r="8236"/>
          <a:stretch>
            <a:fillRect/>
          </a:stretch>
        </p:blipFill>
        <p:spPr>
          <a:xfrm>
            <a:off x="2843808" y="1700808"/>
            <a:ext cx="5184576" cy="406531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5396"/>
          <a:stretch>
            <a:fillRect/>
          </a:stretch>
        </p:blipFill>
        <p:spPr>
          <a:xfrm>
            <a:off x="2915816" y="1484784"/>
            <a:ext cx="5105541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628800"/>
            <a:ext cx="5712000" cy="4284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8236"/>
          <a:stretch>
            <a:fillRect/>
          </a:stretch>
        </p:blipFill>
        <p:spPr>
          <a:xfrm>
            <a:off x="2699792" y="1340768"/>
            <a:ext cx="5537589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6707088" cy="86895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Историческая справка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600200"/>
            <a:ext cx="6635080" cy="4637112"/>
          </a:xfrm>
        </p:spPr>
        <p:txBody>
          <a:bodyPr>
            <a:normAutofit fontScale="85000" lnSpcReduction="10000"/>
          </a:bodyPr>
          <a:lstStyle/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Фоамиран (пористая пластичная замша,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фом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EVA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) – это современный мягкий синтетический материал, привозимый в нашу страну из Ирана, Турции, Китая.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Толщина материала от 0,5 до 3 мм (бывает и толще – 5 мм).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Довольно часто встречается с различными рисунками, интересными эффектами (с блёстками –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глиттерный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с ворсистой поверхностью -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махровый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Сладкий подарок готов!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412776"/>
            <a:ext cx="3880594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196752"/>
            <a:ext cx="6588224" cy="5328592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левой стороне фоамирана обводим шаблон по контуру шпажкой.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нанесения шаблона на фоамиран аккуратно вырезаем заготовку.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Смазываем клеем внутренний круг и приклеиваем плёнку.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Затем смазываем внешний контур, но не до конца, нам необходимо оставить отверстие для конфет.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Располагаем конфеты внутри. Заклеиваем отверстие.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Приступаем к украшению: используем бантик и стразы или полубусины.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qcAEEtbBpW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8261790" cy="590465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2151199973949859460a64f3fc2873-gl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556792"/>
            <a:ext cx="5758740" cy="4320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6707088" cy="86895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Историческая справка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600200"/>
            <a:ext cx="627504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Главная особенность фоамирана – это его способность к небольшому растяжению (до 10%). Этого растяжения бывает достаточно, чтобы материал смог принять любую новую форму – запомнить её. Довольно хорошо формуется руками или с помощью нагревательного прибора (утюг, фен).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14c6b618bb767797383bfe39b896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7045495" cy="4320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6707088" cy="86895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Историческая справка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600200"/>
            <a:ext cx="6491064" cy="463711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Фом используется для создания разнообразного объёмного декора: броши, заколки, куклы, магниты на холодильник, аппликации, открытки, цветов.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Фоамиран не токсичен и безвреден для окружающей среды. Имеет слегка выраженную пористую структуру, но при этом обладает низким водопоглощением.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6707088" cy="86895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Историческая справка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600200"/>
            <a:ext cx="627504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открытии новой упаковки имеет запах, который через некоторое время выветривается.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Изделия, из фоамирана хорошо моются, а также фоамиран можно подкрашивать акриловыми красками, масляной пастелью или наносить рисунок гелиевой ручкой или маркером.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668344" cy="115212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Инструменты и материалы.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484784"/>
            <a:ext cx="5239065" cy="4680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48680"/>
            <a:ext cx="6203032" cy="108012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Техника безопасности </a:t>
            </a:r>
            <a:b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работе с ножницами.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600200"/>
            <a:ext cx="6059016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работы удерживать материал так, чтобы пальцы были в стороне от лезвия.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держать ножницы лезвием вверх.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оставлять ножницы с открытыми лезвиями.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Передавать закрытые ножницы кольцами вперёд.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20688"/>
            <a:ext cx="7380312" cy="93610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Техника безопасности </a:t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работе с клеевым пистолетом.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600200"/>
            <a:ext cx="5987008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 включением проверить целостность шнура.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Включать клеевой пистолет в сеть сухими руками.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касаться руками нагретых металлических частей клеевого пистолета.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работы ставить клеевой пистолет на специальную подставку.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работе следить, чтобы горячие части пистолета не касались электрического шнура.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оставлять клеевой пистолет без присмотра.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окончании работы отключить клеевой пистолет держась за вилку.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399</Words>
  <Application>Microsoft Office PowerPoint</Application>
  <PresentationFormat>Экран (4:3)</PresentationFormat>
  <Paragraphs>45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Историческая справка</vt:lpstr>
      <vt:lpstr>Историческая справка</vt:lpstr>
      <vt:lpstr>Слайд 4</vt:lpstr>
      <vt:lpstr>Историческая справка</vt:lpstr>
      <vt:lpstr>Историческая справка</vt:lpstr>
      <vt:lpstr>Инструменты и материалы.</vt:lpstr>
      <vt:lpstr>Техника безопасности  при работе с ножницами.</vt:lpstr>
      <vt:lpstr>Техника безопасности  при работе с клеевым пистолетом.</vt:lpstr>
      <vt:lpstr>Динамическая пауза.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Сладкий подарок готов!</vt:lpstr>
      <vt:lpstr>Инструкционная карта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Ольга</cp:lastModifiedBy>
  <cp:revision>20</cp:revision>
  <dcterms:created xsi:type="dcterms:W3CDTF">2014-06-22T08:45:42Z</dcterms:created>
  <dcterms:modified xsi:type="dcterms:W3CDTF">2022-04-20T12:32:49Z</dcterms:modified>
</cp:coreProperties>
</file>