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83" r:id="rId5"/>
    <p:sldId id="259" r:id="rId6"/>
    <p:sldId id="284" r:id="rId7"/>
    <p:sldId id="285" r:id="rId8"/>
    <p:sldId id="279" r:id="rId9"/>
    <p:sldId id="281" r:id="rId10"/>
    <p:sldId id="282" r:id="rId11"/>
    <p:sldId id="266" r:id="rId12"/>
    <p:sldId id="275" r:id="rId13"/>
    <p:sldId id="28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6" d="100"/>
          <a:sy n="56" d="100"/>
        </p:scale>
        <p:origin x="-300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00A7D0-D847-442F-B995-24DA48710F2F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BB367BF-EF04-45FF-BA21-5D26A006D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8487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1B5F66-5C81-4F86-90E4-C0FD5AA1DF5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374E9-A565-4456-B12C-50CCC16DECB8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D92EF-D512-4652-8352-2D349DDB5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64D3E-9A2E-489F-A31C-EAF29B764B99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2CF95-3F6D-41FF-BD42-AEEFC62555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D82D3-4DAE-4C18-A6D0-54519378CB77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C36D2-30AE-4C82-B328-E5083736DE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6A55D-99E9-4D02-89EF-A2DDC6E025AF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5DD6D-35C2-4A46-BE32-C02E7F9BC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93739-D5F5-4D0B-9F7B-453C4A790AE5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43CD2-7B3C-45EB-B9D0-F90F10C4B0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518E-BFCF-458B-B3E0-87C6D3EB1B6E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42037-120F-455B-8EE1-D21D6F331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CEB17-8848-442D-AAC5-2E1DF3FAEC3F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5F336-49A7-46EA-BBDC-745BCBE578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83387-826C-4459-8D36-57F849906136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0117D-CB77-429A-9848-A99E34A36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F8854-D3F5-432D-942F-5315A52A28CA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BBEE4-3C7C-4D0E-A510-B46D5C4E1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A294A-F991-458D-BD72-54759294C635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00EF7-6C8F-4FD3-9095-5ED33DD0D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115A8-74E1-475E-9501-22C45E1F303A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93B6F-7855-44A9-A5FC-01A42BB42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2E7C85-8FB7-481E-9040-E52645B23F88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37951-2DE4-4B62-A5C4-9AB6C7FCA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825" y="260350"/>
            <a:ext cx="8497888" cy="1152525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900" dirty="0" smtClean="0"/>
              <a:t>Муниципальное</a:t>
            </a:r>
            <a:r>
              <a:rPr lang="en-US" sz="2900" dirty="0" smtClean="0"/>
              <a:t> </a:t>
            </a:r>
            <a:r>
              <a:rPr lang="ru-RU" sz="2900" dirty="0" smtClean="0"/>
              <a:t> бюджетное </a:t>
            </a:r>
            <a:r>
              <a:rPr lang="ru-RU" sz="2900" dirty="0" smtClean="0"/>
              <a:t>учреждение</a:t>
            </a:r>
            <a:br>
              <a:rPr lang="ru-RU" sz="2900" dirty="0" smtClean="0"/>
            </a:br>
            <a:r>
              <a:rPr lang="ru-RU" sz="2900" dirty="0" smtClean="0"/>
              <a:t>дополнительного образования города Горловки</a:t>
            </a:r>
            <a:r>
              <a:rPr lang="ru-RU" sz="2900" dirty="0" smtClean="0">
                <a:latin typeface="Arial" charset="0"/>
              </a:rPr>
              <a:t/>
            </a:r>
            <a:br>
              <a:rPr lang="ru-RU" sz="2900" dirty="0" smtClean="0">
                <a:latin typeface="Arial" charset="0"/>
              </a:rPr>
            </a:br>
            <a:r>
              <a:rPr lang="ru-RU" sz="2400" dirty="0" smtClean="0">
                <a:latin typeface="Arial" charset="0"/>
              </a:rPr>
              <a:t>«Городской Дворец детского и юношеского творчества»</a:t>
            </a:r>
            <a:endParaRPr lang="ru-RU" sz="2900" dirty="0" smtClean="0">
              <a:latin typeface="Arial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071938"/>
            <a:ext cx="4321175" cy="1500187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Лебединская О.А., </a:t>
            </a:r>
            <a:endParaRPr lang="ru-RU" sz="2400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Педагог дополнительного образования</a:t>
            </a:r>
            <a:endParaRPr lang="ru-RU" sz="24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кружок </a:t>
            </a:r>
            <a:r>
              <a:rPr lang="ru-RU" sz="2400" dirty="0" smtClean="0">
                <a:solidFill>
                  <a:schemeClr val="tx1"/>
                </a:solidFill>
              </a:rPr>
              <a:t>«Природа и фантазия»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smtClean="0">
                <a:solidFill>
                  <a:schemeClr val="tx1"/>
                </a:solidFill>
              </a:rPr>
              <a:t>МБУДО </a:t>
            </a:r>
            <a:r>
              <a:rPr lang="ru-RU" sz="2400" dirty="0" err="1" smtClean="0">
                <a:solidFill>
                  <a:schemeClr val="tx1"/>
                </a:solidFill>
              </a:rPr>
              <a:t>г.Горловки</a:t>
            </a:r>
            <a:r>
              <a:rPr lang="ru-RU" sz="2400" dirty="0" smtClean="0">
                <a:solidFill>
                  <a:schemeClr val="tx1"/>
                </a:solidFill>
              </a:rPr>
              <a:t> «ГДДЮТ»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1844675"/>
            <a:ext cx="8229600" cy="863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400" b="1">
                <a:latin typeface="Calibri" pitchFamily="34" charset="0"/>
              </a:rPr>
              <a:t>Мастер-класс </a:t>
            </a:r>
            <a:endParaRPr lang="ru-RU" sz="2400" b="1"/>
          </a:p>
          <a:p>
            <a:pPr algn="ctr">
              <a:lnSpc>
                <a:spcPct val="80000"/>
              </a:lnSpc>
              <a:defRPr/>
            </a:pPr>
            <a:r>
              <a:rPr lang="ru-RU" sz="2400" b="1">
                <a:latin typeface="Calibri" pitchFamily="34" charset="0"/>
              </a:rPr>
              <a:t>«Изготовление панно из природного  материала»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635375" y="6057900"/>
            <a:ext cx="1944688" cy="4667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ru-RU" sz="2000" dirty="0" smtClean="0"/>
              <a:t>202</a:t>
            </a:r>
            <a:r>
              <a:rPr lang="en-US" sz="2000" dirty="0" smtClean="0"/>
              <a:t>2</a:t>
            </a:r>
            <a:endParaRPr lang="ru-RU" sz="2000" dirty="0"/>
          </a:p>
        </p:txBody>
      </p:sp>
      <p:pic>
        <p:nvPicPr>
          <p:cNvPr id="14341" name="Picture 2" descr="D:\копия все\Admin\Desktop\Вспит.работа 2020-2021\A2DcTQGSMCI.jpg"/>
          <p:cNvPicPr>
            <a:picLocks noChangeAspect="1" noChangeArrowheads="1"/>
          </p:cNvPicPr>
          <p:nvPr/>
        </p:nvPicPr>
        <p:blipFill>
          <a:blip r:embed="rId2"/>
          <a:srcRect t="10417" r="4216" b="15398"/>
          <a:stretch>
            <a:fillRect/>
          </a:stretch>
        </p:blipFill>
        <p:spPr bwMode="auto">
          <a:xfrm>
            <a:off x="500063" y="2857500"/>
            <a:ext cx="3857625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3"/>
          <p:cNvSpPr>
            <a:spLocks noGrp="1"/>
          </p:cNvSpPr>
          <p:nvPr>
            <p:ph sz="half" idx="2"/>
          </p:nvPr>
        </p:nvSpPr>
        <p:spPr>
          <a:xfrm>
            <a:off x="4857750" y="1143000"/>
            <a:ext cx="4035425" cy="5022850"/>
          </a:xfrm>
        </p:spPr>
        <p:txBody>
          <a:bodyPr/>
          <a:lstStyle/>
          <a:p>
            <a:pPr eaLnBrk="1" hangingPunct="1"/>
            <a:r>
              <a:rPr lang="ru-RU" sz="3600" smtClean="0"/>
              <a:t>Продолжаем декорировать панно мелкими природными материалами.</a:t>
            </a:r>
          </a:p>
          <a:p>
            <a:pPr eaLnBrk="1" hangingPunct="1"/>
            <a:r>
              <a:rPr lang="ru-RU" sz="3600" smtClean="0"/>
              <a:t>Оставляем сушиться на 20 мин.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28688" y="188913"/>
            <a:ext cx="7572375" cy="739775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000" dirty="0" smtClean="0"/>
              <a:t>Декорирование панно</a:t>
            </a:r>
            <a:endParaRPr lang="ru-RU" sz="5000" dirty="0"/>
          </a:p>
        </p:txBody>
      </p:sp>
      <p:pic>
        <p:nvPicPr>
          <p:cNvPr id="23555" name="Picture 2" descr="D:\копия все\Admin\Desktop\Вспит.работа 2020-2021\QGoe6hdurS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4208" t="17923" b="23676"/>
          <a:stretch>
            <a:fillRect/>
          </a:stretch>
        </p:blipFill>
        <p:spPr>
          <a:xfrm>
            <a:off x="357188" y="1714500"/>
            <a:ext cx="4394200" cy="3571875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321675" cy="739775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000" dirty="0" smtClean="0"/>
              <a:t>Декорирование панно</a:t>
            </a:r>
            <a:endParaRPr lang="ru-RU" sz="5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5750" y="1341438"/>
            <a:ext cx="4572000" cy="4516437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/>
              <a:t>Нам понадобятся: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 smtClean="0"/>
              <a:t>Палитра, кисть (плоская жесткая)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/>
              <a:t>К</a:t>
            </a:r>
            <a:r>
              <a:rPr lang="ru-RU" sz="3600" dirty="0" smtClean="0"/>
              <a:t>раска акриловая бронза, серебро или золото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 smtClean="0"/>
              <a:t>вода, влажная салфетка</a:t>
            </a:r>
            <a:endParaRPr lang="ru-RU" sz="3600" dirty="0"/>
          </a:p>
        </p:txBody>
      </p:sp>
      <p:pic>
        <p:nvPicPr>
          <p:cNvPr id="24579" name="Picture 2" descr="D:\копия все\Admin\Desktop\Вспит.работа 2020-2021\XEKP-mFhf_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t="8839" b="24867"/>
          <a:stretch>
            <a:fillRect/>
          </a:stretch>
        </p:blipFill>
        <p:spPr>
          <a:xfrm>
            <a:off x="5214938" y="2000250"/>
            <a:ext cx="3394075" cy="3000375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000" dirty="0"/>
              <a:t>Окрашивание </a:t>
            </a:r>
            <a:r>
              <a:rPr lang="ru-RU" sz="5000" dirty="0" smtClean="0"/>
              <a:t>панно, </a:t>
            </a:r>
            <a:r>
              <a:rPr lang="ru-RU" sz="5000" dirty="0"/>
              <a:t>сушка: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/>
              <a:t>Для придания фактурности панно наносим блики в технике «сухая кисть» на все элементы панно.  </a:t>
            </a:r>
            <a:r>
              <a:rPr lang="ru-RU" sz="4000" dirty="0"/>
              <a:t>С</a:t>
            </a:r>
            <a:r>
              <a:rPr lang="ru-RU" sz="4000" dirty="0" smtClean="0"/>
              <a:t>тавим сушиться и покрываем лаком для декоративных работ или лаком для волос.</a:t>
            </a:r>
            <a:endParaRPr lang="ru-RU" sz="40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6627" name="Picture 2" descr="D:\копия все\Admin\Desktop\Вспит.работа 2020-2021\4iflcFr9jy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t="5640" b="14760"/>
          <a:stretch>
            <a:fillRect/>
          </a:stretch>
        </p:blipFill>
        <p:spPr>
          <a:xfrm>
            <a:off x="457200" y="2071688"/>
            <a:ext cx="4038600" cy="32146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Завершение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Надеюсь, что у вас </a:t>
            </a:r>
            <a:r>
              <a:rPr lang="ru-RU" dirty="0"/>
              <a:t>все </a:t>
            </a:r>
            <a:r>
              <a:rPr lang="ru-RU" dirty="0" smtClean="0"/>
              <a:t>получилось. Если </a:t>
            </a:r>
            <a:r>
              <a:rPr lang="ru-RU" dirty="0"/>
              <a:t>у кого-то </a:t>
            </a:r>
            <a:r>
              <a:rPr lang="ru-RU" dirty="0" smtClean="0"/>
              <a:t>возникли вопросы – пишите мне и присылайте свои работы по адресу: </a:t>
            </a:r>
            <a:r>
              <a:rPr lang="en-US" dirty="0" smtClean="0"/>
              <a:t>https</a:t>
            </a:r>
            <a:r>
              <a:rPr lang="en-US" dirty="0"/>
              <a:t>://vk.com/club193239158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Не забудьте убрать свои рабочие </a:t>
            </a:r>
            <a:r>
              <a:rPr lang="ru-RU" dirty="0" smtClean="0"/>
              <a:t>места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Всем спасибо за </a:t>
            </a:r>
            <a:r>
              <a:rPr lang="ru-RU" dirty="0" smtClean="0"/>
              <a:t>работу. </a:t>
            </a:r>
            <a:r>
              <a:rPr lang="ru-RU" dirty="0"/>
              <a:t>Д</a:t>
            </a:r>
            <a:r>
              <a:rPr lang="ru-RU" dirty="0" smtClean="0"/>
              <a:t>о свидания!</a:t>
            </a:r>
            <a:endParaRPr lang="ru-RU" dirty="0"/>
          </a:p>
        </p:txBody>
      </p:sp>
      <p:pic>
        <p:nvPicPr>
          <p:cNvPr id="27651" name="Picture 2" descr="D:\копия все\Admin\Desktop\Вспит.работа 2020-2021\5799_H16PQQ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t="12717" r="2829" b="11221"/>
          <a:stretch>
            <a:fillRect/>
          </a:stretch>
        </p:blipFill>
        <p:spPr>
          <a:xfrm>
            <a:off x="4857750" y="2071688"/>
            <a:ext cx="3924300" cy="3071812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000" dirty="0" smtClean="0"/>
              <a:t>Подготовка </a:t>
            </a:r>
            <a:r>
              <a:rPr lang="ru-RU" sz="5000" dirty="0"/>
              <a:t>рабочего места: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423988"/>
            <a:ext cx="8229600" cy="452596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/>
              <a:t>Уберите </a:t>
            </a:r>
            <a:r>
              <a:rPr lang="ru-RU" sz="4000" dirty="0"/>
              <a:t>все лишнее с рабочей поверхности;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/>
              <a:t>Застелите рабочую поверхность клеенкой или </a:t>
            </a:r>
            <a:r>
              <a:rPr lang="ru-RU" sz="4000" dirty="0" smtClean="0"/>
              <a:t>бумагой</a:t>
            </a:r>
            <a:r>
              <a:rPr lang="ru-RU" sz="4000" dirty="0"/>
              <a:t>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/>
              <a:t>Подготовьте материалы и инструменты для работы.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936625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/>
              <a:t>Для работы нам </a:t>
            </a:r>
            <a:r>
              <a:rPr lang="ru-RU" sz="4800" dirty="0" smtClean="0"/>
              <a:t>понадоб</a:t>
            </a:r>
            <a:r>
              <a:rPr lang="ru-RU" sz="4800" dirty="0"/>
              <a:t>я</a:t>
            </a:r>
            <a:r>
              <a:rPr lang="ru-RU" sz="4800" dirty="0" smtClean="0"/>
              <a:t>тся</a:t>
            </a:r>
            <a:r>
              <a:rPr lang="ru-RU" sz="4800" dirty="0"/>
              <a:t>: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6250" y="1928813"/>
            <a:ext cx="4606925" cy="414337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Картон белый А4,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Плотный картон А4,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Ножницы,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3 круга (диаметром 5, 6 и 7 см),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Джутовый шпагат,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Клей «Силач», «Звезда» или горячий пистолет 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</a:t>
            </a:r>
            <a:endParaRPr lang="ru-RU" u="sng" dirty="0" smtClean="0"/>
          </a:p>
        </p:txBody>
      </p:sp>
      <p:pic>
        <p:nvPicPr>
          <p:cNvPr id="16387" name="Picture 2" descr="D:\копия все\Admin\Desktop\Вспит.работа 2020-2021\pXEY1O4fnR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2000250"/>
            <a:ext cx="3471862" cy="3471863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576262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/>
              <a:t>Для работы нам </a:t>
            </a:r>
            <a:r>
              <a:rPr lang="ru-RU" sz="4800" dirty="0" smtClean="0"/>
              <a:t>понадоб</a:t>
            </a:r>
            <a:r>
              <a:rPr lang="ru-RU" sz="4800" dirty="0"/>
              <a:t>я</a:t>
            </a:r>
            <a:r>
              <a:rPr lang="ru-RU" sz="4800" dirty="0" smtClean="0"/>
              <a:t>тся</a:t>
            </a:r>
            <a:r>
              <a:rPr lang="ru-RU" sz="4800" dirty="0"/>
              <a:t>: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6250" y="857250"/>
            <a:ext cx="4606925" cy="57404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u="sng" dirty="0" smtClean="0"/>
              <a:t>Природные материалы: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Орех 3шт,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Жёлудь 3шт,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Семена </a:t>
            </a:r>
            <a:r>
              <a:rPr lang="ru-RU" dirty="0"/>
              <a:t>подсолнуха, </a:t>
            </a:r>
            <a:r>
              <a:rPr lang="ru-RU" dirty="0" smtClean="0"/>
              <a:t>клена, акации</a:t>
            </a:r>
            <a:r>
              <a:rPr lang="ru-RU" dirty="0"/>
              <a:t>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Липовый </a:t>
            </a:r>
            <a:r>
              <a:rPr lang="ru-RU" dirty="0"/>
              <a:t>цвет</a:t>
            </a:r>
            <a:r>
              <a:rPr lang="ru-RU" dirty="0" smtClean="0"/>
              <a:t>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Физалис 2 </a:t>
            </a:r>
            <a:r>
              <a:rPr lang="ru-RU" dirty="0" err="1" smtClean="0"/>
              <a:t>шт</a:t>
            </a:r>
            <a:r>
              <a:rPr lang="ru-RU" dirty="0" smtClean="0"/>
              <a:t>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Шишки разных форм и размеров,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Колоски.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u="sng" dirty="0" smtClean="0"/>
              <a:t>Любой недостающий материал можно заменить имеющимся в наличии дома или собрать на прогулке!</a:t>
            </a:r>
          </a:p>
        </p:txBody>
      </p:sp>
      <p:pic>
        <p:nvPicPr>
          <p:cNvPr id="17411" name="Picture 2" descr="D:\копия все\Admin\Desktop\Вспит.работа 2020-2021\L5TLKLWuew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381125"/>
            <a:ext cx="3786188" cy="3786188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936625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000" dirty="0" smtClean="0"/>
              <a:t>Приступаем к работе:</a:t>
            </a:r>
            <a:endParaRPr lang="ru-RU" sz="5000" dirty="0"/>
          </a:p>
        </p:txBody>
      </p:sp>
      <p:sp>
        <p:nvSpPr>
          <p:cNvPr id="18434" name="Объект 3"/>
          <p:cNvSpPr>
            <a:spLocks noGrp="1"/>
          </p:cNvSpPr>
          <p:nvPr>
            <p:ph sz="half" idx="2"/>
          </p:nvPr>
        </p:nvSpPr>
        <p:spPr>
          <a:xfrm>
            <a:off x="3944938" y="981075"/>
            <a:ext cx="4948237" cy="5184775"/>
          </a:xfrm>
        </p:spPr>
        <p:txBody>
          <a:bodyPr/>
          <a:lstStyle/>
          <a:p>
            <a:pPr eaLnBrk="1" hangingPunct="1"/>
            <a:r>
              <a:rPr lang="ru-RU" sz="3600" smtClean="0"/>
              <a:t>Подготавливаем основу для панно. Приклеиваем белый картон к плотному картону. </a:t>
            </a:r>
          </a:p>
          <a:p>
            <a:pPr eaLnBrk="1" hangingPunct="1"/>
            <a:r>
              <a:rPr lang="ru-RU" sz="3600" smtClean="0"/>
              <a:t>Из джута плетем косичку и выкладываем рамку. Приклеиваем.</a:t>
            </a:r>
          </a:p>
          <a:p>
            <a:pPr eaLnBrk="1" hangingPunct="1"/>
            <a:endParaRPr lang="ru-RU" sz="3600" smtClean="0"/>
          </a:p>
        </p:txBody>
      </p:sp>
      <p:pic>
        <p:nvPicPr>
          <p:cNvPr id="18435" name="Picture 2" descr="D:\копия все\Admin\Desktop\Вспит.работа 2020-2021\zN_ppwz_6K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b="38110"/>
          <a:stretch>
            <a:fillRect/>
          </a:stretch>
        </p:blipFill>
        <p:spPr>
          <a:xfrm>
            <a:off x="642938" y="1643063"/>
            <a:ext cx="3195637" cy="3643312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3"/>
          <p:cNvSpPr>
            <a:spLocks noGrp="1"/>
          </p:cNvSpPr>
          <p:nvPr>
            <p:ph sz="half" idx="2"/>
          </p:nvPr>
        </p:nvSpPr>
        <p:spPr>
          <a:xfrm>
            <a:off x="4286250" y="714375"/>
            <a:ext cx="4252913" cy="4883150"/>
          </a:xfrm>
        </p:spPr>
        <p:txBody>
          <a:bodyPr/>
          <a:lstStyle/>
          <a:p>
            <a:pPr eaLnBrk="1" hangingPunct="1"/>
            <a:r>
              <a:rPr lang="ru-RU" sz="3600" smtClean="0"/>
              <a:t>На обратной стороне картона делаем крепление «Петля» из джута </a:t>
            </a:r>
          </a:p>
          <a:p>
            <a:pPr eaLnBrk="1" hangingPunct="1"/>
            <a:r>
              <a:rPr lang="ru-RU" sz="3600" smtClean="0"/>
              <a:t>Полоску 6 см складываем пополам и  закрепляем в верху листа </a:t>
            </a:r>
          </a:p>
        </p:txBody>
      </p:sp>
      <p:pic>
        <p:nvPicPr>
          <p:cNvPr id="19458" name="Picture 2" descr="D:\копия все\Admin\Desktop\Вспит.работа 2020-2021\1pd-oofS5R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t="7967" b="23512"/>
          <a:stretch>
            <a:fillRect/>
          </a:stretch>
        </p:blipFill>
        <p:spPr>
          <a:xfrm>
            <a:off x="500063" y="1643063"/>
            <a:ext cx="3714750" cy="3362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57625" y="1214438"/>
            <a:ext cx="5035550" cy="49514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dirty="0" smtClean="0"/>
              <a:t>На круги плотного картона приклеиваем орехи, шишки и семена подсолнуха.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dirty="0" smtClean="0"/>
              <a:t>Скорлупу ореха можно выкрасить акриловыми красками (по желанию)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dirty="0" smtClean="0"/>
              <a:t>Оставляем сушиться на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/>
              <a:t>15-20 мин.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6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6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 smtClean="0"/>
          </a:p>
        </p:txBody>
      </p:sp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785813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Приступаем к изготовлению цветов. </a:t>
            </a:r>
          </a:p>
        </p:txBody>
      </p:sp>
      <p:pic>
        <p:nvPicPr>
          <p:cNvPr id="20483" name="Picture 2" descr="D:\копия все\Admin\Desktop\Вспит.работа 2020-2021\y7PmWX84ej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t="13269" b="18491"/>
          <a:stretch>
            <a:fillRect/>
          </a:stretch>
        </p:blipFill>
        <p:spPr>
          <a:xfrm>
            <a:off x="285750" y="1643063"/>
            <a:ext cx="3533775" cy="3214687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44938" y="1643063"/>
            <a:ext cx="4948237" cy="45227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 smtClean="0"/>
              <a:t>На основе панно намечаем расположение цветов.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 smtClean="0"/>
              <a:t>Между цветами рисуем стебли карандашом в изогнутой форме.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6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Нанесение эскиза</a:t>
            </a:r>
            <a:endParaRPr lang="ru-RU" dirty="0"/>
          </a:p>
        </p:txBody>
      </p:sp>
      <p:pic>
        <p:nvPicPr>
          <p:cNvPr id="21507" name="Picture 2" descr="D:\копия все\Admin\Desktop\Вспит.работа 2020-2021\cqYav-yZlDY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500188"/>
            <a:ext cx="3394075" cy="4525962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44938" y="1643063"/>
            <a:ext cx="4948237" cy="45942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 smtClean="0"/>
              <a:t>Приклеиваем подсушенные цветы к панно.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 smtClean="0"/>
              <a:t>По эскизу стеблей приклеиваем джут.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dirty="0" smtClean="0"/>
              <a:t>Кончики декорируем кофейными зернами.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 smtClean="0"/>
          </a:p>
        </p:txBody>
      </p:sp>
      <p:pic>
        <p:nvPicPr>
          <p:cNvPr id="22530" name="Picture 2" descr="D:\копия все\Admin\Desktop\Вспит.работа 2020-2021\FWcXi4jZMY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t="5640" r="8727" b="25372"/>
          <a:stretch>
            <a:fillRect/>
          </a:stretch>
        </p:blipFill>
        <p:spPr>
          <a:xfrm>
            <a:off x="357188" y="1785938"/>
            <a:ext cx="3686175" cy="2786062"/>
          </a:xfr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28625" y="188913"/>
            <a:ext cx="8429625" cy="739775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Соединение элементов панно с основой</a:t>
            </a:r>
            <a:endParaRPr lang="ru-RU" sz="36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3032</TotalTime>
  <Words>383</Words>
  <Application>Microsoft Office PowerPoint</Application>
  <PresentationFormat>Экран (4:3)</PresentationFormat>
  <Paragraphs>65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 бюджетное учреждение дополнительного образования города Горловки «Городской Дворец детского и юношеского творчества»</vt:lpstr>
      <vt:lpstr>Подготовка рабочего места:</vt:lpstr>
      <vt:lpstr>Для работы нам понадобятся:</vt:lpstr>
      <vt:lpstr>Для работы нам понадобятся:</vt:lpstr>
      <vt:lpstr>Приступаем к работе:</vt:lpstr>
      <vt:lpstr>Презентация PowerPoint</vt:lpstr>
      <vt:lpstr>Приступаем к изготовлению цветов. </vt:lpstr>
      <vt:lpstr>Нанесение эскиза</vt:lpstr>
      <vt:lpstr>Соединение элементов панно с основой</vt:lpstr>
      <vt:lpstr>Декорирование панно</vt:lpstr>
      <vt:lpstr>Декорирование панно</vt:lpstr>
      <vt:lpstr>Окрашивание панно, сушка:</vt:lpstr>
      <vt:lpstr>Завершение работы: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«Изготовление панно из природного материала"</dc:title>
  <dc:creator>USER</dc:creator>
  <cp:lastModifiedBy>USER</cp:lastModifiedBy>
  <cp:revision>61</cp:revision>
  <dcterms:created xsi:type="dcterms:W3CDTF">2020-05-18T19:43:09Z</dcterms:created>
  <dcterms:modified xsi:type="dcterms:W3CDTF">2022-10-02T07:13:03Z</dcterms:modified>
</cp:coreProperties>
</file>