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59" r:id="rId11"/>
    <p:sldId id="267" r:id="rId12"/>
    <p:sldId id="26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ator.com/sprav/algebra/8-klass/reshenie-uravnenij-svodyashchihsya-k-kvadratnym/" TargetMode="External"/><Relationship Id="rId2" Type="http://schemas.openxmlformats.org/officeDocument/2006/relationships/hyperlink" Target="https://urok.1sept.ru/articles/65732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225" y="826569"/>
            <a:ext cx="9534166" cy="3475607"/>
          </a:xfrm>
        </p:spPr>
        <p:txBody>
          <a:bodyPr/>
          <a:lstStyle/>
          <a:p>
            <a:pPr algn="ctr"/>
            <a:r>
              <a:rPr lang="ru-RU" dirty="0" smtClean="0"/>
              <a:t>Решение уравнений третьей и четвертой степеней разложением на множители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389" y="5197053"/>
            <a:ext cx="3850545" cy="1660947"/>
          </a:xfrm>
        </p:spPr>
        <p:txBody>
          <a:bodyPr>
            <a:noAutofit/>
          </a:bodyPr>
          <a:lstStyle/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Подготовила:</a:t>
            </a:r>
          </a:p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учитель математики</a:t>
            </a:r>
          </a:p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МБОУ Г.ГОРЛОВКИ «ШКОЛА № 42</a:t>
            </a:r>
          </a:p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Рыбина М.В.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297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343" y="309093"/>
            <a:ext cx="8039472" cy="5975797"/>
          </a:xfrm>
        </p:spPr>
      </p:pic>
    </p:spTree>
    <p:extLst>
      <p:ext uri="{BB962C8B-B14F-4D97-AF65-F5344CB8AC3E}">
        <p14:creationId xmlns:p14="http://schemas.microsoft.com/office/powerpoint/2010/main" val="297934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0711" y="384748"/>
            <a:ext cx="5168830" cy="1024327"/>
          </a:xfrm>
        </p:spPr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1379" y="1186228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Читать </a:t>
            </a:r>
            <a:r>
              <a:rPr lang="ru-RU" sz="2800" dirty="0">
                <a:solidFill>
                  <a:schemeClr val="bg1"/>
                </a:solidFill>
              </a:rPr>
              <a:t>§ 5, п. 12 </a:t>
            </a:r>
            <a:r>
              <a:rPr lang="ru-RU" sz="2800" dirty="0" smtClean="0">
                <a:solidFill>
                  <a:schemeClr val="bg1"/>
                </a:solidFill>
              </a:rPr>
              <a:t>(пример </a:t>
            </a:r>
            <a:r>
              <a:rPr lang="ru-RU" sz="2800" smtClean="0">
                <a:solidFill>
                  <a:schemeClr val="bg1"/>
                </a:solidFill>
              </a:rPr>
              <a:t>1 стр.77) 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Выполнить в тетради: № </a:t>
            </a:r>
            <a:r>
              <a:rPr lang="ru-RU" sz="2800" dirty="0">
                <a:solidFill>
                  <a:schemeClr val="bg1"/>
                </a:solidFill>
              </a:rPr>
              <a:t>272, </a:t>
            </a:r>
            <a:r>
              <a:rPr lang="ru-RU" sz="2800" dirty="0" smtClean="0">
                <a:solidFill>
                  <a:schemeClr val="bg1"/>
                </a:solidFill>
              </a:rPr>
              <a:t>283 (а), 284 (а)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9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urok.1sept.ru/articles/657320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https://reshator.com/sprav/algebra/8-klass/reshenie-uravnenij-svodyashchihsya-k-kvadratnym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6322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819" y="160726"/>
            <a:ext cx="9581881" cy="64976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ru-RU" sz="2400" dirty="0">
                <a:solidFill>
                  <a:srgbClr val="333333"/>
                </a:solidFill>
                <a:latin typeface="Helvetica Neue"/>
              </a:rPr>
              <a:t>Будем называть уравнения третьей, четвёртой и т.д. степеней уравнениями высших степеней. Некоторые уравнения высоких степеней удаётся решить с помощью двух основных приёмов: разложением многочлена </a:t>
            </a:r>
            <a:r>
              <a:rPr lang="ru-RU" altLang="ru-RU" sz="2400" dirty="0">
                <a:solidFill>
                  <a:schemeClr val="tx1"/>
                </a:solidFill>
              </a:rPr>
              <a:t>  </a:t>
            </a:r>
            <a:r>
              <a:rPr lang="ru-RU" altLang="ru-RU" sz="2400" dirty="0">
                <a:solidFill>
                  <a:srgbClr val="333333"/>
                </a:solidFill>
                <a:latin typeface="Helvetica Neue"/>
              </a:rPr>
              <a:t> </a:t>
            </a:r>
            <a:r>
              <a:rPr lang="ru-RU" altLang="ru-RU" sz="2400" dirty="0" smtClean="0">
                <a:solidFill>
                  <a:srgbClr val="333333"/>
                </a:solidFill>
                <a:latin typeface="Helvetica Neue"/>
              </a:rPr>
              <a:t>      на множители.</a:t>
            </a:r>
          </a:p>
          <a:p>
            <a:pPr marL="0" indent="0">
              <a:buNone/>
            </a:pPr>
            <a:r>
              <a:rPr lang="ru-RU" sz="2400" dirty="0"/>
              <a:t>Для разложения многочленов на множители применяются разные методы</a:t>
            </a:r>
            <a:r>
              <a:rPr lang="ru-RU" sz="2400" dirty="0" smtClean="0"/>
              <a:t>:</a:t>
            </a:r>
          </a:p>
          <a:p>
            <a:pPr>
              <a:buFontTx/>
              <a:buChar char="-"/>
            </a:pPr>
            <a:r>
              <a:rPr lang="ru-RU" sz="2400" dirty="0" smtClean="0"/>
              <a:t>Вынесение общего множителя за скобку;</a:t>
            </a:r>
          </a:p>
          <a:p>
            <a:pPr>
              <a:buFontTx/>
              <a:buChar char="-"/>
            </a:pPr>
            <a:r>
              <a:rPr lang="ru-RU" sz="2400" dirty="0" smtClean="0"/>
              <a:t>Группировка;</a:t>
            </a:r>
          </a:p>
          <a:p>
            <a:pPr>
              <a:buFontTx/>
              <a:buChar char="-"/>
            </a:pPr>
            <a:r>
              <a:rPr lang="ru-RU" sz="2400" dirty="0" smtClean="0"/>
              <a:t>Формулы сокращенного умножения;</a:t>
            </a:r>
          </a:p>
          <a:p>
            <a:pPr>
              <a:buFontTx/>
              <a:buChar char="-"/>
            </a:pPr>
            <a:r>
              <a:rPr lang="ru-RU" sz="2400" dirty="0" smtClean="0"/>
              <a:t>Выделение полного квадрата.</a:t>
            </a:r>
            <a:endParaRPr lang="ru-RU" sz="2400" dirty="0"/>
          </a:p>
          <a:p>
            <a:pPr marL="0" indent="0">
              <a:buNone/>
            </a:pPr>
            <a:endParaRPr lang="ru-RU" altLang="ru-RU" sz="24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  <p:pic>
        <p:nvPicPr>
          <p:cNvPr id="1026" name="Picture 2" descr="https://urok.1sept.ru/articles/657320/Image268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402" y="1339066"/>
            <a:ext cx="649266" cy="350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3073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664" y="187817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310" y="848217"/>
            <a:ext cx="7231622" cy="5862529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06296114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574" y="120203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573" y="780603"/>
            <a:ext cx="9002867" cy="383003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644973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663" y="287628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3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59" y="948028"/>
            <a:ext cx="8720848" cy="549140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12793309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3847" y="223234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4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959" y="1046798"/>
            <a:ext cx="6495785" cy="50577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63312559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300" y="197476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5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10" y="978170"/>
            <a:ext cx="8505303" cy="507418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15341958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331" y="158840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6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62" y="819240"/>
            <a:ext cx="8430396" cy="527052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19789439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453" y="94445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6 (продолжение)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52" y="754845"/>
            <a:ext cx="9174763" cy="519519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03515411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152</TotalTime>
  <Words>106</Words>
  <Application>Microsoft Office PowerPoint</Application>
  <PresentationFormat>Широкоэкранный</PresentationFormat>
  <Paragraphs>24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Helvetica Neue</vt:lpstr>
      <vt:lpstr>Trebuchet MS</vt:lpstr>
      <vt:lpstr>Wingdings 3</vt:lpstr>
      <vt:lpstr>Грань</vt:lpstr>
      <vt:lpstr>Решение уравнений третьей и четвертой степеней разложением на множители</vt:lpstr>
      <vt:lpstr>Презентация PowerPoint</vt:lpstr>
      <vt:lpstr>Задание 1</vt:lpstr>
      <vt:lpstr>Задание 2</vt:lpstr>
      <vt:lpstr>Задание 3</vt:lpstr>
      <vt:lpstr>Задание 4</vt:lpstr>
      <vt:lpstr>Задание 5</vt:lpstr>
      <vt:lpstr>Задание 6</vt:lpstr>
      <vt:lpstr>Задание 6 (продолжение)</vt:lpstr>
      <vt:lpstr>Презентация PowerPoint</vt:lpstr>
      <vt:lpstr>Домашнее задание</vt:lpstr>
      <vt:lpstr>Использованные источники: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Квадратное уравнение. Решение уравнений, сводящихся к квадратным.</dc:title>
  <dc:creator>ОШ42</dc:creator>
  <cp:lastModifiedBy>ОШ42</cp:lastModifiedBy>
  <cp:revision>19</cp:revision>
  <dcterms:created xsi:type="dcterms:W3CDTF">2022-09-30T18:12:18Z</dcterms:created>
  <dcterms:modified xsi:type="dcterms:W3CDTF">2022-10-02T08:21:34Z</dcterms:modified>
</cp:coreProperties>
</file>