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2240A-9ECC-4C6A-8C37-9D65D0B72AC0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F5347-14A2-456E-9922-7D5948A0A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210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2240A-9ECC-4C6A-8C37-9D65D0B72AC0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F5347-14A2-456E-9922-7D5948A0A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163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2240A-9ECC-4C6A-8C37-9D65D0B72AC0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F5347-14A2-456E-9922-7D5948A0A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461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2240A-9ECC-4C6A-8C37-9D65D0B72AC0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F5347-14A2-456E-9922-7D5948A0A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549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2240A-9ECC-4C6A-8C37-9D65D0B72AC0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F5347-14A2-456E-9922-7D5948A0A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060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2240A-9ECC-4C6A-8C37-9D65D0B72AC0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F5347-14A2-456E-9922-7D5948A0A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816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2240A-9ECC-4C6A-8C37-9D65D0B72AC0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F5347-14A2-456E-9922-7D5948A0A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910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2240A-9ECC-4C6A-8C37-9D65D0B72AC0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F5347-14A2-456E-9922-7D5948A0A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883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2240A-9ECC-4C6A-8C37-9D65D0B72AC0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F5347-14A2-456E-9922-7D5948A0A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357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2240A-9ECC-4C6A-8C37-9D65D0B72AC0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F5347-14A2-456E-9922-7D5948A0A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38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2240A-9ECC-4C6A-8C37-9D65D0B72AC0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F5347-14A2-456E-9922-7D5948A0A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390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2240A-9ECC-4C6A-8C37-9D65D0B72AC0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F5347-14A2-456E-9922-7D5948A0A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470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1577" y="82457"/>
            <a:ext cx="9144000" cy="2387600"/>
          </a:xfrm>
        </p:spPr>
        <p:txBody>
          <a:bodyPr/>
          <a:lstStyle/>
          <a:p>
            <a:r>
              <a:rPr lang="ru-RU" dirty="0" smtClean="0"/>
              <a:t>Путешествие в Великобританию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030" y="3748664"/>
            <a:ext cx="4733622" cy="21500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175" y="3256294"/>
            <a:ext cx="3056610" cy="24446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1898" y="3083168"/>
            <a:ext cx="3603381" cy="360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41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Столица Великобритании?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6414" y="1825625"/>
            <a:ext cx="543917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40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правит Великобританией?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6414" y="1825625"/>
            <a:ext cx="543917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8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Самая главная достопримечательность?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6414" y="1825625"/>
            <a:ext cx="543917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02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Какая в Великобритании есть традиция?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6414" y="1825625"/>
            <a:ext cx="543917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7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1823" y="64918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369" y="1435668"/>
            <a:ext cx="5724891" cy="507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21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живет в Великобритании?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Великобритании живут англичане или британцы.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9914" y="2531093"/>
            <a:ext cx="6057901" cy="403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7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Welcome to Great Britain!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56245" y="1441497"/>
            <a:ext cx="4148040" cy="51693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7814" y="1631191"/>
            <a:ext cx="2359269" cy="16967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9746" y="4175274"/>
            <a:ext cx="3359007" cy="24356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730" y="1441497"/>
            <a:ext cx="3056792" cy="22925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2469" y="4026189"/>
            <a:ext cx="1692194" cy="229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6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Столица Великобритании – Лондон.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3896" y="1566982"/>
            <a:ext cx="7084207" cy="472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88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кто же правит Великобританией?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320079"/>
            <a:ext cx="4692386" cy="31183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9168" y="2320079"/>
            <a:ext cx="2599593" cy="36004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73262" y="2743200"/>
            <a:ext cx="24442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Королева Елизавета </a:t>
            </a:r>
            <a:r>
              <a:rPr lang="en-US" dirty="0" smtClean="0"/>
              <a:t>II. </a:t>
            </a:r>
            <a:r>
              <a:rPr lang="ru-RU" dirty="0" smtClean="0"/>
              <a:t>Королеве Елизавете 96 лет.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90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Биг Бен.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7411" y="1690688"/>
            <a:ext cx="652374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61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Five o’clock tea.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8008" y="1790456"/>
            <a:ext cx="5801784" cy="4351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40515" y="2145323"/>
            <a:ext cx="35169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 британцев есть традиция -  пить чай в 5 часов вечера каждый день.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8836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691" y="1690688"/>
            <a:ext cx="7151078" cy="476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4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каком языке говорят в Великобритании?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6414" y="1825625"/>
            <a:ext cx="543917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73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90</Words>
  <Application>Microsoft Office PowerPoint</Application>
  <PresentationFormat>Широкоэкранный</PresentationFormat>
  <Paragraphs>17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Путешествие в Великобританию</vt:lpstr>
      <vt:lpstr>Кто живет в Великобритании?</vt:lpstr>
      <vt:lpstr>Welcome to Great Britain!</vt:lpstr>
      <vt:lpstr>Столица Великобритании – Лондон.</vt:lpstr>
      <vt:lpstr>А кто же правит Великобританией?</vt:lpstr>
      <vt:lpstr>Биг Бен.</vt:lpstr>
      <vt:lpstr>Five o’clock tea.</vt:lpstr>
      <vt:lpstr>Викторина</vt:lpstr>
      <vt:lpstr>На каком языке говорят в Великобритании?</vt:lpstr>
      <vt:lpstr>Столица Великобритании?</vt:lpstr>
      <vt:lpstr>Кто правит Великобританией?</vt:lpstr>
      <vt:lpstr>Самая главная достопримечательность?</vt:lpstr>
      <vt:lpstr>Какая в Великобритании есть традиция?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Великобританию</dc:title>
  <dc:creator>Алексей Чесный</dc:creator>
  <cp:lastModifiedBy>Алексей Чесный</cp:lastModifiedBy>
  <cp:revision>8</cp:revision>
  <dcterms:created xsi:type="dcterms:W3CDTF">2022-08-30T15:56:09Z</dcterms:created>
  <dcterms:modified xsi:type="dcterms:W3CDTF">2022-08-30T17:12:59Z</dcterms:modified>
</cp:coreProperties>
</file>