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65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3959462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62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2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117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034537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60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846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966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640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0534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18963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7B70DC0-6E31-478F-AAC3-A4D0B40500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F08A29A-334B-4FE6-AE21-D861C806E7A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437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Край родной. Весна. Пасха!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3662" y="4454892"/>
            <a:ext cx="9144000" cy="165576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Храмы Подмосковья.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5211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Храм Преображения Господня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17784"/>
            <a:ext cx="9601200" cy="35814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Усадьба </a:t>
            </a:r>
            <a:r>
              <a:rPr lang="ru-RU" dirty="0" err="1"/>
              <a:t>Коренёво</a:t>
            </a:r>
            <a:r>
              <a:rPr lang="ru-RU" dirty="0"/>
              <a:t> (</a:t>
            </a:r>
            <a:r>
              <a:rPr lang="ru-RU" dirty="0" err="1"/>
              <a:t>Кренёво</a:t>
            </a:r>
            <a:r>
              <a:rPr lang="ru-RU" dirty="0"/>
              <a:t>-Спасское) по старому административному делению входила в состав Московского уезда. В XVII—XVIII вв. </a:t>
            </a:r>
            <a:r>
              <a:rPr lang="ru-RU" dirty="0" err="1"/>
              <a:t>Коренёво</a:t>
            </a:r>
            <a:r>
              <a:rPr lang="ru-RU" dirty="0"/>
              <a:t> принадлежало вотчинникам </a:t>
            </a:r>
            <a:r>
              <a:rPr lang="ru-RU" dirty="0" err="1"/>
              <a:t>Нарбековым</a:t>
            </a:r>
            <a:r>
              <a:rPr lang="ru-RU" dirty="0"/>
              <a:t>. С 1691 г. здесь находилась деревянная церковь Преображения. В 1762 году по прошению  </a:t>
            </a:r>
            <a:r>
              <a:rPr lang="ru-RU" dirty="0" err="1"/>
              <a:t>Нарбекова</a:t>
            </a:r>
            <a:r>
              <a:rPr lang="ru-RU" dirty="0"/>
              <a:t> было получено разрешение на строительство каменной церкви. В 1777 г. новая церковь была освящена. В 1794 г. вокруг церкви возвели кирпичную ограду с надвратной колокольней.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521" y="3408484"/>
            <a:ext cx="4313358" cy="342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097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560" y="518746"/>
            <a:ext cx="5550877" cy="5714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602" y="518746"/>
            <a:ext cx="37909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06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1938" y="2417885"/>
            <a:ext cx="9601200" cy="14859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406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2562"/>
            <a:ext cx="10515600" cy="5904401"/>
          </a:xfrm>
        </p:spPr>
        <p:txBody>
          <a:bodyPr/>
          <a:lstStyle/>
          <a:p>
            <a:pPr marL="0" indent="0">
              <a:buNone/>
            </a:pPr>
            <a:endParaRPr lang="ru-RU" altLang="ru-RU" sz="2400" dirty="0"/>
          </a:p>
          <a:p>
            <a:pPr marL="0" indent="0">
              <a:buNone/>
            </a:pPr>
            <a:endParaRPr lang="ru-RU" altLang="ru-RU" sz="2400" dirty="0" smtClean="0"/>
          </a:p>
          <a:p>
            <a:pPr marL="0" indent="0">
              <a:buNone/>
            </a:pPr>
            <a:endParaRPr lang="ru-RU" altLang="ru-RU" sz="2400" dirty="0"/>
          </a:p>
          <a:p>
            <a:pPr marL="0" indent="0">
              <a:buNone/>
            </a:pPr>
            <a:endParaRPr lang="ru-RU" altLang="ru-RU" sz="2400" dirty="0" smtClean="0"/>
          </a:p>
          <a:p>
            <a:pPr marL="0" indent="0">
              <a:buNone/>
            </a:pPr>
            <a:endParaRPr lang="ru-RU" altLang="ru-RU" sz="2400" dirty="0"/>
          </a:p>
          <a:p>
            <a:pPr marL="0" indent="0">
              <a:buNone/>
            </a:pPr>
            <a:endParaRPr lang="ru-RU" altLang="ru-RU" sz="2400" dirty="0" smtClean="0"/>
          </a:p>
          <a:p>
            <a:pPr marL="0" indent="0">
              <a:buNone/>
            </a:pPr>
            <a:endParaRPr lang="ru-RU" altLang="ru-RU" sz="2400" dirty="0"/>
          </a:p>
          <a:p>
            <a:pPr marL="0" indent="0">
              <a:buNone/>
            </a:pPr>
            <a:endParaRPr lang="ru-RU" altLang="ru-RU" sz="2400" dirty="0" smtClean="0"/>
          </a:p>
          <a:p>
            <a:pPr marL="0" indent="0">
              <a:buNone/>
            </a:pPr>
            <a:endParaRPr lang="ru-RU" altLang="ru-RU" dirty="0" smtClean="0"/>
          </a:p>
          <a:p>
            <a:pPr marL="0" indent="0">
              <a:buNone/>
            </a:pPr>
            <a:r>
              <a:rPr lang="ru-RU" altLang="ru-RU" dirty="0" smtClean="0"/>
              <a:t>Каждый</a:t>
            </a:r>
            <a:r>
              <a:rPr lang="ru-RU" altLang="ru-RU" dirty="0"/>
              <a:t> район Московской области  неотразим с точки зрения уникальности мест, представляющих </a:t>
            </a:r>
            <a:r>
              <a:rPr lang="ru-RU" altLang="ru-RU" dirty="0" smtClean="0"/>
              <a:t>историческую и духовную ценность, здесь находится 2971 храм.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96" y="498659"/>
            <a:ext cx="5059607" cy="373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Храмы Московской области.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831123"/>
            <a:ext cx="9601200" cy="35814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Церковь Владимирской иконы Божией Матери (п. Быково, Раменский район).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Знаменская церковь (п. Дубровицы, Подольский район).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Свято – Троицкая  Сергиева Лавра (г. Сергиев – Посад 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Ново – Никольский собор (г. Можайск).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Храм Преображения Господня (п. Коренево, г. о. Люберцы)</a:t>
            </a:r>
          </a:p>
          <a:p>
            <a:pPr marL="0" indent="0">
              <a:buNone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62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Церковь Владимирской иконы Божией Матери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9530862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Церковь Владимирской иконы Божией Матери (Рождества Христова) в усадьбе Быково была построена в 1789 году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467" y="3154483"/>
            <a:ext cx="5265127" cy="351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6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Знаменская церковь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17785"/>
            <a:ext cx="9601200" cy="3581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Грандиозная постройка рубежа </a:t>
            </a:r>
            <a:r>
              <a:rPr lang="en-US" dirty="0" smtClean="0"/>
              <a:t>XVII-XVIII </a:t>
            </a:r>
            <a:r>
              <a:rPr lang="ru-RU" dirty="0" smtClean="0"/>
              <a:t>веков одним из величайших чудес зодчества и достопримечательностей Подмосковья. Церковь стоит посетить тем, кто всерьёз увлечён отечественной историей и православной культурой.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780" y="2823306"/>
            <a:ext cx="5594839" cy="372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594" y="63557"/>
            <a:ext cx="7336190" cy="48846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0698" y="5036009"/>
            <a:ext cx="9366739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Храм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украшен скульптурными изображениями: перед главным входом и по сторонам западной лестницы возвышаются две белокаменные скульптуры. Если подойти с левой стороны постройки, то вы увидите Григория Богослова с книгой и поднятой рукой, с правой Иоанна Златоуста с книгой и стоящей у его ног митрой, а над входом высится фигура Василия Великого.</a:t>
            </a:r>
          </a:p>
        </p:txBody>
      </p:sp>
    </p:spTree>
    <p:extLst>
      <p:ext uri="{BB962C8B-B14F-4D97-AF65-F5344CB8AC3E}">
        <p14:creationId xmlns:p14="http://schemas.microsoft.com/office/powerpoint/2010/main" val="4162745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Свято – Троицкая  Сергиева Лавра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35369"/>
            <a:ext cx="9601200" cy="3581400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Троице-Сергиева Лавра</a:t>
            </a:r>
            <a:r>
              <a:rPr lang="ru-RU" dirty="0"/>
              <a:t> – расположенный в Сергиевом Посаде крупнейший в стране православный мужской </a:t>
            </a:r>
            <a:r>
              <a:rPr lang="ru-RU" dirty="0" smtClean="0"/>
              <a:t>монастырь. </a:t>
            </a:r>
            <a:r>
              <a:rPr lang="ru-RU" dirty="0"/>
              <a:t>Комплекс монастырских храмов, в 1993 году вошедший в список Всемирного наследия ЮНЕСКО как выдающийся памятник архитектуры XV-XVIII вв.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354" y="2727569"/>
            <a:ext cx="6195646" cy="413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1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9743" y="598488"/>
            <a:ext cx="8179265" cy="569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Ново – Никольский собор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512277"/>
            <a:ext cx="9601200" cy="35814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Храм построен в XVІ столетии и включает остатки старенькой церквушки. После возведения Никольский собор в Можайске несколько раз видоизменялся. Сначала его восстанавливали после расхищения французами в 1812 г., затем после революции 1917 г., </a:t>
            </a:r>
            <a:r>
              <a:rPr lang="ru-RU" dirty="0" smtClean="0"/>
              <a:t>после </a:t>
            </a:r>
            <a:r>
              <a:rPr lang="ru-RU" dirty="0"/>
              <a:t>войны 1941 г.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185" y="2761858"/>
            <a:ext cx="5468815" cy="409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4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116</TotalTime>
  <Words>249</Words>
  <Application>Microsoft Office PowerPoint</Application>
  <PresentationFormat>Широкоэкранный</PresentationFormat>
  <Paragraphs>30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Franklin Gothic Book</vt:lpstr>
      <vt:lpstr>Times New Roman</vt:lpstr>
      <vt:lpstr>Crop</vt:lpstr>
      <vt:lpstr>Край родной. Весна. Пасха!</vt:lpstr>
      <vt:lpstr>Презентация PowerPoint</vt:lpstr>
      <vt:lpstr>Храмы Московской области.</vt:lpstr>
      <vt:lpstr>Церковь Владимирской иконы Божией Матери</vt:lpstr>
      <vt:lpstr>Знаменская церковь</vt:lpstr>
      <vt:lpstr>Презентация PowerPoint</vt:lpstr>
      <vt:lpstr>Свято – Троицкая  Сергиева Лавра</vt:lpstr>
      <vt:lpstr>Презентация PowerPoint</vt:lpstr>
      <vt:lpstr>Ново – Никольский собор</vt:lpstr>
      <vt:lpstr>Храм Преображения Господня</vt:lpstr>
      <vt:lpstr>Презентация PowerPoint</vt:lpstr>
      <vt:lpstr>СПАСИБО ЗА ВНИМАНИЕ!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Край родной. Весна. Пасха!</dc:title>
  <dc:creator>Алексей Чесный</dc:creator>
  <cp:lastModifiedBy>Алексей Чесный</cp:lastModifiedBy>
  <cp:revision>23</cp:revision>
  <dcterms:created xsi:type="dcterms:W3CDTF">2022-04-24T07:37:04Z</dcterms:created>
  <dcterms:modified xsi:type="dcterms:W3CDTF">2022-04-24T18:59:47Z</dcterms:modified>
</cp:coreProperties>
</file>